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theme/themeOverride4.xml" ContentType="application/vnd.openxmlformats-officedocument.themeOverr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8.xml" ContentType="application/vnd.openxmlformats-officedocument.drawingml.chart+xml"/>
  <Override PartName="/ppt/theme/themeOverride6.xml" ContentType="application/vnd.openxmlformats-officedocument.themeOverride+xml"/>
  <Override PartName="/ppt/notesSlides/notesSlide8.xml" ContentType="application/vnd.openxmlformats-officedocument.presentationml.notesSlide+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7.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sldIdLst>
    <p:sldId id="821" r:id="rId5"/>
    <p:sldId id="851" r:id="rId6"/>
    <p:sldId id="849" r:id="rId7"/>
    <p:sldId id="850" r:id="rId8"/>
    <p:sldId id="843" r:id="rId9"/>
    <p:sldId id="854" r:id="rId10"/>
    <p:sldId id="859" r:id="rId11"/>
    <p:sldId id="853" r:id="rId12"/>
    <p:sldId id="862" r:id="rId13"/>
    <p:sldId id="861" r:id="rId14"/>
    <p:sldId id="863" r:id="rId15"/>
    <p:sldId id="864" r:id="rId16"/>
    <p:sldId id="8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3E"/>
    <a:srgbClr val="4A206A"/>
    <a:srgbClr val="F29837"/>
    <a:srgbClr val="660066"/>
    <a:srgbClr val="FF0000"/>
    <a:srgbClr val="0068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82" d="100"/>
          <a:sy n="82" d="100"/>
        </p:scale>
        <p:origin x="643" y="72"/>
      </p:cViewPr>
      <p:guideLst/>
    </p:cSldViewPr>
  </p:slideViewPr>
  <p:notesTextViewPr>
    <p:cViewPr>
      <p:scale>
        <a:sx n="115" d="100"/>
        <a:sy n="11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6.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Invitions</c:v>
                </c:pt>
              </c:strCache>
            </c:strRef>
          </c:tx>
          <c:spPr>
            <a:ln>
              <a:noFill/>
            </a:ln>
          </c:spPr>
          <c:dPt>
            <c:idx val="0"/>
            <c:bubble3D val="0"/>
            <c:spPr>
              <a:solidFill>
                <a:schemeClr val="accent3">
                  <a:lumMod val="50000"/>
                </a:schemeClr>
              </a:solidFill>
              <a:ln w="19050">
                <a:noFill/>
              </a:ln>
              <a:effectLst/>
            </c:spPr>
            <c:extLst>
              <c:ext xmlns:c16="http://schemas.microsoft.com/office/drawing/2014/chart" uri="{C3380CC4-5D6E-409C-BE32-E72D297353CC}">
                <c16:uniqueId val="{00000001-3D88-402B-AC35-4882EEF4E7F5}"/>
              </c:ext>
            </c:extLst>
          </c:dPt>
          <c:dPt>
            <c:idx val="1"/>
            <c:bubble3D val="0"/>
            <c:spPr>
              <a:solidFill>
                <a:schemeClr val="accent6"/>
              </a:solidFill>
              <a:ln w="19050">
                <a:noFill/>
              </a:ln>
              <a:effectLst/>
            </c:spPr>
            <c:extLst>
              <c:ext xmlns:c16="http://schemas.microsoft.com/office/drawing/2014/chart" uri="{C3380CC4-5D6E-409C-BE32-E72D297353CC}">
                <c16:uniqueId val="{00000003-3D88-402B-AC35-4882EEF4E7F5}"/>
              </c:ext>
            </c:extLst>
          </c:dPt>
          <c:dPt>
            <c:idx val="2"/>
            <c:bubble3D val="0"/>
            <c:spPr>
              <a:solidFill>
                <a:schemeClr val="bg1">
                  <a:lumMod val="50000"/>
                </a:schemeClr>
              </a:solidFill>
              <a:ln w="19050">
                <a:noFill/>
              </a:ln>
              <a:effectLst/>
            </c:spPr>
            <c:extLst>
              <c:ext xmlns:c16="http://schemas.microsoft.com/office/drawing/2014/chart" uri="{C3380CC4-5D6E-409C-BE32-E72D297353CC}">
                <c16:uniqueId val="{00000002-3D88-402B-AC35-4882EEF4E7F5}"/>
              </c:ext>
            </c:extLst>
          </c:dPt>
          <c:cat>
            <c:strRef>
              <c:f>Sheet1!$A$2:$A$4</c:f>
              <c:strCache>
                <c:ptCount val="3"/>
                <c:pt idx="0">
                  <c:v>Opened</c:v>
                </c:pt>
                <c:pt idx="1">
                  <c:v>Unopened</c:v>
                </c:pt>
                <c:pt idx="2">
                  <c:v>Bounced</c:v>
                </c:pt>
              </c:strCache>
            </c:strRef>
          </c:cat>
          <c:val>
            <c:numRef>
              <c:f>Sheet1!$B$2:$B$4</c:f>
              <c:numCache>
                <c:formatCode>General</c:formatCode>
                <c:ptCount val="3"/>
                <c:pt idx="0">
                  <c:v>711</c:v>
                </c:pt>
                <c:pt idx="1">
                  <c:v>238</c:v>
                </c:pt>
                <c:pt idx="2">
                  <c:v>32</c:v>
                </c:pt>
              </c:numCache>
            </c:numRef>
          </c:val>
          <c:extLst>
            <c:ext xmlns:c16="http://schemas.microsoft.com/office/drawing/2014/chart" uri="{C3380CC4-5D6E-409C-BE32-E72D297353CC}">
              <c16:uniqueId val="{00000000-3D88-402B-AC35-4882EEF4E7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solidFill>
              <a:schemeClr val="accent3">
                <a:lumMod val="75000"/>
              </a:schemeClr>
            </a:solidFill>
            <a:ln>
              <a:noFill/>
            </a:ln>
          </c:spPr>
          <c:dPt>
            <c:idx val="0"/>
            <c:bubble3D val="0"/>
            <c:spPr>
              <a:solidFill>
                <a:schemeClr val="accent3">
                  <a:lumMod val="75000"/>
                </a:schemeClr>
              </a:solidFill>
              <a:ln w="19050">
                <a:noFill/>
              </a:ln>
              <a:effectLst/>
            </c:spPr>
            <c:extLst>
              <c:ext xmlns:c16="http://schemas.microsoft.com/office/drawing/2014/chart" uri="{C3380CC4-5D6E-409C-BE32-E72D297353CC}">
                <c16:uniqueId val="{00000001-E4C3-44F9-B336-AF52DB0DDE68}"/>
              </c:ext>
            </c:extLst>
          </c:dPt>
          <c:dPt>
            <c:idx val="1"/>
            <c:bubble3D val="0"/>
            <c:spPr>
              <a:solidFill>
                <a:schemeClr val="accent3">
                  <a:lumMod val="75000"/>
                </a:schemeClr>
              </a:solidFill>
              <a:ln w="19050">
                <a:noFill/>
              </a:ln>
              <a:effectLst/>
            </c:spPr>
            <c:extLst>
              <c:ext xmlns:c16="http://schemas.microsoft.com/office/drawing/2014/chart" uri="{C3380CC4-5D6E-409C-BE32-E72D297353CC}">
                <c16:uniqueId val="{00000003-E4C3-44F9-B336-AF52DB0DDE68}"/>
              </c:ext>
            </c:extLst>
          </c:dPt>
          <c:cat>
            <c:strRef>
              <c:f>Sheet1!$A$2:$A$3</c:f>
              <c:strCache>
                <c:ptCount val="2"/>
                <c:pt idx="0">
                  <c:v>Completed</c:v>
                </c:pt>
                <c:pt idx="1">
                  <c:v>Partial</c:v>
                </c:pt>
              </c:strCache>
            </c:strRef>
          </c:cat>
          <c:val>
            <c:numRef>
              <c:f>Sheet1!$B$2:$B$3</c:f>
              <c:numCache>
                <c:formatCode>General</c:formatCode>
                <c:ptCount val="2"/>
                <c:pt idx="0">
                  <c:v>130</c:v>
                </c:pt>
                <c:pt idx="1">
                  <c:v>0</c:v>
                </c:pt>
              </c:numCache>
            </c:numRef>
          </c:val>
          <c:extLst>
            <c:ext xmlns:c16="http://schemas.microsoft.com/office/drawing/2014/chart" uri="{C3380CC4-5D6E-409C-BE32-E72D297353CC}">
              <c16:uniqueId val="{00000000-90E1-4B96-BEBD-11E357FD4E8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Closed Business</c:v>
                </c:pt>
              </c:strCache>
            </c:strRef>
          </c:tx>
          <c:spPr>
            <a:ln>
              <a:noFill/>
            </a:ln>
          </c:spPr>
          <c:dPt>
            <c:idx val="0"/>
            <c:bubble3D val="0"/>
            <c:spPr>
              <a:solidFill>
                <a:srgbClr val="FF0000"/>
              </a:solidFill>
              <a:ln w="19050">
                <a:noFill/>
              </a:ln>
              <a:effectLst/>
            </c:spPr>
            <c:extLst>
              <c:ext xmlns:c16="http://schemas.microsoft.com/office/drawing/2014/chart" uri="{C3380CC4-5D6E-409C-BE32-E72D297353CC}">
                <c16:uniqueId val="{00000001-21A4-47E6-8800-60B0C5BD68C1}"/>
              </c:ext>
            </c:extLst>
          </c:dPt>
          <c:dPt>
            <c:idx val="1"/>
            <c:bubble3D val="0"/>
            <c:spPr>
              <a:solidFill>
                <a:srgbClr val="92D050"/>
              </a:solidFill>
              <a:ln w="19050">
                <a:noFill/>
              </a:ln>
              <a:effectLst/>
            </c:spPr>
            <c:extLst>
              <c:ext xmlns:c16="http://schemas.microsoft.com/office/drawing/2014/chart" uri="{C3380CC4-5D6E-409C-BE32-E72D297353CC}">
                <c16:uniqueId val="{00000003-21A4-47E6-8800-60B0C5BD68C1}"/>
              </c:ext>
            </c:extLst>
          </c:dPt>
          <c:dPt>
            <c:idx val="2"/>
            <c:bubble3D val="0"/>
            <c:spPr>
              <a:solidFill>
                <a:srgbClr val="00B050"/>
              </a:solidFill>
              <a:ln w="19050">
                <a:noFill/>
              </a:ln>
              <a:effectLst/>
            </c:spPr>
            <c:extLst>
              <c:ext xmlns:c16="http://schemas.microsoft.com/office/drawing/2014/chart" uri="{C3380CC4-5D6E-409C-BE32-E72D297353CC}">
                <c16:uniqueId val="{00000005-21A4-47E6-8800-60B0C5BD68C1}"/>
              </c:ext>
            </c:extLst>
          </c:dPt>
          <c:dPt>
            <c:idx val="3"/>
            <c:bubble3D val="0"/>
            <c:spPr>
              <a:noFill/>
              <a:ln w="19050">
                <a:noFill/>
              </a:ln>
              <a:effectLst/>
            </c:spPr>
            <c:extLst>
              <c:ext xmlns:c16="http://schemas.microsoft.com/office/drawing/2014/chart" uri="{C3380CC4-5D6E-409C-BE32-E72D297353CC}">
                <c16:uniqueId val="{00000007-21A4-47E6-8800-60B0C5BD68C1}"/>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0.13</c:v>
                </c:pt>
                <c:pt idx="2">
                  <c:v>0.12</c:v>
                </c:pt>
                <c:pt idx="3">
                  <c:v>0.5</c:v>
                </c:pt>
              </c:numCache>
            </c:numRef>
          </c:val>
          <c:extLst>
            <c:ext xmlns:c16="http://schemas.microsoft.com/office/drawing/2014/chart" uri="{C3380CC4-5D6E-409C-BE32-E72D297353CC}">
              <c16:uniqueId val="{00000008-21A4-47E6-8800-60B0C5BD68C1}"/>
            </c:ext>
          </c:extLst>
        </c:ser>
        <c:dLbls>
          <c:showLegendKey val="0"/>
          <c:showVal val="0"/>
          <c:showCatName val="0"/>
          <c:showSerName val="0"/>
          <c:showPercent val="0"/>
          <c:showBubbleSize val="0"/>
          <c:showLeaderLines val="1"/>
        </c:dLbls>
        <c:firstSliceAng val="27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9453696392395341"/>
        </c:manualLayout>
      </c:layout>
      <c:pieChart>
        <c:varyColors val="1"/>
        <c:ser>
          <c:idx val="0"/>
          <c:order val="0"/>
          <c:spPr>
            <a:ln>
              <a:noFill/>
            </a:ln>
          </c:spPr>
          <c:dPt>
            <c:idx val="0"/>
            <c:bubble3D val="0"/>
            <c:spPr>
              <a:noFill/>
              <a:ln w="19050">
                <a:noFill/>
              </a:ln>
              <a:effectLst/>
            </c:spPr>
            <c:extLst>
              <c:ext xmlns:c16="http://schemas.microsoft.com/office/drawing/2014/chart" uri="{C3380CC4-5D6E-409C-BE32-E72D297353CC}">
                <c16:uniqueId val="{00000001-68EB-436B-840D-DD3D6C44609A}"/>
              </c:ext>
            </c:extLst>
          </c:dPt>
          <c:dPt>
            <c:idx val="1"/>
            <c:bubble3D val="0"/>
            <c:spPr>
              <a:solidFill>
                <a:sysClr val="window" lastClr="FFFFFF"/>
              </a:solidFill>
              <a:ln w="19050">
                <a:noFill/>
              </a:ln>
              <a:effectLst/>
            </c:spPr>
            <c:extLst>
              <c:ext xmlns:c16="http://schemas.microsoft.com/office/drawing/2014/chart" uri="{C3380CC4-5D6E-409C-BE32-E72D297353CC}">
                <c16:uniqueId val="{00000003-68EB-436B-840D-DD3D6C44609A}"/>
              </c:ext>
            </c:extLst>
          </c:dPt>
          <c:dPt>
            <c:idx val="2"/>
            <c:bubble3D val="0"/>
            <c:spPr>
              <a:noFill/>
              <a:ln w="19050">
                <a:noFill/>
              </a:ln>
              <a:effectLst/>
            </c:spPr>
            <c:extLst>
              <c:ext xmlns:c16="http://schemas.microsoft.com/office/drawing/2014/chart" uri="{C3380CC4-5D6E-409C-BE32-E72D297353CC}">
                <c16:uniqueId val="{00000005-68EB-436B-840D-DD3D6C44609A}"/>
              </c:ext>
            </c:extLst>
          </c:dPt>
          <c:val>
            <c:numRef>
              <c:f>Sheet1!$F$2:$F$4</c:f>
              <c:numCache>
                <c:formatCode>0%</c:formatCode>
                <c:ptCount val="3"/>
                <c:pt idx="0">
                  <c:v>0.5</c:v>
                </c:pt>
                <c:pt idx="1">
                  <c:v>0.03</c:v>
                </c:pt>
                <c:pt idx="2">
                  <c:v>1.5</c:v>
                </c:pt>
              </c:numCache>
            </c:numRef>
          </c:val>
          <c:extLst>
            <c:ext xmlns:c16="http://schemas.microsoft.com/office/drawing/2014/chart" uri="{C3380CC4-5D6E-409C-BE32-E72D297353CC}">
              <c16:uniqueId val="{00000006-68EB-436B-840D-DD3D6C44609A}"/>
            </c:ext>
          </c:extLst>
        </c:ser>
        <c:dLbls>
          <c:showLegendKey val="0"/>
          <c:showVal val="0"/>
          <c:showCatName val="0"/>
          <c:showSerName val="0"/>
          <c:showPercent val="0"/>
          <c:showBubbleSize val="0"/>
          <c:showLeaderLines val="0"/>
        </c:dLbls>
        <c:firstSliceAng val="271"/>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Closed Business</c:v>
                </c:pt>
              </c:strCache>
            </c:strRef>
          </c:tx>
          <c:spPr>
            <a:ln>
              <a:noFill/>
            </a:ln>
          </c:spPr>
          <c:dPt>
            <c:idx val="0"/>
            <c:bubble3D val="0"/>
            <c:spPr>
              <a:solidFill>
                <a:srgbClr val="FF0000"/>
              </a:solidFill>
              <a:ln w="19050">
                <a:noFill/>
              </a:ln>
              <a:effectLst/>
            </c:spPr>
            <c:extLst>
              <c:ext xmlns:c16="http://schemas.microsoft.com/office/drawing/2014/chart" uri="{C3380CC4-5D6E-409C-BE32-E72D297353CC}">
                <c16:uniqueId val="{00000001-8A4E-461B-BB46-A3542D56B54A}"/>
              </c:ext>
            </c:extLst>
          </c:dPt>
          <c:dPt>
            <c:idx val="1"/>
            <c:bubble3D val="0"/>
            <c:spPr>
              <a:solidFill>
                <a:srgbClr val="F29837"/>
              </a:solidFill>
              <a:ln w="19050">
                <a:noFill/>
              </a:ln>
              <a:effectLst/>
            </c:spPr>
            <c:extLst>
              <c:ext xmlns:c16="http://schemas.microsoft.com/office/drawing/2014/chart" uri="{C3380CC4-5D6E-409C-BE32-E72D297353CC}">
                <c16:uniqueId val="{00000003-8A4E-461B-BB46-A3542D56B54A}"/>
              </c:ext>
            </c:extLst>
          </c:dPt>
          <c:dPt>
            <c:idx val="2"/>
            <c:bubble3D val="0"/>
            <c:spPr>
              <a:solidFill>
                <a:srgbClr val="00B050"/>
              </a:solidFill>
              <a:ln w="19050">
                <a:noFill/>
              </a:ln>
              <a:effectLst/>
            </c:spPr>
            <c:extLst>
              <c:ext xmlns:c16="http://schemas.microsoft.com/office/drawing/2014/chart" uri="{C3380CC4-5D6E-409C-BE32-E72D297353CC}">
                <c16:uniqueId val="{00000005-8A4E-461B-BB46-A3542D56B54A}"/>
              </c:ext>
            </c:extLst>
          </c:dPt>
          <c:dPt>
            <c:idx val="3"/>
            <c:bubble3D val="0"/>
            <c:spPr>
              <a:noFill/>
              <a:ln w="19050">
                <a:noFill/>
              </a:ln>
              <a:effectLst/>
            </c:spPr>
            <c:extLst>
              <c:ext xmlns:c16="http://schemas.microsoft.com/office/drawing/2014/chart" uri="{C3380CC4-5D6E-409C-BE32-E72D297353CC}">
                <c16:uniqueId val="{00000007-8A4E-461B-BB46-A3542D56B54A}"/>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0.17</c:v>
                </c:pt>
                <c:pt idx="2">
                  <c:v>0.08</c:v>
                </c:pt>
                <c:pt idx="3">
                  <c:v>0.49999999999999994</c:v>
                </c:pt>
              </c:numCache>
            </c:numRef>
          </c:val>
          <c:extLst>
            <c:ext xmlns:c16="http://schemas.microsoft.com/office/drawing/2014/chart" uri="{C3380CC4-5D6E-409C-BE32-E72D297353CC}">
              <c16:uniqueId val="{00000008-8A4E-461B-BB46-A3542D56B54A}"/>
            </c:ext>
          </c:extLst>
        </c:ser>
        <c:dLbls>
          <c:showLegendKey val="0"/>
          <c:showVal val="0"/>
          <c:showCatName val="0"/>
          <c:showSerName val="0"/>
          <c:showPercent val="0"/>
          <c:showBubbleSize val="0"/>
          <c:showLeaderLines val="1"/>
        </c:dLbls>
        <c:firstSliceAng val="27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9453696392395341"/>
        </c:manualLayout>
      </c:layout>
      <c:pieChart>
        <c:varyColors val="1"/>
        <c:ser>
          <c:idx val="0"/>
          <c:order val="0"/>
          <c:spPr>
            <a:ln>
              <a:noFill/>
            </a:ln>
          </c:spPr>
          <c:dPt>
            <c:idx val="0"/>
            <c:bubble3D val="0"/>
            <c:spPr>
              <a:noFill/>
              <a:ln w="19050">
                <a:noFill/>
              </a:ln>
              <a:effectLst/>
            </c:spPr>
            <c:extLst>
              <c:ext xmlns:c16="http://schemas.microsoft.com/office/drawing/2014/chart" uri="{C3380CC4-5D6E-409C-BE32-E72D297353CC}">
                <c16:uniqueId val="{00000001-3E8F-4C80-9F71-BDF6598A1DCB}"/>
              </c:ext>
            </c:extLst>
          </c:dPt>
          <c:dPt>
            <c:idx val="1"/>
            <c:bubble3D val="0"/>
            <c:spPr>
              <a:solidFill>
                <a:sysClr val="window" lastClr="FFFFFF"/>
              </a:solidFill>
              <a:ln w="19050">
                <a:noFill/>
              </a:ln>
              <a:effectLst/>
            </c:spPr>
            <c:extLst>
              <c:ext xmlns:c16="http://schemas.microsoft.com/office/drawing/2014/chart" uri="{C3380CC4-5D6E-409C-BE32-E72D297353CC}">
                <c16:uniqueId val="{00000003-3E8F-4C80-9F71-BDF6598A1DCB}"/>
              </c:ext>
            </c:extLst>
          </c:dPt>
          <c:dPt>
            <c:idx val="2"/>
            <c:bubble3D val="0"/>
            <c:spPr>
              <a:noFill/>
              <a:ln w="19050">
                <a:noFill/>
              </a:ln>
              <a:effectLst/>
            </c:spPr>
            <c:extLst>
              <c:ext xmlns:c16="http://schemas.microsoft.com/office/drawing/2014/chart" uri="{C3380CC4-5D6E-409C-BE32-E72D297353CC}">
                <c16:uniqueId val="{00000005-3E8F-4C80-9F71-BDF6598A1DCB}"/>
              </c:ext>
            </c:extLst>
          </c:dPt>
          <c:val>
            <c:numRef>
              <c:f>Sheet1!$F$2:$F$4</c:f>
              <c:numCache>
                <c:formatCode>0%</c:formatCode>
                <c:ptCount val="3"/>
                <c:pt idx="0">
                  <c:v>0.73499999999999999</c:v>
                </c:pt>
                <c:pt idx="1">
                  <c:v>0.03</c:v>
                </c:pt>
                <c:pt idx="2">
                  <c:v>1.2650000000000001</c:v>
                </c:pt>
              </c:numCache>
            </c:numRef>
          </c:val>
          <c:extLst>
            <c:ext xmlns:c16="http://schemas.microsoft.com/office/drawing/2014/chart" uri="{C3380CC4-5D6E-409C-BE32-E72D297353CC}">
              <c16:uniqueId val="{00000006-3E8F-4C80-9F71-BDF6598A1DCB}"/>
            </c:ext>
          </c:extLst>
        </c:ser>
        <c:dLbls>
          <c:showLegendKey val="0"/>
          <c:showVal val="0"/>
          <c:showCatName val="0"/>
          <c:showSerName val="0"/>
          <c:showPercent val="0"/>
          <c:showBubbleSize val="0"/>
          <c:showLeaderLines val="0"/>
        </c:dLbls>
        <c:firstSliceAng val="271"/>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Closed Business</c:v>
                </c:pt>
              </c:strCache>
            </c:strRef>
          </c:tx>
          <c:spPr>
            <a:ln>
              <a:noFill/>
            </a:ln>
          </c:spPr>
          <c:dPt>
            <c:idx val="0"/>
            <c:bubble3D val="0"/>
            <c:spPr>
              <a:solidFill>
                <a:srgbClr val="FF0000"/>
              </a:solidFill>
              <a:ln w="19050">
                <a:noFill/>
              </a:ln>
              <a:effectLst/>
            </c:spPr>
            <c:extLst>
              <c:ext xmlns:c16="http://schemas.microsoft.com/office/drawing/2014/chart" uri="{C3380CC4-5D6E-409C-BE32-E72D297353CC}">
                <c16:uniqueId val="{00000001-E6FC-46FA-AF84-19A2FA1DEB4D}"/>
              </c:ext>
            </c:extLst>
          </c:dPt>
          <c:dPt>
            <c:idx val="1"/>
            <c:bubble3D val="0"/>
            <c:spPr>
              <a:solidFill>
                <a:srgbClr val="F29837"/>
              </a:solidFill>
              <a:ln w="19050">
                <a:noFill/>
              </a:ln>
              <a:effectLst/>
            </c:spPr>
            <c:extLst>
              <c:ext xmlns:c16="http://schemas.microsoft.com/office/drawing/2014/chart" uri="{C3380CC4-5D6E-409C-BE32-E72D297353CC}">
                <c16:uniqueId val="{00000003-E6FC-46FA-AF84-19A2FA1DEB4D}"/>
              </c:ext>
            </c:extLst>
          </c:dPt>
          <c:dPt>
            <c:idx val="2"/>
            <c:bubble3D val="0"/>
            <c:spPr>
              <a:solidFill>
                <a:srgbClr val="00B050"/>
              </a:solidFill>
              <a:ln w="19050">
                <a:noFill/>
              </a:ln>
              <a:effectLst/>
            </c:spPr>
            <c:extLst>
              <c:ext xmlns:c16="http://schemas.microsoft.com/office/drawing/2014/chart" uri="{C3380CC4-5D6E-409C-BE32-E72D297353CC}">
                <c16:uniqueId val="{00000005-E6FC-46FA-AF84-19A2FA1DEB4D}"/>
              </c:ext>
            </c:extLst>
          </c:dPt>
          <c:dPt>
            <c:idx val="3"/>
            <c:bubble3D val="0"/>
            <c:spPr>
              <a:noFill/>
              <a:ln w="19050">
                <a:noFill/>
              </a:ln>
              <a:effectLst/>
            </c:spPr>
            <c:extLst>
              <c:ext xmlns:c16="http://schemas.microsoft.com/office/drawing/2014/chart" uri="{C3380CC4-5D6E-409C-BE32-E72D297353CC}">
                <c16:uniqueId val="{00000007-E6FC-46FA-AF84-19A2FA1DEB4D}"/>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0.25</c:v>
                </c:pt>
                <c:pt idx="1">
                  <c:v>0.17</c:v>
                </c:pt>
                <c:pt idx="2">
                  <c:v>0.08</c:v>
                </c:pt>
                <c:pt idx="3">
                  <c:v>0.49999999999999994</c:v>
                </c:pt>
              </c:numCache>
            </c:numRef>
          </c:val>
          <c:extLst>
            <c:ext xmlns:c16="http://schemas.microsoft.com/office/drawing/2014/chart" uri="{C3380CC4-5D6E-409C-BE32-E72D297353CC}">
              <c16:uniqueId val="{00000008-E6FC-46FA-AF84-19A2FA1DEB4D}"/>
            </c:ext>
          </c:extLst>
        </c:ser>
        <c:dLbls>
          <c:showLegendKey val="0"/>
          <c:showVal val="0"/>
          <c:showCatName val="0"/>
          <c:showSerName val="0"/>
          <c:showPercent val="0"/>
          <c:showBubbleSize val="0"/>
          <c:showLeaderLines val="1"/>
        </c:dLbls>
        <c:firstSliceAng val="27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9453696392395341"/>
        </c:manualLayout>
      </c:layout>
      <c:pieChart>
        <c:varyColors val="1"/>
        <c:ser>
          <c:idx val="0"/>
          <c:order val="0"/>
          <c:spPr>
            <a:ln>
              <a:noFill/>
            </a:ln>
          </c:spPr>
          <c:dPt>
            <c:idx val="0"/>
            <c:bubble3D val="0"/>
            <c:spPr>
              <a:noFill/>
              <a:ln w="19050">
                <a:noFill/>
              </a:ln>
              <a:effectLst/>
            </c:spPr>
            <c:extLst>
              <c:ext xmlns:c16="http://schemas.microsoft.com/office/drawing/2014/chart" uri="{C3380CC4-5D6E-409C-BE32-E72D297353CC}">
                <c16:uniqueId val="{00000001-C513-4524-B1D5-2368E76D9165}"/>
              </c:ext>
            </c:extLst>
          </c:dPt>
          <c:dPt>
            <c:idx val="1"/>
            <c:bubble3D val="0"/>
            <c:spPr>
              <a:solidFill>
                <a:sysClr val="window" lastClr="FFFFFF"/>
              </a:solidFill>
              <a:ln w="19050">
                <a:noFill/>
              </a:ln>
              <a:effectLst/>
            </c:spPr>
            <c:extLst>
              <c:ext xmlns:c16="http://schemas.microsoft.com/office/drawing/2014/chart" uri="{C3380CC4-5D6E-409C-BE32-E72D297353CC}">
                <c16:uniqueId val="{00000003-C513-4524-B1D5-2368E76D9165}"/>
              </c:ext>
            </c:extLst>
          </c:dPt>
          <c:dPt>
            <c:idx val="2"/>
            <c:bubble3D val="0"/>
            <c:spPr>
              <a:noFill/>
              <a:ln w="19050">
                <a:noFill/>
              </a:ln>
              <a:effectLst/>
            </c:spPr>
            <c:extLst>
              <c:ext xmlns:c16="http://schemas.microsoft.com/office/drawing/2014/chart" uri="{C3380CC4-5D6E-409C-BE32-E72D297353CC}">
                <c16:uniqueId val="{00000005-C513-4524-B1D5-2368E76D9165}"/>
              </c:ext>
            </c:extLst>
          </c:dPt>
          <c:val>
            <c:numRef>
              <c:f>Sheet1!$F$2:$F$4</c:f>
              <c:numCache>
                <c:formatCode>0%</c:formatCode>
                <c:ptCount val="3"/>
                <c:pt idx="0">
                  <c:v>0.76700000000000002</c:v>
                </c:pt>
                <c:pt idx="1">
                  <c:v>0.03</c:v>
                </c:pt>
                <c:pt idx="2">
                  <c:v>1.2330000000000001</c:v>
                </c:pt>
              </c:numCache>
            </c:numRef>
          </c:val>
          <c:extLst>
            <c:ext xmlns:c16="http://schemas.microsoft.com/office/drawing/2014/chart" uri="{C3380CC4-5D6E-409C-BE32-E72D297353CC}">
              <c16:uniqueId val="{00000006-C513-4524-B1D5-2368E76D9165}"/>
            </c:ext>
          </c:extLst>
        </c:ser>
        <c:dLbls>
          <c:showLegendKey val="0"/>
          <c:showVal val="0"/>
          <c:showCatName val="0"/>
          <c:showSerName val="0"/>
          <c:showPercent val="0"/>
          <c:showBubbleSize val="0"/>
          <c:showLeaderLines val="0"/>
        </c:dLbls>
        <c:firstSliceAng val="271"/>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7395212220967282E-2"/>
          <c:y val="3.7150447237326106E-2"/>
          <c:w val="0.91196799596493872"/>
          <c:h val="0.64125473057966154"/>
        </c:manualLayout>
      </c:layout>
      <c:barChart>
        <c:barDir val="bar"/>
        <c:grouping val="percentStacked"/>
        <c:varyColors val="0"/>
        <c:ser>
          <c:idx val="0"/>
          <c:order val="0"/>
          <c:tx>
            <c:strRef>
              <c:f>Sheet1!$B$1</c:f>
              <c:strCache>
                <c:ptCount val="1"/>
                <c:pt idx="0">
                  <c:v>Series 1</c:v>
                </c:pt>
              </c:strCache>
            </c:strRef>
          </c:tx>
          <c:spPr>
            <a:gradFill>
              <a:gsLst>
                <a:gs pos="0">
                  <a:srgbClr val="EF4B4C"/>
                </a:gs>
                <a:gs pos="50000">
                  <a:srgbClr val="F39C07"/>
                </a:gs>
                <a:gs pos="100000">
                  <a:srgbClr val="17A086"/>
                </a:gs>
              </a:gsLst>
              <a:lin ang="0" scaled="1"/>
            </a:gradFill>
            <a:ln>
              <a:noFill/>
            </a:ln>
            <a:effectLst>
              <a:innerShdw blurRad="190500" dist="50800" dir="5400000">
                <a:prstClr val="black">
                  <a:alpha val="35000"/>
                </a:prstClr>
              </a:innerShdw>
            </a:effectLst>
          </c:spPr>
          <c:invertIfNegative val="0"/>
          <c:cat>
            <c:numRef>
              <c:f>Sheet1!$A$2</c:f>
              <c:numCache>
                <c:formatCode>General</c:formatCode>
                <c:ptCount val="1"/>
              </c:numCache>
            </c:numRef>
          </c:cat>
          <c:val>
            <c:numRef>
              <c:f>Sheet1!$B$2</c:f>
              <c:numCache>
                <c:formatCode>General</c:formatCode>
                <c:ptCount val="1"/>
                <c:pt idx="0">
                  <c:v>4</c:v>
                </c:pt>
              </c:numCache>
            </c:numRef>
          </c:val>
          <c:extLst>
            <c:ext xmlns:c16="http://schemas.microsoft.com/office/drawing/2014/chart" uri="{C3380CC4-5D6E-409C-BE32-E72D297353CC}">
              <c16:uniqueId val="{00000000-E318-43A6-BA7A-EED28C63E57A}"/>
            </c:ext>
          </c:extLst>
        </c:ser>
        <c:dLbls>
          <c:showLegendKey val="0"/>
          <c:showVal val="0"/>
          <c:showCatName val="0"/>
          <c:showSerName val="0"/>
          <c:showPercent val="0"/>
          <c:showBubbleSize val="0"/>
        </c:dLbls>
        <c:gapWidth val="500"/>
        <c:overlap val="100"/>
        <c:axId val="588518160"/>
        <c:axId val="588518944"/>
      </c:barChart>
      <c:catAx>
        <c:axId val="588518160"/>
        <c:scaling>
          <c:orientation val="minMax"/>
        </c:scaling>
        <c:delete val="0"/>
        <c:axPos val="l"/>
        <c:minorGridlines>
          <c:spPr>
            <a:ln w="9525" cap="flat" cmpd="sng" algn="ctr">
              <a:noFill/>
              <a:round/>
            </a:ln>
            <a:effectLst/>
          </c:spPr>
        </c:min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Arial" panose="020B0604020202020204" pitchFamily="34" charset="0"/>
                <a:ea typeface="+mn-ea"/>
                <a:cs typeface="Arial" panose="020B0604020202020204" pitchFamily="34" charset="0"/>
              </a:defRPr>
            </a:pPr>
            <a:endParaRPr lang="en-US"/>
          </a:p>
        </c:txPr>
        <c:crossAx val="588518944"/>
        <c:crosses val="autoZero"/>
        <c:auto val="1"/>
        <c:lblAlgn val="ctr"/>
        <c:lblOffset val="100"/>
        <c:noMultiLvlLbl val="0"/>
      </c:catAx>
      <c:valAx>
        <c:axId val="588518944"/>
        <c:scaling>
          <c:orientation val="minMax"/>
        </c:scaling>
        <c:delete val="1"/>
        <c:axPos val="b"/>
        <c:numFmt formatCode="0%" sourceLinked="1"/>
        <c:majorTickMark val="none"/>
        <c:minorTickMark val="none"/>
        <c:tickLblPos val="nextTo"/>
        <c:crossAx val="58851816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65FF5-074B-4060-8B66-3C05A7E0F172}" type="datetimeFigureOut">
              <a:rPr lang="en-SG" smtClean="0"/>
              <a:t>4/6/2022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E121C-1B17-4A8B-86AA-88E113F42CAC}" type="slidenum">
              <a:rPr lang="en-SG" smtClean="0"/>
              <a:t>‹#›</a:t>
            </a:fld>
            <a:endParaRPr lang="en-SG"/>
          </a:p>
        </p:txBody>
      </p:sp>
    </p:spTree>
    <p:extLst>
      <p:ext uri="{BB962C8B-B14F-4D97-AF65-F5344CB8AC3E}">
        <p14:creationId xmlns:p14="http://schemas.microsoft.com/office/powerpoint/2010/main" val="1129785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Good afternoon, ladies, gentlemen, and Mahesh; thank you for your time on my Capstone project, “looking beyond NPS with Sentiment Analysis”. The mapping of customer journeys for a better user experience. We look at the NPS figures, and there is room for improvement. But where to start? </a:t>
            </a:r>
          </a:p>
          <a:p>
            <a:pPr marL="228600" indent="-228600">
              <a:buFont typeface="+mj-lt"/>
              <a:buAutoNum type="arabicPeriod"/>
            </a:pPr>
            <a:r>
              <a:rPr lang="en-US" dirty="0"/>
              <a:t>Things change. We can no longer hide behind NPS on the technical performance of our services. Out in the real world, it’s all about customer satisfaction, and reaching all the SLAs doesn’t cut it anymore. It’s about enabling the workforce to do their work well and providing a good customer experience. But how do we measure experience? How do we translate results to insights, in insights to improvements? </a:t>
            </a:r>
          </a:p>
          <a:p>
            <a:pPr marL="228600" indent="-228600">
              <a:buFont typeface="+mj-lt"/>
              <a:buAutoNum type="arabicPeriod"/>
            </a:pPr>
            <a:r>
              <a:rPr lang="en-US" dirty="0"/>
              <a:t>McKinsey found that organizations that offer good services from start to finish have higher customer satisfaction, lower customer churn rate and happier customers—and providing good services all-round works better than trying to exceed customers’ expectations. With a customer journey, we put ourselves in our customer’s shoes and look at the services through their eyes. Map all interactions the customer uses to reach his goal – his problem being solved quickly and smoothly. This way, we discover which elements in the customer journey need some attention. Once we know, we can improve on those elements.</a:t>
            </a:r>
          </a:p>
          <a:p>
            <a:pPr marL="228600" indent="-228600">
              <a:buFont typeface="+mj-lt"/>
              <a:buAutoNum type="arabicPeriod"/>
            </a:pPr>
            <a:r>
              <a:rPr lang="en-US" dirty="0"/>
              <a:t>This Capstone project used qualitative and quantitative research; understanding can significantly impact how we analyze the success of our technical support services and organization performance.</a:t>
            </a:r>
          </a:p>
          <a:p>
            <a:endParaRPr lang="en-US" dirty="0"/>
          </a:p>
        </p:txBody>
      </p:sp>
      <p:sp>
        <p:nvSpPr>
          <p:cNvPr id="4" name="Slide Number Placeholder 3"/>
          <p:cNvSpPr>
            <a:spLocks noGrp="1"/>
          </p:cNvSpPr>
          <p:nvPr>
            <p:ph type="sldNum" sz="quarter" idx="5"/>
          </p:nvPr>
        </p:nvSpPr>
        <p:spPr/>
        <p:txBody>
          <a:bodyPr/>
          <a:lstStyle/>
          <a:p>
            <a:fld id="{ADFE121C-1B17-4A8B-86AA-88E113F42CAC}" type="slidenum">
              <a:rPr lang="en-SG" smtClean="0"/>
              <a:t>1</a:t>
            </a:fld>
            <a:endParaRPr lang="en-SG"/>
          </a:p>
        </p:txBody>
      </p:sp>
    </p:spTree>
    <p:extLst>
      <p:ext uri="{BB962C8B-B14F-4D97-AF65-F5344CB8AC3E}">
        <p14:creationId xmlns:p14="http://schemas.microsoft.com/office/powerpoint/2010/main" val="2032776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DFE121C-1B17-4A8B-86AA-88E113F42CAC}" type="slidenum">
              <a:rPr lang="en-SG" smtClean="0"/>
              <a:t>13</a:t>
            </a:fld>
            <a:endParaRPr lang="en-SG"/>
          </a:p>
        </p:txBody>
      </p:sp>
    </p:spTree>
    <p:extLst>
      <p:ext uri="{BB962C8B-B14F-4D97-AF65-F5344CB8AC3E}">
        <p14:creationId xmlns:p14="http://schemas.microsoft.com/office/powerpoint/2010/main" val="948843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This outlines the step-by-step process of the Capstone project, “looking beyond NPS with sentiment analysis”.</a:t>
            </a:r>
          </a:p>
          <a:p>
            <a:pPr marL="228600" indent="-228600">
              <a:buFont typeface="+mj-lt"/>
              <a:buAutoNum type="arabicPeriod"/>
            </a:pPr>
            <a:r>
              <a:rPr lang="en-US" dirty="0"/>
              <a:t>We have spent significant time understanding the business problem and the purpose of enriching the lives of our customers.</a:t>
            </a:r>
          </a:p>
          <a:p>
            <a:pPr marL="228600" indent="-228600">
              <a:buFont typeface="+mj-lt"/>
              <a:buAutoNum type="arabicPeriod"/>
            </a:pPr>
            <a:r>
              <a:rPr lang="en-US" dirty="0"/>
              <a:t>The business key points are the objective of this project.</a:t>
            </a:r>
          </a:p>
          <a:p>
            <a:pPr marL="228600" indent="-228600">
              <a:buFont typeface="+mj-lt"/>
              <a:buAutoNum type="arabicPeriod"/>
            </a:pPr>
            <a:r>
              <a:rPr lang="en-US" dirty="0"/>
              <a:t>And then proceed on data collection, metrics analysis, sentiment analysis, emotion analysis and thematic analysis.</a:t>
            </a:r>
          </a:p>
          <a:p>
            <a:pPr marL="228600" indent="-228600">
              <a:buFont typeface="+mj-lt"/>
              <a:buAutoNum type="arabicPeriod"/>
            </a:pPr>
            <a:r>
              <a:rPr lang="en-US" dirty="0"/>
              <a:t>Followed by a conclusion and recommendation of the next steps.</a:t>
            </a:r>
          </a:p>
        </p:txBody>
      </p:sp>
      <p:sp>
        <p:nvSpPr>
          <p:cNvPr id="4" name="Slide Number Placeholder 3"/>
          <p:cNvSpPr>
            <a:spLocks noGrp="1"/>
          </p:cNvSpPr>
          <p:nvPr>
            <p:ph type="sldNum" sz="quarter" idx="5"/>
          </p:nvPr>
        </p:nvSpPr>
        <p:spPr/>
        <p:txBody>
          <a:bodyPr/>
          <a:lstStyle/>
          <a:p>
            <a:fld id="{ADFE121C-1B17-4A8B-86AA-88E113F42CAC}" type="slidenum">
              <a:rPr lang="en-SG" smtClean="0"/>
              <a:t>2</a:t>
            </a:fld>
            <a:endParaRPr lang="en-SG"/>
          </a:p>
        </p:txBody>
      </p:sp>
    </p:spTree>
    <p:extLst>
      <p:ext uri="{BB962C8B-B14F-4D97-AF65-F5344CB8AC3E}">
        <p14:creationId xmlns:p14="http://schemas.microsoft.com/office/powerpoint/2010/main" val="241088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Times New Roman" panose="02020603050405020304" pitchFamily="18" charset="0"/>
              </a:rPr>
              <a:t>Fred Reichheld created Net Promoter Score or NPS in 2003, one of Bain &amp; Company’s Loyalty practices founders. For almost two decades, NPS is becoming the de-facto for organizations to measure customer loyalty and satisfaction.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Times New Roman" panose="02020603050405020304" pitchFamily="18" charset="0"/>
              </a:rPr>
              <a:t>It is simple to understand and easy to conduct. NPS surveys are straightforward and quick to answer, so they have high response rates (on average of 33%). A low response rate can give rise to sampling bias if the nonresponse is unequal among the participants.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Times New Roman" panose="02020603050405020304" pitchFamily="18" charset="0"/>
              </a:rPr>
              <a:t>When customers feel loved, feel cared for, and trust their supplier to act in their best interest, that creates the kind of community that customers want to be part of and will work hard to stay a part of because they feel it so strongly that they want that experience for their friend. That is why “Recommend” is tougher than “Satisfied”.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Times New Roman" panose="02020603050405020304" pitchFamily="18" charset="0"/>
              </a:rPr>
              <a:t>NPS is calculated from a single loyalty question. “How likely are you to recommend us to your friends?”. Based on the rating of this question using from 0 (Not at all likely) to 10 (Extremely likely) scale, customers are segmented into three groups: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rabicParenR"/>
            </a:pPr>
            <a:r>
              <a:rPr lang="en-US" sz="1000" dirty="0">
                <a:effectLst/>
                <a:latin typeface="Calibri" panose="020F0502020204030204" pitchFamily="34" charset="0"/>
                <a:ea typeface="Calibri" panose="020F0502020204030204" pitchFamily="34" charset="0"/>
                <a:cs typeface="Times New Roman" panose="02020603050405020304" pitchFamily="18" charset="0"/>
              </a:rPr>
              <a:t>Detractor (ratings of 0-6),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rabicParenR"/>
            </a:pPr>
            <a:r>
              <a:rPr lang="en-US" sz="1000" dirty="0">
                <a:effectLst/>
                <a:latin typeface="Calibri" panose="020F0502020204030204" pitchFamily="34" charset="0"/>
                <a:ea typeface="Calibri" panose="020F0502020204030204" pitchFamily="34" charset="0"/>
                <a:cs typeface="Times New Roman" panose="02020603050405020304" pitchFamily="18" charset="0"/>
              </a:rPr>
              <a:t>Passives (ratings of 7-8) and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rabicParenR"/>
            </a:pPr>
            <a:r>
              <a:rPr lang="en-US" sz="1000" dirty="0">
                <a:effectLst/>
                <a:latin typeface="Calibri" panose="020F0502020204030204" pitchFamily="34" charset="0"/>
                <a:ea typeface="Calibri" panose="020F0502020204030204" pitchFamily="34" charset="0"/>
                <a:cs typeface="Times New Roman" panose="02020603050405020304" pitchFamily="18" charset="0"/>
              </a:rPr>
              <a:t>Promoter (rating of 9-10)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nSpc>
                <a:spcPct val="107000"/>
              </a:lnSpc>
              <a:spcBef>
                <a:spcPts val="0"/>
              </a:spcBef>
              <a:spcAft>
                <a:spcPts val="0"/>
              </a:spcAft>
              <a:buFont typeface="+mj-lt"/>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NPS measure loyalty by identifying who are promoters, passives, and detractors but not service quality.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Times New Roman" panose="02020603050405020304" pitchFamily="18" charset="0"/>
              </a:rPr>
              <a:t>It doesn’t tell us what is important to customers. For every complaint we receive, there are approximately 26 customers who are unhappy with the company but choose to say nothing. Those are the customers we will most likely lose if we don’t take proper action.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Customer experience is the way customers perceive how the company interacts and treats them. That perception has the potential to influence the way people feel about the business, and how likely they are to do business with us and talk positively about the company. Hence multidimensional metrics could be used to approach the customer and analyze the result – data that if acted upon leads to increased customer loyalty, retention and sustainable business growth.</a:t>
            </a:r>
          </a:p>
          <a:p>
            <a:endParaRPr lang="en-US" dirty="0"/>
          </a:p>
        </p:txBody>
      </p:sp>
      <p:sp>
        <p:nvSpPr>
          <p:cNvPr id="4" name="Slide Number Placeholder 3"/>
          <p:cNvSpPr>
            <a:spLocks noGrp="1"/>
          </p:cNvSpPr>
          <p:nvPr>
            <p:ph type="sldNum" sz="quarter" idx="5"/>
          </p:nvPr>
        </p:nvSpPr>
        <p:spPr/>
        <p:txBody>
          <a:bodyPr/>
          <a:lstStyle/>
          <a:p>
            <a:fld id="{ADFE121C-1B17-4A8B-86AA-88E113F42CAC}" type="slidenum">
              <a:rPr lang="en-SG" smtClean="0"/>
              <a:t>3</a:t>
            </a:fld>
            <a:endParaRPr lang="en-SG"/>
          </a:p>
        </p:txBody>
      </p:sp>
    </p:spTree>
    <p:extLst>
      <p:ext uri="{BB962C8B-B14F-4D97-AF65-F5344CB8AC3E}">
        <p14:creationId xmlns:p14="http://schemas.microsoft.com/office/powerpoint/2010/main" val="75783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With the philosophy of “Our primary purpose is to enrich the lives of our customers” we need to have feedback mechanisms that help us know when we are doing it well, when we are not, and what needs to change. </a:t>
            </a:r>
          </a:p>
          <a:p>
            <a:pPr marL="228600" indent="-228600">
              <a:buFont typeface="+mj-lt"/>
              <a:buAutoNum type="arabicPeriod"/>
            </a:pPr>
            <a:r>
              <a:rPr lang="en-US" dirty="0"/>
              <a:t>On the other hand, giving employees the ability to not just listen to what our customers are saying but to capture that voice, to get together in huddles (daily and weekly) to talk about that, to then push that up the chain of command so we almost have a representative democracy when the front-line employees are listening to the customers and communicating upwards to senior executives what needs to change. </a:t>
            </a:r>
          </a:p>
          <a:p>
            <a:pPr marL="228600" indent="-228600">
              <a:buFont typeface="+mj-lt"/>
              <a:buAutoNum type="arabicPeriod"/>
            </a:pPr>
            <a:r>
              <a:rPr lang="en-US" dirty="0"/>
              <a:t>The most important is the multidimensional metrics introduced, i.e., NPS, CSAT, CES, sentiment, emotion and thematic analysis, to give better insight into customer experience, situation and pain points to uncover areas of improvements that matter to our customers.</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DFE121C-1B17-4A8B-86AA-88E113F42CAC}" type="slidenum">
              <a:rPr lang="en-SG" smtClean="0"/>
              <a:t>4</a:t>
            </a:fld>
            <a:endParaRPr lang="en-SG"/>
          </a:p>
        </p:txBody>
      </p:sp>
    </p:spTree>
    <p:extLst>
      <p:ext uri="{BB962C8B-B14F-4D97-AF65-F5344CB8AC3E}">
        <p14:creationId xmlns:p14="http://schemas.microsoft.com/office/powerpoint/2010/main" val="293020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What the business need is like the Iceberg theory. The iceberg principle is a theory that suggests we cannot see or detect most of a situation’s data. As with an iceberg, only its tip is visible, while its bulk is below the water’s surface, i.e., invisible. </a:t>
            </a:r>
          </a:p>
          <a:p>
            <a:pPr marL="228600" indent="-228600">
              <a:buFont typeface="+mj-lt"/>
              <a:buAutoNum type="arabicPeriod"/>
            </a:pPr>
            <a:r>
              <a:rPr lang="en-US" dirty="0"/>
              <a:t>NPS is primarily a relationship metric and measures loyalty, therefore an indicator of future business growth due to its correlation to customer loyalty. It is the tip of the iceberg.</a:t>
            </a:r>
          </a:p>
          <a:p>
            <a:pPr marL="228600" indent="-228600">
              <a:buFont typeface="+mj-lt"/>
              <a:buAutoNum type="arabicPeriod"/>
            </a:pPr>
            <a:r>
              <a:rPr lang="en-US" dirty="0"/>
              <a:t>CSAT is highly effective for tracking how your customer feels through the entire customer lifecycle. If satisfaction drops at any touchpoint, you will have the insights necessary to follow up with the customer and close the feedback loop.</a:t>
            </a:r>
          </a:p>
          <a:p>
            <a:pPr marL="228600" indent="-228600">
              <a:buFont typeface="+mj-lt"/>
              <a:buAutoNum type="arabicPeriod"/>
            </a:pPr>
            <a:r>
              <a:rPr lang="en-US" dirty="0"/>
              <a:t>CES explores how much effort a customer feels they had to put in to resolve an issue and is usually used to help customer service improve resolution times and provide higher-quality experiences.</a:t>
            </a:r>
          </a:p>
          <a:p>
            <a:pPr marL="228600" indent="-228600">
              <a:buFont typeface="+mj-lt"/>
              <a:buAutoNum type="arabicPeriod"/>
            </a:pPr>
            <a:r>
              <a:rPr lang="en-US" dirty="0"/>
              <a:t>Sentiment analysis provides a more precise level by breaking it down into positive, negative and neutral experiences.</a:t>
            </a:r>
          </a:p>
          <a:p>
            <a:pPr marL="228600" indent="-228600">
              <a:buFont typeface="+mj-lt"/>
              <a:buAutoNum type="arabicPeriod"/>
            </a:pPr>
            <a:r>
              <a:rPr lang="en-US" dirty="0"/>
              <a:t>Emotion detection identifies specific emotions: happiness, frustration, shock, anger, and sadness.</a:t>
            </a:r>
          </a:p>
          <a:p>
            <a:pPr marL="228600" indent="-228600">
              <a:buFont typeface="+mj-lt"/>
              <a:buAutoNum type="arabicPeriod"/>
            </a:pPr>
            <a:r>
              <a:rPr lang="en-US" dirty="0"/>
              <a:t>Combine behavioural data with learnings from the silent majority and the vocal minority customers who give feedback on whether they are loyal or not.</a:t>
            </a:r>
          </a:p>
          <a:p>
            <a:pPr marL="228600" indent="-228600">
              <a:buFont typeface="+mj-lt"/>
              <a:buAutoNum type="arabicPeriod"/>
            </a:pPr>
            <a:r>
              <a:rPr lang="en-US" dirty="0"/>
              <a:t>NPS, CSAT, and CES, are used worldwide to enable companies to have the stakeholders’ attention to improve the Customer Experience and, ultimately, their bottom line. Nevertheless, combined with a large amount of data available from the CRM, these customer service metrics become even more powerful.</a:t>
            </a:r>
          </a:p>
          <a:p>
            <a:pPr marL="228600" indent="-228600">
              <a:buFont typeface="+mj-lt"/>
              <a:buAutoNum type="arabicPeriod"/>
            </a:pPr>
            <a:r>
              <a:rPr lang="en-US" dirty="0"/>
              <a:t>That’s why we are building a strategy around tracking and, as a result, improving on the top three customer service metrics: CSAT, NPS®, and CES with sentiment analysis.</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DFE121C-1B17-4A8B-86AA-88E113F42CAC}" type="slidenum">
              <a:rPr lang="en-SG" smtClean="0"/>
              <a:t>5</a:t>
            </a:fld>
            <a:endParaRPr lang="en-SG"/>
          </a:p>
        </p:txBody>
      </p:sp>
    </p:spTree>
    <p:extLst>
      <p:ext uri="{BB962C8B-B14F-4D97-AF65-F5344CB8AC3E}">
        <p14:creationId xmlns:p14="http://schemas.microsoft.com/office/powerpoint/2010/main" val="3699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data collection process focuses on the online survey as a method. Hence, the first thing is to identify a survey tool that helps create, send, and collect survey data. Many tools are available in the market, and prices range from free to appropriately $1000/- per annual, per user. Due to budget constraints, we selected SurveyMonkey as our cloud-based survey tool. It is a cost-effective solution, but we received feedback from the customer that it looks like a SPAM email.</a:t>
            </a:r>
          </a:p>
          <a:p>
            <a:pPr marL="228600" indent="-228600">
              <a:buFont typeface="+mj-lt"/>
              <a:buAutoNum type="arabicPeriod"/>
            </a:pPr>
            <a:r>
              <a:rPr lang="en-US" dirty="0"/>
              <a:t>There are 6 steps in collecting the survey data, and we are interested in understanding what our customers think and do. By now, we have determined our objectives (i.e., Business Key Points as the business requirements), population, sampling strategy, survey method, and analysis plan.</a:t>
            </a:r>
          </a:p>
          <a:p>
            <a:pPr marL="228600" indent="-228600">
              <a:buFont typeface="+mj-lt"/>
              <a:buAutoNum type="arabicPeriod"/>
            </a:pPr>
            <a:r>
              <a:rPr lang="en-US" dirty="0"/>
              <a:t>Survey questions can be asked in an open-ended and closed-ended format. Open-ended questions allow users to input their own answers and do not provide predefined response options. </a:t>
            </a:r>
          </a:p>
          <a:p>
            <a:pPr marL="228600" indent="-228600">
              <a:buFont typeface="+mj-lt"/>
              <a:buAutoNum type="arabicPeriod"/>
            </a:pPr>
            <a:r>
              <a:rPr lang="en-US" dirty="0"/>
              <a:t>Closed-ended questions provide different types of response options from which respondents can choose an option. In contrast to open-ended questions, closed-ended questions are easy to answer and allow us to conduct statistical analysis of the results.</a:t>
            </a:r>
          </a:p>
          <a:p>
            <a:pPr marL="228600" indent="-228600">
              <a:buFont typeface="+mj-lt"/>
              <a:buAutoNum type="arabicPeriod"/>
            </a:pPr>
            <a:r>
              <a:rPr lang="en-US" dirty="0"/>
              <a:t>Pre-testing: Just because we’ve written our survey questions doesn’t mean the survey is ready to go! The next step is to test and ensure that we’ll get quality responses. It can reveal numerous problems, such as poorly phrased questions, missing response categories, etc.</a:t>
            </a:r>
          </a:p>
          <a:p>
            <a:pPr marL="228600" indent="-228600">
              <a:buFont typeface="+mj-lt"/>
              <a:buAutoNum type="arabicPeriod"/>
            </a:pPr>
            <a:r>
              <a:rPr lang="en-US" dirty="0"/>
              <a:t>We send out the survey via email and send reminders after a week.</a:t>
            </a:r>
          </a:p>
          <a:p>
            <a:pPr marL="228600" indent="-228600">
              <a:buFont typeface="+mj-lt"/>
              <a:buAutoNum type="arabicPeriod"/>
            </a:pPr>
            <a:r>
              <a:rPr lang="en-US" dirty="0"/>
              <a:t>The survey outcome after three weeks is as follows:</a:t>
            </a:r>
          </a:p>
          <a:p>
            <a:pPr marL="228600" indent="-228600">
              <a:buFont typeface="+mj-lt"/>
              <a:buAutoNum type="arabicPeriod"/>
            </a:pPr>
            <a:r>
              <a:rPr lang="en-US" dirty="0"/>
              <a:t>The total survey invitations sent are 711. </a:t>
            </a:r>
          </a:p>
          <a:p>
            <a:pPr marL="228600" indent="-228600">
              <a:buFont typeface="+mj-lt"/>
              <a:buAutoNum type="arabicPeriod"/>
            </a:pPr>
            <a:r>
              <a:rPr lang="en-US" dirty="0"/>
              <a:t>The response rate is 18% i.e., 130/711. The industrial response rate in the 2021 benchmark is 30%.</a:t>
            </a:r>
          </a:p>
          <a:p>
            <a:pPr marL="228600" indent="-228600">
              <a:buFont typeface="+mj-lt"/>
              <a:buAutoNum type="arabicPeriod"/>
            </a:pPr>
            <a:r>
              <a:rPr lang="en-US" dirty="0"/>
              <a:t>The low response rate could be one of the following reasons:</a:t>
            </a:r>
          </a:p>
          <a:p>
            <a:pPr marL="685800" lvl="1" indent="-228600">
              <a:buFont typeface="+mj-lt"/>
              <a:buAutoNum type="alphaLcParenR"/>
            </a:pPr>
            <a:r>
              <a:rPr lang="en-US" dirty="0"/>
              <a:t>Too many questions as we want to collect NPS, CSAT, CES and 2 Open-ended questions. Almost no one wants to take a lengthy survey with numerous questions. Even though the typical time spent on the survey is appropriately 2 minutes.</a:t>
            </a:r>
          </a:p>
          <a:p>
            <a:pPr marL="685800" lvl="1" indent="-228600">
              <a:buFont typeface="+mj-lt"/>
              <a:buAutoNum type="alphaLcParenR"/>
            </a:pPr>
            <a:r>
              <a:rPr lang="en-US" dirty="0"/>
              <a:t>Typical NPS surveys, focusing on THE big question is key. We can honestly tell our users that they can get in and out of the survey in under 30 seconds, making them more likely to respond. We can offer an open-ended follow-up question to collect more feedback.</a:t>
            </a:r>
          </a:p>
          <a:p>
            <a:pPr marL="685800" lvl="1" indent="-228600">
              <a:buFont typeface="+mj-lt"/>
              <a:buAutoNum type="alphaLcParenR"/>
            </a:pPr>
            <a:r>
              <a:rPr lang="en-US" dirty="0"/>
              <a:t>Uninterested sample group: Beyond statistical inaccuracy, low response rates indicate that the potential respondents are not interested in taking part in our survey.</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DFE121C-1B17-4A8B-86AA-88E113F42CAC}" type="slidenum">
              <a:rPr lang="en-SG" smtClean="0"/>
              <a:t>6</a:t>
            </a:fld>
            <a:endParaRPr lang="en-SG"/>
          </a:p>
        </p:txBody>
      </p:sp>
    </p:spTree>
    <p:extLst>
      <p:ext uri="{BB962C8B-B14F-4D97-AF65-F5344CB8AC3E}">
        <p14:creationId xmlns:p14="http://schemas.microsoft.com/office/powerpoint/2010/main" val="2335336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We will discuss the three customer satisfaction </a:t>
            </a:r>
            <a:r>
              <a:rPr lang="en-US" dirty="0" err="1"/>
              <a:t>matrics</a:t>
            </a:r>
            <a:r>
              <a:rPr lang="en-US" dirty="0"/>
              <a:t>: NPS, CSAT and CES.</a:t>
            </a:r>
          </a:p>
          <a:p>
            <a:pPr marL="228600" indent="-228600">
              <a:buFont typeface="+mj-lt"/>
              <a:buAutoNum type="arabicPeriod"/>
            </a:pPr>
            <a:r>
              <a:rPr lang="en-US" dirty="0"/>
              <a:t>to recap, NPS measures the long-term relationship. CSAT directly measures customer satisfaction levels, and CES measures customer satisfaction levels by focusing on the efforts customers make to interact with our technical support services.</a:t>
            </a:r>
          </a:p>
          <a:p>
            <a:pPr marL="228600" indent="-228600">
              <a:buFont typeface="+mj-lt"/>
              <a:buAutoNum type="arabicPeriod"/>
            </a:pPr>
            <a:r>
              <a:rPr lang="en-US" dirty="0"/>
              <a:t>Firstly, let’s look at the low right corner of the slide. NPS vs CSAT and CES. </a:t>
            </a:r>
          </a:p>
          <a:p>
            <a:pPr marL="228600" indent="-228600">
              <a:buFont typeface="+mj-lt"/>
              <a:buAutoNum type="arabicPeriod"/>
            </a:pPr>
            <a:r>
              <a:rPr lang="en-US" dirty="0"/>
              <a:t>This analysis shows that detractors give an average CSAT and CES score of 3. Passives give an average CSAT and CES score of 4, and Promoters give an average CSAT and CES score of 5. This result shows that CSAT and CES scores should obtain at least 80-85% before the NPS score could be improved.</a:t>
            </a:r>
          </a:p>
          <a:p>
            <a:pPr marL="228600" indent="-228600">
              <a:buFont typeface="+mj-lt"/>
              <a:buAutoNum type="arabicPeriod"/>
            </a:pPr>
            <a:r>
              <a:rPr lang="en-US" dirty="0"/>
              <a:t>The left-hand corner of the slide shows the NPS by target groups. The APS groups failed badly, with a negative NPS score of -10.</a:t>
            </a:r>
          </a:p>
          <a:p>
            <a:pPr marL="228600" indent="-228600">
              <a:buFont typeface="+mj-lt"/>
              <a:buAutoNum type="arabicPeriod"/>
            </a:pPr>
            <a:r>
              <a:rPr lang="en-US" dirty="0"/>
              <a:t>If you can remember, the NPS score can range from -100 to +100 range; any score above zero reads as 'good' because it indicates that a business has more promoters than detractors. It is natural as we are slightly above 0 by 0.03 (i.e., four promoters more than detractors). Because our nonresponse rate is high (i.e., 82%), the analysis can give rise to sampling bias if the nonresponse is unequal among the participants regarding the outcome.</a:t>
            </a:r>
          </a:p>
          <a:p>
            <a:pPr marL="228600" indent="-228600">
              <a:buFont typeface="+mj-lt"/>
              <a:buAutoNum type="arabicPeriod"/>
            </a:pPr>
            <a:r>
              <a:rPr lang="en-US" dirty="0"/>
              <a:t>We will move on to sentiment and emotion analysis.</a:t>
            </a:r>
          </a:p>
          <a:p>
            <a:endParaRPr lang="en-US" dirty="0"/>
          </a:p>
        </p:txBody>
      </p:sp>
      <p:sp>
        <p:nvSpPr>
          <p:cNvPr id="4" name="Slide Number Placeholder 3"/>
          <p:cNvSpPr>
            <a:spLocks noGrp="1"/>
          </p:cNvSpPr>
          <p:nvPr>
            <p:ph type="sldNum" sz="quarter" idx="5"/>
          </p:nvPr>
        </p:nvSpPr>
        <p:spPr/>
        <p:txBody>
          <a:bodyPr/>
          <a:lstStyle/>
          <a:p>
            <a:fld id="{ADFE121C-1B17-4A8B-86AA-88E113F42CAC}" type="slidenum">
              <a:rPr lang="en-SG" smtClean="0"/>
              <a:t>7</a:t>
            </a:fld>
            <a:endParaRPr lang="en-SG"/>
          </a:p>
        </p:txBody>
      </p:sp>
    </p:spTree>
    <p:extLst>
      <p:ext uri="{BB962C8B-B14F-4D97-AF65-F5344CB8AC3E}">
        <p14:creationId xmlns:p14="http://schemas.microsoft.com/office/powerpoint/2010/main" val="488844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Sentiment analysis (or opinion mining) is an NLP technique used to determine whether data is positive, negative, or neutral.</a:t>
            </a:r>
          </a:p>
          <a:p>
            <a:pPr marL="228600" indent="-228600">
              <a:buFont typeface="+mj-lt"/>
              <a:buAutoNum type="arabicPeriod"/>
            </a:pPr>
            <a:r>
              <a:rPr lang="en-US" dirty="0"/>
              <a:t>There are two open-ended questions in the survey that provide the textual data for sentiment and emotion analysis. They are as follows;</a:t>
            </a:r>
          </a:p>
          <a:p>
            <a:pPr marL="685800" lvl="1" indent="-228600">
              <a:buFont typeface="+mj-lt"/>
              <a:buAutoNum type="alphaLcParenR"/>
            </a:pPr>
            <a:r>
              <a:rPr lang="en-US" dirty="0"/>
              <a:t>What are the primary reasons for the score you gave us?</a:t>
            </a:r>
          </a:p>
          <a:p>
            <a:pPr marL="685800" lvl="1" indent="-228600">
              <a:buFont typeface="+mj-lt"/>
              <a:buAutoNum type="alphaLcParenR"/>
            </a:pPr>
            <a:r>
              <a:rPr lang="en-US" dirty="0"/>
              <a:t>How can we make your experience better?</a:t>
            </a:r>
          </a:p>
          <a:p>
            <a:pPr marL="228600" indent="-228600">
              <a:buFont typeface="+mj-lt"/>
              <a:buAutoNum type="arabicPeriod"/>
            </a:pPr>
            <a:r>
              <a:rPr lang="en-US" dirty="0"/>
              <a:t>Sentiment analysis is performed on textual data of these two questions in customer feedback. Emotion detection sentiment analysis allows going beyond polarity to detect emotions like happiness, frustration, anger, and sadness.</a:t>
            </a:r>
          </a:p>
          <a:p>
            <a:pPr marL="228600" indent="-228600">
              <a:buFont typeface="+mj-lt"/>
              <a:buAutoNum type="arabicPeriod"/>
            </a:pPr>
            <a:r>
              <a:rPr lang="en-US" dirty="0"/>
              <a:t>The result of the overall sentiment of positive distribution is 16%, and the negative emotion distribution is 26%. On comparing the NPS score of 0.03. CSAT of 73.5% and CES of 76.7% ,which is below 80% marks. Hence, the conclusion is customer churn is predicted if no improvement is made.</a:t>
            </a:r>
          </a:p>
          <a:p>
            <a:pPr marL="228600" indent="-228600">
              <a:buFont typeface="+mj-lt"/>
              <a:buAutoNum type="arabicPeriod"/>
            </a:pPr>
            <a:r>
              <a:rPr lang="en-US" dirty="0"/>
              <a:t>This method offers further insights into the voice of customer (</a:t>
            </a:r>
            <a:r>
              <a:rPr lang="en-US" dirty="0" err="1"/>
              <a:t>VoC</a:t>
            </a:r>
            <a:r>
              <a:rPr lang="en-US" dirty="0"/>
              <a:t>).</a:t>
            </a:r>
          </a:p>
          <a:p>
            <a:pPr marL="228600" indent="-228600">
              <a:buFont typeface="+mj-lt"/>
              <a:buAutoNum type="arabicPeriod"/>
            </a:pPr>
            <a:r>
              <a:rPr lang="en-US" dirty="0"/>
              <a:t>Tracking customer sentiment over time adds depth to help understand why NPS, CAST, CES and feeling toward individual aspects of our business may have changed.</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DFE121C-1B17-4A8B-86AA-88E113F42CAC}" type="slidenum">
              <a:rPr lang="en-SG" smtClean="0"/>
              <a:t>8</a:t>
            </a:fld>
            <a:endParaRPr lang="en-SG"/>
          </a:p>
        </p:txBody>
      </p:sp>
    </p:spTree>
    <p:extLst>
      <p:ext uri="{BB962C8B-B14F-4D97-AF65-F5344CB8AC3E}">
        <p14:creationId xmlns:p14="http://schemas.microsoft.com/office/powerpoint/2010/main" val="115177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This Capstone data analysis project works from a simple calculation of different matrices i.e., NPS, CSAT and CES to very complex machine learning algorithms like sentiment analysis, emotion analysis and thematic analysis. </a:t>
            </a:r>
          </a:p>
          <a:p>
            <a:pPr marL="228600" indent="-228600">
              <a:buFont typeface="+mj-lt"/>
              <a:buAutoNum type="arabicPeriod"/>
            </a:pPr>
            <a:r>
              <a:rPr lang="en-US" dirty="0"/>
              <a:t>The lifecycle of customer engagement at every touch point, help us to understand how our customer feels with a customer journey mapping through all interactions the customer uses to reach his goal – his problem being solved quickly and smoothly. This way, we discover which elements in the customer journey need some attention. Once we know, we can improve on those elements.</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DFE121C-1B17-4A8B-86AA-88E113F42CAC}" type="slidenum">
              <a:rPr lang="en-SG" smtClean="0"/>
              <a:t>11</a:t>
            </a:fld>
            <a:endParaRPr lang="en-SG"/>
          </a:p>
        </p:txBody>
      </p:sp>
    </p:spTree>
    <p:extLst>
      <p:ext uri="{BB962C8B-B14F-4D97-AF65-F5344CB8AC3E}">
        <p14:creationId xmlns:p14="http://schemas.microsoft.com/office/powerpoint/2010/main" val="1921414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D319-FACA-4FB4-AB12-AFC5694C058E}"/>
              </a:ext>
            </a:extLst>
          </p:cNvPr>
          <p:cNvSpPr>
            <a:spLocks noGrp="1"/>
          </p:cNvSpPr>
          <p:nvPr>
            <p:ph type="title"/>
          </p:nvPr>
        </p:nvSpPr>
        <p:spPr>
          <a:xfrm>
            <a:off x="838200" y="0"/>
            <a:ext cx="10515600" cy="770948"/>
          </a:xfrm>
          <a:prstGeom prst="rect">
            <a:avLst/>
          </a:prstGeom>
        </p:spPr>
        <p:txBody>
          <a:bodyPr/>
          <a:lstStyle>
            <a:lvl1pPr>
              <a:defRPr sz="2800" b="1">
                <a:solidFill>
                  <a:schemeClr val="tx1"/>
                </a:solidFill>
              </a:defRPr>
            </a:lvl1pPr>
          </a:lstStyle>
          <a:p>
            <a:r>
              <a:rPr lang="en-US"/>
              <a:t>Click to edit Master title style</a:t>
            </a:r>
            <a:endParaRPr lang="en-SG"/>
          </a:p>
        </p:txBody>
      </p:sp>
    </p:spTree>
    <p:extLst>
      <p:ext uri="{BB962C8B-B14F-4D97-AF65-F5344CB8AC3E}">
        <p14:creationId xmlns:p14="http://schemas.microsoft.com/office/powerpoint/2010/main" val="587630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289" y="0"/>
            <a:ext cx="10972800" cy="953260"/>
          </a:xfrm>
          <a:prstGeom prst="rect">
            <a:avLst/>
          </a:prstGeom>
        </p:spPr>
        <p:txBody>
          <a:bodyPr anchor="ctr">
            <a:noAutofit/>
          </a:bodyPr>
          <a:lstStyle>
            <a:lvl1pPr algn="l">
              <a:defRPr sz="2800" b="1">
                <a:solidFill>
                  <a:schemeClr val="tx1"/>
                </a:solidFill>
                <a:latin typeface="Arial Black" panose="020B0A04020102020204" pitchFamily="34" charset="0"/>
              </a:defRPr>
            </a:lvl1pPr>
          </a:lstStyle>
          <a:p>
            <a:r>
              <a:rPr lang="en-US" dirty="0"/>
              <a:t>Click to edit master title style</a:t>
            </a:r>
          </a:p>
        </p:txBody>
      </p:sp>
      <p:sp>
        <p:nvSpPr>
          <p:cNvPr id="3" name="Content Placeholder 2"/>
          <p:cNvSpPr>
            <a:spLocks noGrp="1"/>
          </p:cNvSpPr>
          <p:nvPr>
            <p:ph idx="1"/>
          </p:nvPr>
        </p:nvSpPr>
        <p:spPr>
          <a:xfrm>
            <a:off x="575289" y="1246910"/>
            <a:ext cx="10972800" cy="5015346"/>
          </a:xfrm>
          <a:prstGeom prst="rect">
            <a:avLst/>
          </a:prstGeom>
        </p:spPr>
        <p:txBody>
          <a:bodyPr>
            <a:normAutofit/>
          </a:bodyPr>
          <a:lstStyle>
            <a:lvl1pPr marL="342900" indent="-342900">
              <a:buClr>
                <a:srgbClr val="FF6600"/>
              </a:buClr>
              <a:buFont typeface="Courier New" panose="02070309020205020404" pitchFamily="49" charset="0"/>
              <a:buChar char="o"/>
              <a:defRPr sz="2000">
                <a:latin typeface="Arial" pitchFamily="34" charset="0"/>
                <a:cs typeface="Arial" pitchFamily="34" charset="0"/>
              </a:defRPr>
            </a:lvl1pPr>
            <a:lvl2pPr marL="742950" indent="-285750">
              <a:buClr>
                <a:srgbClr val="FF6600"/>
              </a:buClr>
              <a:buFont typeface="Arial" panose="020B0604020202020204" pitchFamily="34" charset="0"/>
              <a:buChar char="•"/>
              <a:defRPr sz="1800">
                <a:latin typeface="Arial" pitchFamily="34" charset="0"/>
                <a:cs typeface="Arial" pitchFamily="34" charset="0"/>
              </a:defRPr>
            </a:lvl2pPr>
            <a:lvl3pPr marL="1143000" indent="-228600">
              <a:buClr>
                <a:schemeClr val="accent1"/>
              </a:buClr>
              <a:buFont typeface="Wingdings" panose="05000000000000000000" pitchFamily="2" charset="2"/>
              <a:buChar char="§"/>
              <a:defRPr sz="1600">
                <a:latin typeface="Arial" pitchFamily="34" charset="0"/>
                <a:cs typeface="Arial" pitchFamily="34" charset="0"/>
              </a:defRPr>
            </a:lvl3pPr>
            <a:lvl4pPr>
              <a:buFontTx/>
              <a:buBlip>
                <a:blip r:embed="rId2"/>
              </a:buBlip>
              <a:defRPr sz="2000">
                <a:latin typeface="Arial" pitchFamily="34" charset="0"/>
                <a:cs typeface="Arial" pitchFamily="34" charset="0"/>
              </a:defRPr>
            </a:lvl4pPr>
            <a:lvl5pPr>
              <a:buFontTx/>
              <a:buBlip>
                <a:blip r:embed="rId3"/>
              </a:buBlip>
              <a:defRPr sz="20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62003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Welcome Mess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4BC9B-ACEC-483D-AE9D-46AE16250121}"/>
              </a:ext>
            </a:extLst>
          </p:cNvPr>
          <p:cNvSpPr>
            <a:spLocks noGrp="1"/>
          </p:cNvSpPr>
          <p:nvPr>
            <p:ph type="title"/>
          </p:nvPr>
        </p:nvSpPr>
        <p:spPr>
          <a:xfrm>
            <a:off x="191344" y="1764434"/>
            <a:ext cx="4172838" cy="1325563"/>
          </a:xfrm>
          <a:prstGeom prst="rect">
            <a:avLst/>
          </a:prstGeom>
        </p:spPr>
        <p:txBody>
          <a:bodyPr/>
          <a:lstStyle>
            <a:lvl1pPr>
              <a:defRPr sz="2800">
                <a:solidFill>
                  <a:schemeClr val="tx1"/>
                </a:solidFill>
              </a:defRPr>
            </a:lvl1pPr>
          </a:lstStyle>
          <a:p>
            <a:r>
              <a:rPr lang="en-US"/>
              <a:t>Click to edit Master title style</a:t>
            </a:r>
            <a:endParaRPr lang="en-SG"/>
          </a:p>
        </p:txBody>
      </p:sp>
    </p:spTree>
    <p:extLst>
      <p:ext uri="{BB962C8B-B14F-4D97-AF65-F5344CB8AC3E}">
        <p14:creationId xmlns:p14="http://schemas.microsoft.com/office/powerpoint/2010/main" val="2521824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D0497C5A-1D41-44F4-B61A-FA4D1CB6F098}"/>
              </a:ext>
            </a:extLst>
          </p:cNvPr>
          <p:cNvSpPr>
            <a:spLocks noGrp="1"/>
          </p:cNvSpPr>
          <p:nvPr>
            <p:ph type="title"/>
          </p:nvPr>
        </p:nvSpPr>
        <p:spPr>
          <a:xfrm>
            <a:off x="838200" y="0"/>
            <a:ext cx="10515600" cy="942109"/>
          </a:xfrm>
          <a:prstGeom prst="rect">
            <a:avLst/>
          </a:prstGeom>
        </p:spPr>
        <p:txBody>
          <a:bodyPr vert="horz" lIns="91440" tIns="45720" rIns="91440" bIns="45720" rtlCol="0" anchor="ctr">
            <a:normAutofit/>
          </a:bodyPr>
          <a:lstStyle/>
          <a:p>
            <a:r>
              <a:rPr lang="en-US"/>
              <a:t>Click to edit Master title style</a:t>
            </a:r>
            <a:endParaRPr lang="en-SG" dirty="0"/>
          </a:p>
        </p:txBody>
      </p:sp>
    </p:spTree>
    <p:extLst>
      <p:ext uri="{BB962C8B-B14F-4D97-AF65-F5344CB8AC3E}">
        <p14:creationId xmlns:p14="http://schemas.microsoft.com/office/powerpoint/2010/main" val="2017069798"/>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727" r:id="rId3"/>
  </p:sldLayoutIdLst>
  <p:txStyles>
    <p:titleStyle>
      <a:lvl1pPr algn="l" defTabSz="914400" rtl="0" eaLnBrk="1" latinLnBrk="0" hangingPunct="1">
        <a:spcBef>
          <a:spcPct val="0"/>
        </a:spcBef>
        <a:buNone/>
        <a:defRPr sz="2800" kern="1200">
          <a:solidFill>
            <a:schemeClr val="tx1"/>
          </a:solidFill>
          <a:latin typeface="Arial Black" pitchFamily="34" charset="0"/>
          <a:ea typeface="+mj-ea"/>
          <a:cs typeface="+mj-cs"/>
        </a:defRPr>
      </a:lvl1pPr>
    </p:titleStyle>
    <p:bodyStyle>
      <a:lvl1pPr marL="342900" indent="-342900" algn="l" defTabSz="914400" rtl="0" eaLnBrk="1" latinLnBrk="0" hangingPunct="1">
        <a:spcBef>
          <a:spcPct val="20000"/>
        </a:spcBef>
        <a:spcAft>
          <a:spcPts val="200"/>
        </a:spcAft>
        <a:buClr>
          <a:schemeClr val="accent1"/>
        </a:buClr>
        <a:buFont typeface="Courier New" panose="02070309020205020404" pitchFamily="49" charset="0"/>
        <a:buChar char="o"/>
        <a:defRPr sz="2000" b="1"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0" hangingPunct="1">
        <a:spcBef>
          <a:spcPct val="20000"/>
        </a:spcBef>
        <a:spcAft>
          <a:spcPts val="200"/>
        </a:spcAft>
        <a:buClr>
          <a:schemeClr val="accent1"/>
        </a:buClr>
        <a:buFont typeface="Arial" panose="020B0604020202020204" pitchFamily="34" charset="0"/>
        <a:buChar char="•"/>
        <a:defRPr sz="1800" kern="1200">
          <a:solidFill>
            <a:schemeClr val="tx1">
              <a:lumMod val="75000"/>
              <a:lumOff val="25000"/>
            </a:schemeClr>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accent1"/>
        </a:buClr>
        <a:buFont typeface="Wingdings" panose="05000000000000000000" pitchFamily="2" charset="2"/>
        <a:buChar char="§"/>
        <a:defRPr sz="1600" kern="1200">
          <a:solidFill>
            <a:schemeClr val="tx1">
              <a:lumMod val="75000"/>
              <a:lumOff val="2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anose="020B0604020202020204" pitchFamily="34" charset="0"/>
        <a:buChar char="•"/>
        <a:defRPr sz="2800" kern="1200">
          <a:solidFill>
            <a:schemeClr val="tx1">
              <a:lumMod val="75000"/>
              <a:lumOff val="2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anose="020B0604020202020204" pitchFamily="34" charset="0"/>
        <a:buChar char="•"/>
        <a:defRPr sz="2800" kern="1200">
          <a:solidFill>
            <a:schemeClr val="tx1">
              <a:lumMod val="75000"/>
              <a:lumOff val="2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10" Type="http://schemas.openxmlformats.org/officeDocument/2006/relationships/image" Target="../media/image9.png"/><Relationship Id="rId4" Type="http://schemas.openxmlformats.org/officeDocument/2006/relationships/chart" Target="../charts/chart4.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hand&#10;&#10;Description automatically generated">
            <a:extLst>
              <a:ext uri="{FF2B5EF4-FFF2-40B4-BE49-F238E27FC236}">
                <a16:creationId xmlns:a16="http://schemas.microsoft.com/office/drawing/2014/main" id="{FAE94136-6B74-57A5-EB28-607AC526FEE3}"/>
              </a:ext>
            </a:extLst>
          </p:cNvPr>
          <p:cNvPicPr>
            <a:picLocks noChangeAspect="1"/>
          </p:cNvPicPr>
          <p:nvPr/>
        </p:nvPicPr>
        <p:blipFill rotWithShape="1">
          <a:blip r:embed="rId3">
            <a:extLst>
              <a:ext uri="{28A0092B-C50C-407E-A947-70E740481C1C}">
                <a14:useLocalDpi xmlns:a14="http://schemas.microsoft.com/office/drawing/2010/main" val="0"/>
              </a:ext>
            </a:extLst>
          </a:blip>
          <a:srcRect l="8331" r="2780"/>
          <a:stretch/>
        </p:blipFill>
        <p:spPr>
          <a:xfrm>
            <a:off x="20" y="10"/>
            <a:ext cx="12191980" cy="6857990"/>
          </a:xfrm>
          <a:prstGeom prst="rect">
            <a:avLst/>
          </a:prstGeom>
          <a:noFill/>
        </p:spPr>
      </p:pic>
      <p:sp>
        <p:nvSpPr>
          <p:cNvPr id="6" name="Rectangle 5">
            <a:extLst>
              <a:ext uri="{FF2B5EF4-FFF2-40B4-BE49-F238E27FC236}">
                <a16:creationId xmlns:a16="http://schemas.microsoft.com/office/drawing/2014/main" id="{AEF5C862-4B25-26C7-3320-DF559C8D15C6}"/>
              </a:ext>
            </a:extLst>
          </p:cNvPr>
          <p:cNvSpPr/>
          <p:nvPr/>
        </p:nvSpPr>
        <p:spPr>
          <a:xfrm>
            <a:off x="0" y="5259978"/>
            <a:ext cx="12188952" cy="159674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INPro-Light"/>
              <a:cs typeface="Sabon Next LT" panose="02000500000000000000" pitchFamily="2" charset="0"/>
            </a:endParaRPr>
          </a:p>
        </p:txBody>
      </p:sp>
      <p:cxnSp>
        <p:nvCxnSpPr>
          <p:cNvPr id="7" name="Straight Connector 6">
            <a:extLst>
              <a:ext uri="{FF2B5EF4-FFF2-40B4-BE49-F238E27FC236}">
                <a16:creationId xmlns:a16="http://schemas.microsoft.com/office/drawing/2014/main" id="{722423DF-228F-DECF-CEED-F45B7562F61F}"/>
              </a:ext>
            </a:extLst>
          </p:cNvPr>
          <p:cNvCxnSpPr>
            <a:cxnSpLocks/>
          </p:cNvCxnSpPr>
          <p:nvPr/>
        </p:nvCxnSpPr>
        <p:spPr>
          <a:xfrm>
            <a:off x="8676954" y="5673415"/>
            <a:ext cx="0" cy="914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B498261-DB7E-B91F-FA34-1A26CBFC64E5}"/>
              </a:ext>
            </a:extLst>
          </p:cNvPr>
          <p:cNvCxnSpPr>
            <a:cxnSpLocks/>
          </p:cNvCxnSpPr>
          <p:nvPr/>
        </p:nvCxnSpPr>
        <p:spPr>
          <a:xfrm>
            <a:off x="3282066" y="5673415"/>
            <a:ext cx="0" cy="9144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26740883-D4A8-D394-F961-389F13F99B03}"/>
              </a:ext>
            </a:extLst>
          </p:cNvPr>
          <p:cNvSpPr txBox="1">
            <a:spLocks/>
          </p:cNvSpPr>
          <p:nvPr/>
        </p:nvSpPr>
        <p:spPr>
          <a:xfrm>
            <a:off x="74646" y="5440469"/>
            <a:ext cx="3071202" cy="1261872"/>
          </a:xfrm>
          <a:prstGeom prst="rect">
            <a:avLst/>
          </a:prstGeom>
        </p:spPr>
        <p:txBody>
          <a:bodyPr vert="horz" lIns="91440" tIns="45720" rIns="91440" bIns="45720" rtlCol="0" anchor="ctr">
            <a:normAutofit/>
          </a:bodyPr>
          <a:lstStyle>
            <a:lvl1pPr marL="0" indent="0" algn="r" defTabSz="914400" rtl="0" eaLnBrk="1" latinLnBrk="0" hangingPunct="1">
              <a:lnSpc>
                <a:spcPct val="100000"/>
              </a:lnSpc>
              <a:spcBef>
                <a:spcPts val="0"/>
              </a:spcBef>
              <a:buFont typeface="Arial" panose="020B0604020202020204" pitchFamily="34" charset="0"/>
              <a:buNone/>
              <a:defRPr sz="1800" kern="1200" spc="300">
                <a:solidFill>
                  <a:schemeClr val="tx2">
                    <a:lumMod val="95000"/>
                    <a:lumOff val="5000"/>
                  </a:schemeClr>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rgbClr val="FFFFFF"/>
                </a:solidFill>
                <a:effectLst/>
                <a:uLnTx/>
                <a:uFillTx/>
                <a:latin typeface="DINPro-Light" panose="02000504040000020003" pitchFamily="50" charset="0"/>
                <a:cs typeface="DilleniaUPC" panose="02020603050405020304" pitchFamily="18" charset="-34"/>
              </a:rPr>
              <a:t>Sentiment Analysis </a:t>
            </a:r>
          </a:p>
          <a:p>
            <a:pPr marL="0" marR="0" lvl="0" indent="0" algn="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rgbClr val="FFFFFF"/>
                </a:solidFill>
                <a:effectLst/>
                <a:uLnTx/>
                <a:uFillTx/>
                <a:latin typeface="DINPro-Light" panose="02000504040000020003" pitchFamily="50" charset="0"/>
                <a:cs typeface="DilleniaUPC" panose="02020603050405020304" pitchFamily="18" charset="-34"/>
              </a:rPr>
              <a:t>Text Analysis</a:t>
            </a:r>
          </a:p>
        </p:txBody>
      </p:sp>
      <p:sp>
        <p:nvSpPr>
          <p:cNvPr id="10" name="Subtitle 2">
            <a:extLst>
              <a:ext uri="{FF2B5EF4-FFF2-40B4-BE49-F238E27FC236}">
                <a16:creationId xmlns:a16="http://schemas.microsoft.com/office/drawing/2014/main" id="{52922D19-42F1-3284-6CA8-C3425BD2D189}"/>
              </a:ext>
            </a:extLst>
          </p:cNvPr>
          <p:cNvSpPr txBox="1">
            <a:spLocks/>
          </p:cNvSpPr>
          <p:nvPr/>
        </p:nvSpPr>
        <p:spPr>
          <a:xfrm>
            <a:off x="8813174" y="5440469"/>
            <a:ext cx="3301113" cy="1261872"/>
          </a:xfrm>
          <a:prstGeom prst="rect">
            <a:avLst/>
          </a:prstGeom>
        </p:spPr>
        <p:txBody>
          <a:bodyPr vert="horz" lIns="91440" tIns="45720" rIns="91440" bIns="45720" rtlCol="0" anchor="ctr">
            <a:normAutofit fontScale="92500"/>
          </a:bodyPr>
          <a:lstStyle>
            <a:lvl1pPr marL="0" indent="0" algn="r" defTabSz="914400" rtl="0" eaLnBrk="1" latinLnBrk="0" hangingPunct="1">
              <a:lnSpc>
                <a:spcPct val="100000"/>
              </a:lnSpc>
              <a:spcBef>
                <a:spcPts val="0"/>
              </a:spcBef>
              <a:buFont typeface="Arial" panose="020B0604020202020204" pitchFamily="34" charset="0"/>
              <a:buNone/>
              <a:defRPr sz="1800" kern="1200" spc="300">
                <a:solidFill>
                  <a:schemeClr val="tx2">
                    <a:lumMod val="95000"/>
                    <a:lumOff val="5000"/>
                  </a:schemeClr>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sz="2000" dirty="0">
                <a:solidFill>
                  <a:schemeClr val="bg1"/>
                </a:solidFill>
                <a:latin typeface="DINPro-Light" panose="02000504040000020003" pitchFamily="50" charset="0"/>
                <a:cs typeface="DilleniaUPC" panose="02020603050405020304" pitchFamily="18" charset="-34"/>
              </a:rPr>
              <a:t>IOD Capstone Project</a:t>
            </a:r>
          </a:p>
          <a:p>
            <a:pPr algn="l">
              <a:spcAft>
                <a:spcPts val="600"/>
              </a:spcAft>
            </a:pPr>
            <a:r>
              <a:rPr lang="en-US" sz="2000" dirty="0">
                <a:solidFill>
                  <a:schemeClr val="bg1"/>
                </a:solidFill>
                <a:latin typeface="DINPro-Light" panose="02000504040000020003" pitchFamily="50" charset="0"/>
                <a:cs typeface="DilleniaUPC" panose="02020603050405020304" pitchFamily="18" charset="-34"/>
              </a:rPr>
              <a:t>Kelvin Liew</a:t>
            </a:r>
          </a:p>
          <a:p>
            <a:pPr algn="l">
              <a:spcAft>
                <a:spcPts val="600"/>
              </a:spcAft>
            </a:pPr>
            <a:r>
              <a:rPr lang="en-US" sz="2000" dirty="0">
                <a:solidFill>
                  <a:schemeClr val="bg1"/>
                </a:solidFill>
                <a:latin typeface="DINPro-Light" panose="02000504040000020003" pitchFamily="50" charset="0"/>
                <a:cs typeface="DilleniaUPC" panose="02020603050405020304" pitchFamily="18" charset="-34"/>
              </a:rPr>
              <a:t>4</a:t>
            </a:r>
            <a:r>
              <a:rPr lang="en-US" sz="2000" baseline="30000" dirty="0">
                <a:solidFill>
                  <a:schemeClr val="bg1"/>
                </a:solidFill>
                <a:latin typeface="DINPro-Light" panose="02000504040000020003" pitchFamily="50" charset="0"/>
                <a:cs typeface="DilleniaUPC" panose="02020603050405020304" pitchFamily="18" charset="-34"/>
              </a:rPr>
              <a:t>th</a:t>
            </a:r>
            <a:r>
              <a:rPr lang="en-US" sz="2000" dirty="0">
                <a:solidFill>
                  <a:schemeClr val="bg1"/>
                </a:solidFill>
                <a:latin typeface="DINPro-Light" panose="02000504040000020003" pitchFamily="50" charset="0"/>
                <a:cs typeface="DilleniaUPC" panose="02020603050405020304" pitchFamily="18" charset="-34"/>
              </a:rPr>
              <a:t> June 2022</a:t>
            </a:r>
          </a:p>
        </p:txBody>
      </p:sp>
      <p:sp>
        <p:nvSpPr>
          <p:cNvPr id="11" name="Title 1">
            <a:extLst>
              <a:ext uri="{FF2B5EF4-FFF2-40B4-BE49-F238E27FC236}">
                <a16:creationId xmlns:a16="http://schemas.microsoft.com/office/drawing/2014/main" id="{DEE22998-96F7-357E-1699-6278704C5168}"/>
              </a:ext>
            </a:extLst>
          </p:cNvPr>
          <p:cNvSpPr txBox="1">
            <a:spLocks/>
          </p:cNvSpPr>
          <p:nvPr/>
        </p:nvSpPr>
        <p:spPr>
          <a:xfrm>
            <a:off x="3418284" y="5440469"/>
            <a:ext cx="5122452" cy="1261872"/>
          </a:xfrm>
          <a:prstGeom prst="rect">
            <a:avLst/>
          </a:prstGeom>
        </p:spPr>
        <p:txBody>
          <a:bodyPr vert="horz" lIns="91440" tIns="45720" rIns="91440" bIns="45720" rtlCol="0" anchor="ctr">
            <a:normAutofit fontScale="70000" lnSpcReduction="20000"/>
          </a:bodyPr>
          <a:lstStyle>
            <a:lvl1pPr algn="r" defTabSz="914400" rtl="0" eaLnBrk="1" latinLnBrk="0" hangingPunct="1">
              <a:lnSpc>
                <a:spcPct val="100000"/>
              </a:lnSpc>
              <a:spcBef>
                <a:spcPct val="0"/>
              </a:spcBef>
              <a:buNone/>
              <a:defRPr sz="4400" b="1" kern="1200">
                <a:solidFill>
                  <a:schemeClr val="tx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ysClr val="window" lastClr="FFFFFF">
                    <a:lumMod val="85000"/>
                    <a:lumOff val="15000"/>
                  </a:sysClr>
                </a:solidFill>
                <a:effectLst/>
                <a:uLnTx/>
                <a:uFillTx/>
                <a:latin typeface="DINPro-Light" panose="02000504040000020003" pitchFamily="50" charset="0"/>
                <a:cs typeface="DilleniaUPC" panose="02020603050405020304" pitchFamily="18" charset="-34"/>
              </a:rPr>
              <a:t>Looking Beyond NPS with Sentiment Analysis</a:t>
            </a:r>
            <a:endParaRPr kumimoji="0" lang="en-IN" sz="4800" b="1" i="0" u="none" strike="noStrike" kern="1200" cap="none" spc="0" normalizeH="0" baseline="0" noProof="0" dirty="0">
              <a:ln>
                <a:noFill/>
              </a:ln>
              <a:solidFill>
                <a:sysClr val="window" lastClr="FFFFFF">
                  <a:lumMod val="85000"/>
                  <a:lumOff val="15000"/>
                </a:sysClr>
              </a:solidFill>
              <a:effectLst/>
              <a:uLnTx/>
              <a:uFillTx/>
              <a:latin typeface="DINPro-Light" panose="02000504040000020003" pitchFamily="50" charset="0"/>
              <a:cs typeface="DilleniaUPC" panose="02020603050405020304" pitchFamily="18" charset="-34"/>
            </a:endParaRPr>
          </a:p>
        </p:txBody>
      </p:sp>
    </p:spTree>
    <p:extLst>
      <p:ext uri="{BB962C8B-B14F-4D97-AF65-F5344CB8AC3E}">
        <p14:creationId xmlns:p14="http://schemas.microsoft.com/office/powerpoint/2010/main" val="151785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700"/>
                                        <p:tgtEl>
                                          <p:spTgt spid="9">
                                            <p:txEl>
                                              <p:pRg st="0" end="0"/>
                                            </p:txEl>
                                          </p:spTgt>
                                        </p:tgtEl>
                                      </p:cBhvr>
                                    </p:animEffect>
                                  </p:childTnLst>
                                </p:cTn>
                              </p:par>
                            </p:childTnLst>
                          </p:cTn>
                        </p:par>
                        <p:par>
                          <p:cTn id="8" fill="hold">
                            <p:stCondLst>
                              <p:cond delay="7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700"/>
                                        <p:tgtEl>
                                          <p:spTgt spid="9">
                                            <p:txEl>
                                              <p:pRg st="1" end="1"/>
                                            </p:txEl>
                                          </p:spTgt>
                                        </p:tgtEl>
                                      </p:cBhvr>
                                    </p:animEffect>
                                  </p:childTnLst>
                                </p:cTn>
                              </p:par>
                            </p:childTnLst>
                          </p:cTn>
                        </p:par>
                        <p:par>
                          <p:cTn id="12" fill="hold">
                            <p:stCondLst>
                              <p:cond delay="1400"/>
                            </p:stCondLst>
                            <p:childTnLst>
                              <p:par>
                                <p:cTn id="13" presetID="10" presetClass="entr" presetSubtype="0" fill="hold" grpId="0" nodeType="afterEffect">
                                  <p:stCondLst>
                                    <p:cond delay="0"/>
                                  </p:stCondLst>
                                  <p:iterate>
                                    <p:tmPct val="10000"/>
                                  </p:iterate>
                                  <p:childTnLst>
                                    <p:set>
                                      <p:cBhvr>
                                        <p:cTn id="14" dur="1" fill="hold">
                                          <p:stCondLst>
                                            <p:cond delay="0"/>
                                          </p:stCondLst>
                                        </p:cTn>
                                        <p:tgtEl>
                                          <p:spTgt spid="11"/>
                                        </p:tgtEl>
                                        <p:attrNameLst>
                                          <p:attrName>style.visibility</p:attrName>
                                        </p:attrNameLst>
                                      </p:cBhvr>
                                      <p:to>
                                        <p:strVal val="visible"/>
                                      </p:to>
                                    </p:set>
                                    <p:animEffect transition="in" filter="fade">
                                      <p:cBhvr>
                                        <p:cTn id="15" dur="700"/>
                                        <p:tgtEl>
                                          <p:spTgt spid="11"/>
                                        </p:tgtEl>
                                      </p:cBhvr>
                                    </p:animEffect>
                                  </p:childTnLst>
                                </p:cTn>
                              </p:par>
                            </p:childTnLst>
                          </p:cTn>
                        </p:par>
                        <p:par>
                          <p:cTn id="16" fill="hold">
                            <p:stCondLst>
                              <p:cond delay="2100"/>
                            </p:stCondLst>
                            <p:childTnLst>
                              <p:par>
                                <p:cTn id="17" presetID="10" presetClass="entr" presetSubtype="0" fill="hold" grpId="0" nodeType="afterEffect">
                                  <p:stCondLst>
                                    <p:cond delay="0"/>
                                  </p:stCondLst>
                                  <p:iterate>
                                    <p:tmPct val="10000"/>
                                  </p:iterate>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700"/>
                                        <p:tgtEl>
                                          <p:spTgt spid="10">
                                            <p:txEl>
                                              <p:pRg st="0" end="0"/>
                                            </p:txEl>
                                          </p:spTgt>
                                        </p:tgtEl>
                                      </p:cBhvr>
                                    </p:animEffect>
                                  </p:childTnLst>
                                </p:cTn>
                              </p:par>
                            </p:childTnLst>
                          </p:cTn>
                        </p:par>
                        <p:par>
                          <p:cTn id="20" fill="hold">
                            <p:stCondLst>
                              <p:cond delay="2800"/>
                            </p:stCondLst>
                            <p:childTnLst>
                              <p:par>
                                <p:cTn id="21" presetID="10" presetClass="entr" presetSubtype="0" fill="hold" grpId="0" nodeType="afterEffect">
                                  <p:stCondLst>
                                    <p:cond delay="0"/>
                                  </p:stCondLst>
                                  <p:iterate>
                                    <p:tmPct val="10000"/>
                                  </p:iterate>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700"/>
                                        <p:tgtEl>
                                          <p:spTgt spid="10">
                                            <p:txEl>
                                              <p:pRg st="1" end="1"/>
                                            </p:txEl>
                                          </p:spTgt>
                                        </p:tgtEl>
                                      </p:cBhvr>
                                    </p:animEffect>
                                  </p:childTnLst>
                                </p:cTn>
                              </p:par>
                            </p:childTnLst>
                          </p:cTn>
                        </p:par>
                        <p:par>
                          <p:cTn id="24" fill="hold">
                            <p:stCondLst>
                              <p:cond delay="3500"/>
                            </p:stCondLst>
                            <p:childTnLst>
                              <p:par>
                                <p:cTn id="25" presetID="10" presetClass="entr" presetSubtype="0" fill="hold" grpId="0" nodeType="afterEffect">
                                  <p:stCondLst>
                                    <p:cond delay="0"/>
                                  </p:stCondLst>
                                  <p:iterate>
                                    <p:tmPct val="10000"/>
                                  </p:iterate>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7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45CB38E-5ECF-256D-F62F-C3C7E3721C21}"/>
              </a:ext>
            </a:extLst>
          </p:cNvPr>
          <p:cNvSpPr/>
          <p:nvPr/>
        </p:nvSpPr>
        <p:spPr>
          <a:xfrm>
            <a:off x="4144951" y="1261114"/>
            <a:ext cx="3895344" cy="2663964"/>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sp>
        <p:nvSpPr>
          <p:cNvPr id="45" name="TextBox 44">
            <a:extLst>
              <a:ext uri="{FF2B5EF4-FFF2-40B4-BE49-F238E27FC236}">
                <a16:creationId xmlns:a16="http://schemas.microsoft.com/office/drawing/2014/main" id="{549497C3-DD4D-2AE4-9A27-2CF83EA83FEF}"/>
              </a:ext>
            </a:extLst>
          </p:cNvPr>
          <p:cNvSpPr txBox="1"/>
          <p:nvPr/>
        </p:nvSpPr>
        <p:spPr>
          <a:xfrm>
            <a:off x="4365181" y="1336154"/>
            <a:ext cx="901209" cy="307777"/>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6"/>
                </a:solidFill>
                <a:effectLst/>
                <a:uLnTx/>
                <a:uFillTx/>
                <a:latin typeface="DINPro-Light" panose="02000504040000020003" pitchFamily="50" charset="0"/>
                <a:cs typeface="Arial" panose="020B0604020202020204" pitchFamily="34" charset="0"/>
              </a:rPr>
              <a:t>Theme 1</a:t>
            </a:r>
          </a:p>
        </p:txBody>
      </p:sp>
      <p:grpSp>
        <p:nvGrpSpPr>
          <p:cNvPr id="46" name="Group 45">
            <a:extLst>
              <a:ext uri="{FF2B5EF4-FFF2-40B4-BE49-F238E27FC236}">
                <a16:creationId xmlns:a16="http://schemas.microsoft.com/office/drawing/2014/main" id="{E78DF3C4-CABC-3B92-7F18-878BAB265F47}"/>
              </a:ext>
            </a:extLst>
          </p:cNvPr>
          <p:cNvGrpSpPr/>
          <p:nvPr/>
        </p:nvGrpSpPr>
        <p:grpSpPr>
          <a:xfrm>
            <a:off x="4144951" y="1591640"/>
            <a:ext cx="2331949" cy="153664"/>
            <a:chOff x="194071" y="2305923"/>
            <a:chExt cx="2331949" cy="147385"/>
          </a:xfrm>
          <a:solidFill>
            <a:schemeClr val="accent6"/>
          </a:solidFill>
        </p:grpSpPr>
        <p:sp>
          <p:nvSpPr>
            <p:cNvPr id="47" name="Isosceles Triangle 46">
              <a:extLst>
                <a:ext uri="{FF2B5EF4-FFF2-40B4-BE49-F238E27FC236}">
                  <a16:creationId xmlns:a16="http://schemas.microsoft.com/office/drawing/2014/main" id="{772A8C48-040A-559D-DDD4-49D1E9F1F209}"/>
                </a:ext>
              </a:extLst>
            </p:cNvPr>
            <p:cNvSpPr/>
            <p:nvPr/>
          </p:nvSpPr>
          <p:spPr>
            <a:xfrm rot="5400000">
              <a:off x="164236" y="2335758"/>
              <a:ext cx="147385" cy="87716"/>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cxnSp>
          <p:nvCxnSpPr>
            <p:cNvPr id="48" name="Straight Connector 47">
              <a:extLst>
                <a:ext uri="{FF2B5EF4-FFF2-40B4-BE49-F238E27FC236}">
                  <a16:creationId xmlns:a16="http://schemas.microsoft.com/office/drawing/2014/main" id="{EB47E3E1-0513-C495-B34A-FF13A2D823A9}"/>
                </a:ext>
              </a:extLst>
            </p:cNvPr>
            <p:cNvCxnSpPr>
              <a:cxnSpLocks/>
            </p:cNvCxnSpPr>
            <p:nvPr/>
          </p:nvCxnSpPr>
          <p:spPr>
            <a:xfrm>
              <a:off x="277024" y="2379616"/>
              <a:ext cx="2248996" cy="0"/>
            </a:xfrm>
            <a:prstGeom prst="line">
              <a:avLst/>
            </a:prstGeom>
            <a:grpFill/>
            <a:ln w="6350" cap="flat" cmpd="sng" algn="ctr">
              <a:solidFill>
                <a:sysClr val="window" lastClr="FFFFFF">
                  <a:lumMod val="85000"/>
                </a:sysClr>
              </a:solidFill>
              <a:prstDash val="solid"/>
              <a:miter lim="800000"/>
              <a:tailEnd type="oval"/>
            </a:ln>
            <a:effectLst/>
          </p:spPr>
        </p:cxnSp>
      </p:grpSp>
      <p:sp>
        <p:nvSpPr>
          <p:cNvPr id="25" name="Rectangle 24">
            <a:extLst>
              <a:ext uri="{FF2B5EF4-FFF2-40B4-BE49-F238E27FC236}">
                <a16:creationId xmlns:a16="http://schemas.microsoft.com/office/drawing/2014/main" id="{250BA263-0399-E4AE-9FAA-33A7CA1E9594}"/>
              </a:ext>
            </a:extLst>
          </p:cNvPr>
          <p:cNvSpPr/>
          <p:nvPr/>
        </p:nvSpPr>
        <p:spPr>
          <a:xfrm>
            <a:off x="189465" y="1261114"/>
            <a:ext cx="3890459" cy="2663964"/>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sp>
        <p:nvSpPr>
          <p:cNvPr id="29" name="TextBox 28">
            <a:extLst>
              <a:ext uri="{FF2B5EF4-FFF2-40B4-BE49-F238E27FC236}">
                <a16:creationId xmlns:a16="http://schemas.microsoft.com/office/drawing/2014/main" id="{A27B4777-7099-904E-1408-59761439F9C5}"/>
              </a:ext>
            </a:extLst>
          </p:cNvPr>
          <p:cNvSpPr txBox="1"/>
          <p:nvPr/>
        </p:nvSpPr>
        <p:spPr>
          <a:xfrm>
            <a:off x="377164" y="1336154"/>
            <a:ext cx="2129109" cy="307777"/>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6"/>
                </a:solidFill>
                <a:effectLst/>
                <a:uLnTx/>
                <a:uFillTx/>
                <a:latin typeface="DINPro-Light" panose="02000504040000020003" pitchFamily="50" charset="0"/>
                <a:cs typeface="Arial" panose="020B0604020202020204" pitchFamily="34" charset="0"/>
              </a:rPr>
              <a:t>Top 50 Frequent Words</a:t>
            </a:r>
            <a:endParaRPr kumimoji="0" lang="en-US" sz="1400" b="0" i="0" u="none" strike="noStrike" kern="0" cap="none" spc="0" normalizeH="0" baseline="0" noProof="0" dirty="0">
              <a:ln>
                <a:noFill/>
              </a:ln>
              <a:solidFill>
                <a:schemeClr val="accent6"/>
              </a:solidFill>
              <a:effectLst/>
              <a:uLnTx/>
              <a:uFillTx/>
              <a:latin typeface="DINPro-Light" panose="02000504040000020003" pitchFamily="50" charset="0"/>
              <a:cs typeface="Arial" panose="020B0604020202020204" pitchFamily="34" charset="0"/>
            </a:endParaRPr>
          </a:p>
        </p:txBody>
      </p:sp>
      <p:grpSp>
        <p:nvGrpSpPr>
          <p:cNvPr id="30" name="Group 29">
            <a:extLst>
              <a:ext uri="{FF2B5EF4-FFF2-40B4-BE49-F238E27FC236}">
                <a16:creationId xmlns:a16="http://schemas.microsoft.com/office/drawing/2014/main" id="{D47B0D37-83B4-3C89-CEB6-F48D390908CD}"/>
              </a:ext>
            </a:extLst>
          </p:cNvPr>
          <p:cNvGrpSpPr/>
          <p:nvPr/>
        </p:nvGrpSpPr>
        <p:grpSpPr>
          <a:xfrm>
            <a:off x="189345" y="1591640"/>
            <a:ext cx="2331949" cy="153664"/>
            <a:chOff x="194071" y="2305923"/>
            <a:chExt cx="2331949" cy="147385"/>
          </a:xfrm>
          <a:solidFill>
            <a:schemeClr val="accent6"/>
          </a:solidFill>
        </p:grpSpPr>
        <p:sp>
          <p:nvSpPr>
            <p:cNvPr id="31" name="Isosceles Triangle 30">
              <a:extLst>
                <a:ext uri="{FF2B5EF4-FFF2-40B4-BE49-F238E27FC236}">
                  <a16:creationId xmlns:a16="http://schemas.microsoft.com/office/drawing/2014/main" id="{4695A12B-31C5-F847-6438-F6EFAD2A2F38}"/>
                </a:ext>
              </a:extLst>
            </p:cNvPr>
            <p:cNvSpPr/>
            <p:nvPr/>
          </p:nvSpPr>
          <p:spPr>
            <a:xfrm rot="5400000">
              <a:off x="164236" y="2335758"/>
              <a:ext cx="147385" cy="87716"/>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cxnSp>
          <p:nvCxnSpPr>
            <p:cNvPr id="32" name="Straight Connector 31">
              <a:extLst>
                <a:ext uri="{FF2B5EF4-FFF2-40B4-BE49-F238E27FC236}">
                  <a16:creationId xmlns:a16="http://schemas.microsoft.com/office/drawing/2014/main" id="{0778373D-7620-B806-F099-C1AAB58ED2B3}"/>
                </a:ext>
              </a:extLst>
            </p:cNvPr>
            <p:cNvCxnSpPr>
              <a:cxnSpLocks/>
            </p:cNvCxnSpPr>
            <p:nvPr/>
          </p:nvCxnSpPr>
          <p:spPr>
            <a:xfrm>
              <a:off x="277024" y="2379616"/>
              <a:ext cx="2248996" cy="0"/>
            </a:xfrm>
            <a:prstGeom prst="line">
              <a:avLst/>
            </a:prstGeom>
            <a:grpFill/>
            <a:ln w="6350" cap="flat" cmpd="sng" algn="ctr">
              <a:solidFill>
                <a:sysClr val="window" lastClr="FFFFFF">
                  <a:lumMod val="85000"/>
                </a:sysClr>
              </a:solidFill>
              <a:prstDash val="solid"/>
              <a:miter lim="800000"/>
              <a:tailEnd type="oval"/>
            </a:ln>
            <a:effectLst/>
          </p:spPr>
        </p:cxnSp>
      </p:grpSp>
      <p:sp>
        <p:nvSpPr>
          <p:cNvPr id="7" name="Rectangle 6">
            <a:extLst>
              <a:ext uri="{FF2B5EF4-FFF2-40B4-BE49-F238E27FC236}">
                <a16:creationId xmlns:a16="http://schemas.microsoft.com/office/drawing/2014/main" id="{17E55D9D-8E24-CF4B-5618-994031335F83}"/>
              </a:ext>
            </a:extLst>
          </p:cNvPr>
          <p:cNvSpPr/>
          <p:nvPr/>
        </p:nvSpPr>
        <p:spPr>
          <a:xfrm>
            <a:off x="8103923" y="1261114"/>
            <a:ext cx="3895344" cy="2663964"/>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DINPro-Light" panose="02000504040000020003" pitchFamily="50" charset="0"/>
            </a:endParaRPr>
          </a:p>
        </p:txBody>
      </p:sp>
      <p:sp>
        <p:nvSpPr>
          <p:cNvPr id="11" name="TextBox 10">
            <a:extLst>
              <a:ext uri="{FF2B5EF4-FFF2-40B4-BE49-F238E27FC236}">
                <a16:creationId xmlns:a16="http://schemas.microsoft.com/office/drawing/2014/main" id="{9C7B7108-9A51-4AE2-C317-0EB3D6CF2E38}"/>
              </a:ext>
            </a:extLst>
          </p:cNvPr>
          <p:cNvSpPr txBox="1"/>
          <p:nvPr/>
        </p:nvSpPr>
        <p:spPr>
          <a:xfrm>
            <a:off x="8332568" y="1336154"/>
            <a:ext cx="901209" cy="307777"/>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6"/>
                </a:solidFill>
                <a:effectLst/>
                <a:uLnTx/>
                <a:uFillTx/>
                <a:latin typeface="DINPro-Light" panose="02000504040000020003" pitchFamily="50" charset="0"/>
                <a:cs typeface="Arial" panose="020B0604020202020204" pitchFamily="34" charset="0"/>
              </a:rPr>
              <a:t>Theme 2</a:t>
            </a:r>
          </a:p>
        </p:txBody>
      </p:sp>
      <p:grpSp>
        <p:nvGrpSpPr>
          <p:cNvPr id="12" name="Group 11">
            <a:extLst>
              <a:ext uri="{FF2B5EF4-FFF2-40B4-BE49-F238E27FC236}">
                <a16:creationId xmlns:a16="http://schemas.microsoft.com/office/drawing/2014/main" id="{C5497231-3433-1E75-D961-671020F79904}"/>
              </a:ext>
            </a:extLst>
          </p:cNvPr>
          <p:cNvGrpSpPr/>
          <p:nvPr/>
        </p:nvGrpSpPr>
        <p:grpSpPr>
          <a:xfrm>
            <a:off x="8105322" y="1591640"/>
            <a:ext cx="2331949" cy="153664"/>
            <a:chOff x="194071" y="2305923"/>
            <a:chExt cx="2331949" cy="147385"/>
          </a:xfrm>
          <a:solidFill>
            <a:schemeClr val="accent6"/>
          </a:solidFill>
        </p:grpSpPr>
        <p:sp>
          <p:nvSpPr>
            <p:cNvPr id="13" name="Isosceles Triangle 12">
              <a:extLst>
                <a:ext uri="{FF2B5EF4-FFF2-40B4-BE49-F238E27FC236}">
                  <a16:creationId xmlns:a16="http://schemas.microsoft.com/office/drawing/2014/main" id="{71EED043-9D67-DAA2-9443-49287FE1CB1E}"/>
                </a:ext>
              </a:extLst>
            </p:cNvPr>
            <p:cNvSpPr/>
            <p:nvPr/>
          </p:nvSpPr>
          <p:spPr>
            <a:xfrm rot="5400000">
              <a:off x="164236" y="2335758"/>
              <a:ext cx="147385" cy="87716"/>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cxnSp>
          <p:nvCxnSpPr>
            <p:cNvPr id="14" name="Straight Connector 13">
              <a:extLst>
                <a:ext uri="{FF2B5EF4-FFF2-40B4-BE49-F238E27FC236}">
                  <a16:creationId xmlns:a16="http://schemas.microsoft.com/office/drawing/2014/main" id="{046EC12A-1D84-70B6-C495-EA016FBB6BE8}"/>
                </a:ext>
              </a:extLst>
            </p:cNvPr>
            <p:cNvCxnSpPr>
              <a:cxnSpLocks/>
            </p:cNvCxnSpPr>
            <p:nvPr/>
          </p:nvCxnSpPr>
          <p:spPr>
            <a:xfrm>
              <a:off x="277024" y="2379616"/>
              <a:ext cx="2248996" cy="0"/>
            </a:xfrm>
            <a:prstGeom prst="line">
              <a:avLst/>
            </a:prstGeom>
            <a:grpFill/>
            <a:ln w="6350" cap="flat" cmpd="sng" algn="ctr">
              <a:solidFill>
                <a:sysClr val="window" lastClr="FFFFFF">
                  <a:lumMod val="85000"/>
                </a:sysClr>
              </a:solidFill>
              <a:prstDash val="solid"/>
              <a:miter lim="800000"/>
              <a:tailEnd type="oval"/>
            </a:ln>
            <a:effectLst/>
          </p:spPr>
        </p:cxnSp>
      </p:grpSp>
      <p:sp>
        <p:nvSpPr>
          <p:cNvPr id="89" name="Rectangle 88">
            <a:extLst>
              <a:ext uri="{FF2B5EF4-FFF2-40B4-BE49-F238E27FC236}">
                <a16:creationId xmlns:a16="http://schemas.microsoft.com/office/drawing/2014/main" id="{EB2C76E1-42FF-AD4F-3B57-ACA767DEBCA4}"/>
              </a:ext>
            </a:extLst>
          </p:cNvPr>
          <p:cNvSpPr/>
          <p:nvPr/>
        </p:nvSpPr>
        <p:spPr>
          <a:xfrm>
            <a:off x="4144951" y="3970101"/>
            <a:ext cx="3895344" cy="2663964"/>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sp>
        <p:nvSpPr>
          <p:cNvPr id="101" name="TextBox 100">
            <a:extLst>
              <a:ext uri="{FF2B5EF4-FFF2-40B4-BE49-F238E27FC236}">
                <a16:creationId xmlns:a16="http://schemas.microsoft.com/office/drawing/2014/main" id="{9072BDA1-8C25-A3D8-FC04-7AE9EBE06624}"/>
              </a:ext>
            </a:extLst>
          </p:cNvPr>
          <p:cNvSpPr txBox="1"/>
          <p:nvPr/>
        </p:nvSpPr>
        <p:spPr>
          <a:xfrm>
            <a:off x="4365181" y="4045141"/>
            <a:ext cx="901209" cy="307777"/>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6"/>
                </a:solidFill>
                <a:effectLst/>
                <a:uLnTx/>
                <a:uFillTx/>
                <a:latin typeface="DINPro-Light" panose="02000504040000020003" pitchFamily="50" charset="0"/>
                <a:cs typeface="Arial" panose="020B0604020202020204" pitchFamily="34" charset="0"/>
              </a:rPr>
              <a:t>Theme 3</a:t>
            </a:r>
          </a:p>
        </p:txBody>
      </p:sp>
      <p:grpSp>
        <p:nvGrpSpPr>
          <p:cNvPr id="102" name="Group 101">
            <a:extLst>
              <a:ext uri="{FF2B5EF4-FFF2-40B4-BE49-F238E27FC236}">
                <a16:creationId xmlns:a16="http://schemas.microsoft.com/office/drawing/2014/main" id="{63583FCE-52BB-9AB4-5148-B489DF646760}"/>
              </a:ext>
            </a:extLst>
          </p:cNvPr>
          <p:cNvGrpSpPr/>
          <p:nvPr/>
        </p:nvGrpSpPr>
        <p:grpSpPr>
          <a:xfrm>
            <a:off x="4144951" y="4300627"/>
            <a:ext cx="2331949" cy="153664"/>
            <a:chOff x="194071" y="2305923"/>
            <a:chExt cx="2331949" cy="147385"/>
          </a:xfrm>
          <a:solidFill>
            <a:schemeClr val="accent6"/>
          </a:solidFill>
        </p:grpSpPr>
        <p:sp>
          <p:nvSpPr>
            <p:cNvPr id="103" name="Isosceles Triangle 102">
              <a:extLst>
                <a:ext uri="{FF2B5EF4-FFF2-40B4-BE49-F238E27FC236}">
                  <a16:creationId xmlns:a16="http://schemas.microsoft.com/office/drawing/2014/main" id="{59F9914B-118B-7EDA-8DE0-ACAB577C0F23}"/>
                </a:ext>
              </a:extLst>
            </p:cNvPr>
            <p:cNvSpPr/>
            <p:nvPr/>
          </p:nvSpPr>
          <p:spPr>
            <a:xfrm rot="5400000">
              <a:off x="164236" y="2335758"/>
              <a:ext cx="147385" cy="87716"/>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cxnSp>
          <p:nvCxnSpPr>
            <p:cNvPr id="104" name="Straight Connector 103">
              <a:extLst>
                <a:ext uri="{FF2B5EF4-FFF2-40B4-BE49-F238E27FC236}">
                  <a16:creationId xmlns:a16="http://schemas.microsoft.com/office/drawing/2014/main" id="{27FD22D1-7FB9-EABA-E399-31BAEDE8DEEE}"/>
                </a:ext>
              </a:extLst>
            </p:cNvPr>
            <p:cNvCxnSpPr>
              <a:cxnSpLocks/>
            </p:cNvCxnSpPr>
            <p:nvPr/>
          </p:nvCxnSpPr>
          <p:spPr>
            <a:xfrm>
              <a:off x="277024" y="2379616"/>
              <a:ext cx="2248996" cy="0"/>
            </a:xfrm>
            <a:prstGeom prst="line">
              <a:avLst/>
            </a:prstGeom>
            <a:grpFill/>
            <a:ln w="6350" cap="flat" cmpd="sng" algn="ctr">
              <a:solidFill>
                <a:sysClr val="window" lastClr="FFFFFF">
                  <a:lumMod val="85000"/>
                </a:sysClr>
              </a:solidFill>
              <a:prstDash val="solid"/>
              <a:miter lim="800000"/>
              <a:tailEnd type="oval"/>
            </a:ln>
            <a:effectLst/>
          </p:spPr>
        </p:cxnSp>
      </p:grpSp>
      <p:sp>
        <p:nvSpPr>
          <p:cNvPr id="94" name="Rectangle 93">
            <a:extLst>
              <a:ext uri="{FF2B5EF4-FFF2-40B4-BE49-F238E27FC236}">
                <a16:creationId xmlns:a16="http://schemas.microsoft.com/office/drawing/2014/main" id="{53A91B1D-B22F-23BE-2C4F-C9124FA8AE2C}"/>
              </a:ext>
            </a:extLst>
          </p:cNvPr>
          <p:cNvSpPr/>
          <p:nvPr/>
        </p:nvSpPr>
        <p:spPr>
          <a:xfrm>
            <a:off x="8105322" y="3970101"/>
            <a:ext cx="3895344" cy="2663964"/>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12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DINPro-Light" panose="02000504040000020003" pitchFamily="50" charset="0"/>
            </a:endParaRPr>
          </a:p>
        </p:txBody>
      </p:sp>
      <p:sp>
        <p:nvSpPr>
          <p:cNvPr id="95" name="TextBox 94">
            <a:extLst>
              <a:ext uri="{FF2B5EF4-FFF2-40B4-BE49-F238E27FC236}">
                <a16:creationId xmlns:a16="http://schemas.microsoft.com/office/drawing/2014/main" id="{791322FD-ED6F-3484-EAFC-597970FC8650}"/>
              </a:ext>
            </a:extLst>
          </p:cNvPr>
          <p:cNvSpPr txBox="1"/>
          <p:nvPr/>
        </p:nvSpPr>
        <p:spPr>
          <a:xfrm>
            <a:off x="8332568" y="4045141"/>
            <a:ext cx="901209" cy="307777"/>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6"/>
                </a:solidFill>
                <a:effectLst/>
                <a:uLnTx/>
                <a:uFillTx/>
                <a:latin typeface="DINPro-Light" panose="02000504040000020003" pitchFamily="50" charset="0"/>
                <a:cs typeface="Arial" panose="020B0604020202020204" pitchFamily="34" charset="0"/>
              </a:rPr>
              <a:t>Theme 4</a:t>
            </a:r>
          </a:p>
        </p:txBody>
      </p:sp>
      <p:grpSp>
        <p:nvGrpSpPr>
          <p:cNvPr id="96" name="Group 95">
            <a:extLst>
              <a:ext uri="{FF2B5EF4-FFF2-40B4-BE49-F238E27FC236}">
                <a16:creationId xmlns:a16="http://schemas.microsoft.com/office/drawing/2014/main" id="{F896C2D7-0A90-B143-A336-D58E0C511264}"/>
              </a:ext>
            </a:extLst>
          </p:cNvPr>
          <p:cNvGrpSpPr/>
          <p:nvPr/>
        </p:nvGrpSpPr>
        <p:grpSpPr>
          <a:xfrm>
            <a:off x="8105322" y="4300627"/>
            <a:ext cx="2331949" cy="153664"/>
            <a:chOff x="194071" y="2305923"/>
            <a:chExt cx="2331949" cy="147385"/>
          </a:xfrm>
          <a:solidFill>
            <a:schemeClr val="accent6"/>
          </a:solidFill>
        </p:grpSpPr>
        <p:sp>
          <p:nvSpPr>
            <p:cNvPr id="97" name="Isosceles Triangle 96">
              <a:extLst>
                <a:ext uri="{FF2B5EF4-FFF2-40B4-BE49-F238E27FC236}">
                  <a16:creationId xmlns:a16="http://schemas.microsoft.com/office/drawing/2014/main" id="{A772702C-F770-15B8-6B58-1776CA811136}"/>
                </a:ext>
              </a:extLst>
            </p:cNvPr>
            <p:cNvSpPr/>
            <p:nvPr/>
          </p:nvSpPr>
          <p:spPr>
            <a:xfrm rot="5400000">
              <a:off x="164236" y="2335758"/>
              <a:ext cx="147385" cy="87716"/>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cxnSp>
          <p:nvCxnSpPr>
            <p:cNvPr id="98" name="Straight Connector 97">
              <a:extLst>
                <a:ext uri="{FF2B5EF4-FFF2-40B4-BE49-F238E27FC236}">
                  <a16:creationId xmlns:a16="http://schemas.microsoft.com/office/drawing/2014/main" id="{9E9F76A6-7527-D662-49E0-477094CB04EA}"/>
                </a:ext>
              </a:extLst>
            </p:cNvPr>
            <p:cNvCxnSpPr>
              <a:cxnSpLocks/>
            </p:cNvCxnSpPr>
            <p:nvPr/>
          </p:nvCxnSpPr>
          <p:spPr>
            <a:xfrm>
              <a:off x="277024" y="2379616"/>
              <a:ext cx="2248996" cy="0"/>
            </a:xfrm>
            <a:prstGeom prst="line">
              <a:avLst/>
            </a:prstGeom>
            <a:grpFill/>
            <a:ln w="6350" cap="flat" cmpd="sng" algn="ctr">
              <a:solidFill>
                <a:sysClr val="window" lastClr="FFFFFF">
                  <a:lumMod val="85000"/>
                </a:sysClr>
              </a:solidFill>
              <a:prstDash val="solid"/>
              <a:miter lim="800000"/>
              <a:tailEnd type="oval"/>
            </a:ln>
            <a:effectLst/>
          </p:spPr>
        </p:cxnSp>
      </p:grpSp>
      <p:pic>
        <p:nvPicPr>
          <p:cNvPr id="105" name="Picture 104">
            <a:extLst>
              <a:ext uri="{FF2B5EF4-FFF2-40B4-BE49-F238E27FC236}">
                <a16:creationId xmlns:a16="http://schemas.microsoft.com/office/drawing/2014/main" id="{613AC13F-15CE-3AD0-CD37-CB7EDC583278}"/>
              </a:ext>
            </a:extLst>
          </p:cNvPr>
          <p:cNvPicPr>
            <a:picLocks noChangeAspect="1"/>
          </p:cNvPicPr>
          <p:nvPr/>
        </p:nvPicPr>
        <p:blipFill>
          <a:blip r:embed="rId2"/>
          <a:stretch>
            <a:fillRect/>
          </a:stretch>
        </p:blipFill>
        <p:spPr>
          <a:xfrm>
            <a:off x="233323" y="1799062"/>
            <a:ext cx="3802743" cy="2046429"/>
          </a:xfrm>
          <a:prstGeom prst="rect">
            <a:avLst/>
          </a:prstGeom>
        </p:spPr>
      </p:pic>
      <p:pic>
        <p:nvPicPr>
          <p:cNvPr id="110" name="Picture 109">
            <a:extLst>
              <a:ext uri="{FF2B5EF4-FFF2-40B4-BE49-F238E27FC236}">
                <a16:creationId xmlns:a16="http://schemas.microsoft.com/office/drawing/2014/main" id="{F720E0E3-BF4E-0E33-114B-01F2D3509282}"/>
              </a:ext>
            </a:extLst>
          </p:cNvPr>
          <p:cNvPicPr>
            <a:picLocks noChangeAspect="1"/>
          </p:cNvPicPr>
          <p:nvPr/>
        </p:nvPicPr>
        <p:blipFill>
          <a:blip r:embed="rId3"/>
          <a:stretch>
            <a:fillRect/>
          </a:stretch>
        </p:blipFill>
        <p:spPr>
          <a:xfrm>
            <a:off x="4186498" y="1799062"/>
            <a:ext cx="3812251" cy="2046429"/>
          </a:xfrm>
          <a:prstGeom prst="rect">
            <a:avLst/>
          </a:prstGeom>
        </p:spPr>
      </p:pic>
      <p:sp>
        <p:nvSpPr>
          <p:cNvPr id="111" name="Title 1">
            <a:extLst>
              <a:ext uri="{FF2B5EF4-FFF2-40B4-BE49-F238E27FC236}">
                <a16:creationId xmlns:a16="http://schemas.microsoft.com/office/drawing/2014/main" id="{212AFEFE-E4D7-6AB8-6655-C199C6A0F9B8}"/>
              </a:ext>
            </a:extLst>
          </p:cNvPr>
          <p:cNvSpPr>
            <a:spLocks noGrp="1"/>
          </p:cNvSpPr>
          <p:nvPr>
            <p:ph type="title"/>
          </p:nvPr>
        </p:nvSpPr>
        <p:spPr>
          <a:xfrm>
            <a:off x="575289" y="111972"/>
            <a:ext cx="10972800" cy="953260"/>
          </a:xfrm>
        </p:spPr>
        <p:txBody>
          <a:bodyPr/>
          <a:lstStyle/>
          <a:p>
            <a:pPr algn="ctr">
              <a:lnSpc>
                <a:spcPct val="90000"/>
              </a:lnSpc>
            </a:pPr>
            <a:r>
              <a:rPr lang="en-US" sz="54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DINPro-Light" panose="02000504040000020003" pitchFamily="50" charset="0"/>
                <a:cs typeface="Arial" panose="020B0604020202020204" pitchFamily="34" charset="0"/>
              </a:rPr>
              <a:t>Thematic Analysis</a:t>
            </a:r>
          </a:p>
        </p:txBody>
      </p:sp>
      <p:pic>
        <p:nvPicPr>
          <p:cNvPr id="112" name="Picture 111">
            <a:extLst>
              <a:ext uri="{FF2B5EF4-FFF2-40B4-BE49-F238E27FC236}">
                <a16:creationId xmlns:a16="http://schemas.microsoft.com/office/drawing/2014/main" id="{68A82E44-4595-87FB-AE64-5307039EE755}"/>
              </a:ext>
            </a:extLst>
          </p:cNvPr>
          <p:cNvPicPr>
            <a:picLocks noChangeAspect="1"/>
          </p:cNvPicPr>
          <p:nvPr/>
        </p:nvPicPr>
        <p:blipFill>
          <a:blip r:embed="rId4"/>
          <a:stretch>
            <a:fillRect/>
          </a:stretch>
        </p:blipFill>
        <p:spPr>
          <a:xfrm>
            <a:off x="8103923" y="1799062"/>
            <a:ext cx="3895344" cy="2046428"/>
          </a:xfrm>
          <a:prstGeom prst="rect">
            <a:avLst/>
          </a:prstGeom>
        </p:spPr>
      </p:pic>
      <p:pic>
        <p:nvPicPr>
          <p:cNvPr id="113" name="Picture 112">
            <a:extLst>
              <a:ext uri="{FF2B5EF4-FFF2-40B4-BE49-F238E27FC236}">
                <a16:creationId xmlns:a16="http://schemas.microsoft.com/office/drawing/2014/main" id="{009DACA9-98C5-4CCE-B1EE-11764F47171D}"/>
              </a:ext>
            </a:extLst>
          </p:cNvPr>
          <p:cNvPicPr>
            <a:picLocks noChangeAspect="1"/>
          </p:cNvPicPr>
          <p:nvPr/>
        </p:nvPicPr>
        <p:blipFill>
          <a:blip r:embed="rId5"/>
          <a:stretch>
            <a:fillRect/>
          </a:stretch>
        </p:blipFill>
        <p:spPr>
          <a:xfrm>
            <a:off x="4162216" y="4492574"/>
            <a:ext cx="3860814" cy="2046427"/>
          </a:xfrm>
          <a:prstGeom prst="rect">
            <a:avLst/>
          </a:prstGeom>
        </p:spPr>
      </p:pic>
      <p:pic>
        <p:nvPicPr>
          <p:cNvPr id="114" name="Picture 2">
            <a:extLst>
              <a:ext uri="{FF2B5EF4-FFF2-40B4-BE49-F238E27FC236}">
                <a16:creationId xmlns:a16="http://schemas.microsoft.com/office/drawing/2014/main" id="{F0757170-CA65-3867-A59C-CFFB1084C7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6869" y="4492574"/>
            <a:ext cx="3812251" cy="2046428"/>
          </a:xfrm>
          <a:prstGeom prst="rect">
            <a:avLst/>
          </a:prstGeom>
          <a:noFill/>
          <a:extLst>
            <a:ext uri="{909E8E84-426E-40DD-AFC4-6F175D3DCCD1}">
              <a14:hiddenFill xmlns:a14="http://schemas.microsoft.com/office/drawing/2010/main">
                <a:solidFill>
                  <a:srgbClr val="FFFFFF"/>
                </a:solidFill>
              </a14:hiddenFill>
            </a:ext>
          </a:extLst>
        </p:spPr>
      </p:pic>
      <p:grpSp>
        <p:nvGrpSpPr>
          <p:cNvPr id="161" name="Group 160">
            <a:extLst>
              <a:ext uri="{FF2B5EF4-FFF2-40B4-BE49-F238E27FC236}">
                <a16:creationId xmlns:a16="http://schemas.microsoft.com/office/drawing/2014/main" id="{2BA7736A-2306-2CCA-A29A-706022C82F9B}"/>
              </a:ext>
            </a:extLst>
          </p:cNvPr>
          <p:cNvGrpSpPr/>
          <p:nvPr/>
        </p:nvGrpSpPr>
        <p:grpSpPr>
          <a:xfrm>
            <a:off x="310813" y="4138257"/>
            <a:ext cx="3647763" cy="2272370"/>
            <a:chOff x="315843" y="4138257"/>
            <a:chExt cx="3647763" cy="2272370"/>
          </a:xfrm>
        </p:grpSpPr>
        <p:grpSp>
          <p:nvGrpSpPr>
            <p:cNvPr id="158" name="Group 157">
              <a:extLst>
                <a:ext uri="{FF2B5EF4-FFF2-40B4-BE49-F238E27FC236}">
                  <a16:creationId xmlns:a16="http://schemas.microsoft.com/office/drawing/2014/main" id="{51363DEE-BD59-6B19-74B6-CD52A8181C98}"/>
                </a:ext>
              </a:extLst>
            </p:cNvPr>
            <p:cNvGrpSpPr/>
            <p:nvPr/>
          </p:nvGrpSpPr>
          <p:grpSpPr>
            <a:xfrm>
              <a:off x="315843" y="4138257"/>
              <a:ext cx="3614060" cy="738664"/>
              <a:chOff x="272298" y="4138257"/>
              <a:chExt cx="3614060" cy="738664"/>
            </a:xfrm>
          </p:grpSpPr>
          <p:grpSp>
            <p:nvGrpSpPr>
              <p:cNvPr id="137" name="Group 136">
                <a:extLst>
                  <a:ext uri="{FF2B5EF4-FFF2-40B4-BE49-F238E27FC236}">
                    <a16:creationId xmlns:a16="http://schemas.microsoft.com/office/drawing/2014/main" id="{178828DE-66E2-802D-0B9D-E8BAF66F3E93}"/>
                  </a:ext>
                </a:extLst>
              </p:cNvPr>
              <p:cNvGrpSpPr/>
              <p:nvPr/>
            </p:nvGrpSpPr>
            <p:grpSpPr>
              <a:xfrm>
                <a:off x="272298" y="4292022"/>
                <a:ext cx="508148" cy="439634"/>
                <a:chOff x="5914434" y="5026893"/>
                <a:chExt cx="847726" cy="733425"/>
              </a:xfrm>
              <a:solidFill>
                <a:sysClr val="window" lastClr="FFFFFF"/>
              </a:solidFill>
            </p:grpSpPr>
            <p:sp>
              <p:nvSpPr>
                <p:cNvPr id="138" name="Freeform: Shape 137">
                  <a:extLst>
                    <a:ext uri="{FF2B5EF4-FFF2-40B4-BE49-F238E27FC236}">
                      <a16:creationId xmlns:a16="http://schemas.microsoft.com/office/drawing/2014/main" id="{DE46D255-1909-6114-4027-D31B6A7DD3C9}"/>
                    </a:ext>
                  </a:extLst>
                </p:cNvPr>
                <p:cNvSpPr/>
                <p:nvPr/>
              </p:nvSpPr>
              <p:spPr>
                <a:xfrm>
                  <a:off x="6390685" y="5026893"/>
                  <a:ext cx="219075" cy="219075"/>
                </a:xfrm>
                <a:custGeom>
                  <a:avLst/>
                  <a:gdLst>
                    <a:gd name="connsiteX0" fmla="*/ 219075 w 219075"/>
                    <a:gd name="connsiteY0" fmla="*/ 109538 h 219075"/>
                    <a:gd name="connsiteX1" fmla="*/ 109538 w 219075"/>
                    <a:gd name="connsiteY1" fmla="*/ 0 h 219075"/>
                    <a:gd name="connsiteX2" fmla="*/ 0 w 219075"/>
                    <a:gd name="connsiteY2" fmla="*/ 109538 h 219075"/>
                    <a:gd name="connsiteX3" fmla="*/ 109538 w 219075"/>
                    <a:gd name="connsiteY3" fmla="*/ 219075 h 219075"/>
                    <a:gd name="connsiteX4" fmla="*/ 219075 w 219075"/>
                    <a:gd name="connsiteY4" fmla="*/ 109538 h 219075"/>
                    <a:gd name="connsiteX5" fmla="*/ 109538 w 219075"/>
                    <a:gd name="connsiteY5" fmla="*/ 30217 h 219075"/>
                    <a:gd name="connsiteX6" fmla="*/ 141426 w 219075"/>
                    <a:gd name="connsiteY6" fmla="*/ 62069 h 219075"/>
                    <a:gd name="connsiteX7" fmla="*/ 109574 w 219075"/>
                    <a:gd name="connsiteY7" fmla="*/ 93958 h 219075"/>
                    <a:gd name="connsiteX8" fmla="*/ 77685 w 219075"/>
                    <a:gd name="connsiteY8" fmla="*/ 62106 h 219075"/>
                    <a:gd name="connsiteX9" fmla="*/ 77685 w 219075"/>
                    <a:gd name="connsiteY9" fmla="*/ 62088 h 219075"/>
                    <a:gd name="connsiteX10" fmla="*/ 109537 w 219075"/>
                    <a:gd name="connsiteY10" fmla="*/ 30217 h 219075"/>
                    <a:gd name="connsiteX11" fmla="*/ 109538 w 219075"/>
                    <a:gd name="connsiteY11" fmla="*/ 30217 h 219075"/>
                    <a:gd name="connsiteX12" fmla="*/ 173241 w 219075"/>
                    <a:gd name="connsiteY12" fmla="*/ 166194 h 219075"/>
                    <a:gd name="connsiteX13" fmla="*/ 45832 w 219075"/>
                    <a:gd name="connsiteY13" fmla="*/ 166194 h 219075"/>
                    <a:gd name="connsiteX14" fmla="*/ 45832 w 219075"/>
                    <a:gd name="connsiteY14" fmla="*/ 134324 h 219075"/>
                    <a:gd name="connsiteX15" fmla="*/ 52204 w 219075"/>
                    <a:gd name="connsiteY15" fmla="*/ 121576 h 219075"/>
                    <a:gd name="connsiteX16" fmla="*/ 83348 w 219075"/>
                    <a:gd name="connsiteY16" fmla="*/ 106705 h 219075"/>
                    <a:gd name="connsiteX17" fmla="*/ 109538 w 219075"/>
                    <a:gd name="connsiteY17" fmla="*/ 102455 h 219075"/>
                    <a:gd name="connsiteX18" fmla="*/ 135727 w 219075"/>
                    <a:gd name="connsiteY18" fmla="*/ 106705 h 219075"/>
                    <a:gd name="connsiteX19" fmla="*/ 166870 w 219075"/>
                    <a:gd name="connsiteY19" fmla="*/ 121576 h 219075"/>
                    <a:gd name="connsiteX20" fmla="*/ 173241 w 219075"/>
                    <a:gd name="connsiteY20" fmla="*/ 13432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075" h="219075">
                      <a:moveTo>
                        <a:pt x="219075" y="109538"/>
                      </a:moveTo>
                      <a:cubicBezTo>
                        <a:pt x="219075" y="49041"/>
                        <a:pt x="170033" y="0"/>
                        <a:pt x="109538" y="0"/>
                      </a:cubicBezTo>
                      <a:cubicBezTo>
                        <a:pt x="49041" y="0"/>
                        <a:pt x="0" y="49041"/>
                        <a:pt x="0" y="109538"/>
                      </a:cubicBezTo>
                      <a:cubicBezTo>
                        <a:pt x="0" y="170034"/>
                        <a:pt x="49041" y="219075"/>
                        <a:pt x="109538" y="219075"/>
                      </a:cubicBezTo>
                      <a:cubicBezTo>
                        <a:pt x="170033" y="219075"/>
                        <a:pt x="219075" y="170034"/>
                        <a:pt x="219075" y="109538"/>
                      </a:cubicBezTo>
                      <a:close/>
                      <a:moveTo>
                        <a:pt x="109538" y="30217"/>
                      </a:moveTo>
                      <a:cubicBezTo>
                        <a:pt x="127139" y="30207"/>
                        <a:pt x="141416" y="44467"/>
                        <a:pt x="141426" y="62069"/>
                      </a:cubicBezTo>
                      <a:cubicBezTo>
                        <a:pt x="141437" y="79671"/>
                        <a:pt x="127176" y="93948"/>
                        <a:pt x="109574" y="93958"/>
                      </a:cubicBezTo>
                      <a:cubicBezTo>
                        <a:pt x="91972" y="93968"/>
                        <a:pt x="77695" y="79707"/>
                        <a:pt x="77685" y="62106"/>
                      </a:cubicBezTo>
                      <a:cubicBezTo>
                        <a:pt x="77685" y="62100"/>
                        <a:pt x="77685" y="62093"/>
                        <a:pt x="77685" y="62088"/>
                      </a:cubicBezTo>
                      <a:cubicBezTo>
                        <a:pt x="77679" y="44491"/>
                        <a:pt x="91940" y="30222"/>
                        <a:pt x="109537" y="30217"/>
                      </a:cubicBezTo>
                      <a:cubicBezTo>
                        <a:pt x="109537" y="30217"/>
                        <a:pt x="109537" y="30217"/>
                        <a:pt x="109538" y="30217"/>
                      </a:cubicBezTo>
                      <a:close/>
                      <a:moveTo>
                        <a:pt x="173241" y="166194"/>
                      </a:moveTo>
                      <a:lnTo>
                        <a:pt x="45832" y="166194"/>
                      </a:lnTo>
                      <a:lnTo>
                        <a:pt x="45832" y="134324"/>
                      </a:lnTo>
                      <a:cubicBezTo>
                        <a:pt x="45857" y="129315"/>
                        <a:pt x="48212" y="124602"/>
                        <a:pt x="52204" y="121576"/>
                      </a:cubicBezTo>
                      <a:cubicBezTo>
                        <a:pt x="61616" y="114804"/>
                        <a:pt x="72163" y="109768"/>
                        <a:pt x="83348" y="106705"/>
                      </a:cubicBezTo>
                      <a:cubicBezTo>
                        <a:pt x="91799" y="103917"/>
                        <a:pt x="100637" y="102482"/>
                        <a:pt x="109538" y="102455"/>
                      </a:cubicBezTo>
                      <a:cubicBezTo>
                        <a:pt x="118416" y="102717"/>
                        <a:pt x="127221" y="104145"/>
                        <a:pt x="135727" y="106705"/>
                      </a:cubicBezTo>
                      <a:cubicBezTo>
                        <a:pt x="147072" y="109321"/>
                        <a:pt x="157704" y="114398"/>
                        <a:pt x="166870" y="121576"/>
                      </a:cubicBezTo>
                      <a:cubicBezTo>
                        <a:pt x="170984" y="124499"/>
                        <a:pt x="173373" y="129279"/>
                        <a:pt x="173241" y="134324"/>
                      </a:cubicBez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39" name="Freeform: Shape 138">
                  <a:extLst>
                    <a:ext uri="{FF2B5EF4-FFF2-40B4-BE49-F238E27FC236}">
                      <a16:creationId xmlns:a16="http://schemas.microsoft.com/office/drawing/2014/main" id="{3B6375C8-C267-413C-2245-F8C003934682}"/>
                    </a:ext>
                  </a:extLst>
                </p:cNvPr>
                <p:cNvSpPr/>
                <p:nvPr/>
              </p:nvSpPr>
              <p:spPr>
                <a:xfrm>
                  <a:off x="6390685" y="5541243"/>
                  <a:ext cx="219075" cy="219075"/>
                </a:xfrm>
                <a:custGeom>
                  <a:avLst/>
                  <a:gdLst>
                    <a:gd name="connsiteX0" fmla="*/ 109538 w 219075"/>
                    <a:gd name="connsiteY0" fmla="*/ 219075 h 219075"/>
                    <a:gd name="connsiteX1" fmla="*/ 219075 w 219075"/>
                    <a:gd name="connsiteY1" fmla="*/ 109538 h 219075"/>
                    <a:gd name="connsiteX2" fmla="*/ 109538 w 219075"/>
                    <a:gd name="connsiteY2" fmla="*/ 0 h 219075"/>
                    <a:gd name="connsiteX3" fmla="*/ 0 w 219075"/>
                    <a:gd name="connsiteY3" fmla="*/ 109538 h 219075"/>
                    <a:gd name="connsiteX4" fmla="*/ 109538 w 219075"/>
                    <a:gd name="connsiteY4" fmla="*/ 219075 h 219075"/>
                    <a:gd name="connsiteX5" fmla="*/ 109538 w 219075"/>
                    <a:gd name="connsiteY5" fmla="*/ 30217 h 219075"/>
                    <a:gd name="connsiteX6" fmla="*/ 141426 w 219075"/>
                    <a:gd name="connsiteY6" fmla="*/ 62069 h 219075"/>
                    <a:gd name="connsiteX7" fmla="*/ 109574 w 219075"/>
                    <a:gd name="connsiteY7" fmla="*/ 93958 h 219075"/>
                    <a:gd name="connsiteX8" fmla="*/ 77685 w 219075"/>
                    <a:gd name="connsiteY8" fmla="*/ 62106 h 219075"/>
                    <a:gd name="connsiteX9" fmla="*/ 77685 w 219075"/>
                    <a:gd name="connsiteY9" fmla="*/ 62088 h 219075"/>
                    <a:gd name="connsiteX10" fmla="*/ 109537 w 219075"/>
                    <a:gd name="connsiteY10" fmla="*/ 30217 h 219075"/>
                    <a:gd name="connsiteX11" fmla="*/ 109538 w 219075"/>
                    <a:gd name="connsiteY11" fmla="*/ 30217 h 219075"/>
                    <a:gd name="connsiteX12" fmla="*/ 45832 w 219075"/>
                    <a:gd name="connsiteY12" fmla="*/ 134324 h 219075"/>
                    <a:gd name="connsiteX13" fmla="*/ 52204 w 219075"/>
                    <a:gd name="connsiteY13" fmla="*/ 121576 h 219075"/>
                    <a:gd name="connsiteX14" fmla="*/ 83348 w 219075"/>
                    <a:gd name="connsiteY14" fmla="*/ 106705 h 219075"/>
                    <a:gd name="connsiteX15" fmla="*/ 109538 w 219075"/>
                    <a:gd name="connsiteY15" fmla="*/ 102454 h 219075"/>
                    <a:gd name="connsiteX16" fmla="*/ 135727 w 219075"/>
                    <a:gd name="connsiteY16" fmla="*/ 106705 h 219075"/>
                    <a:gd name="connsiteX17" fmla="*/ 166870 w 219075"/>
                    <a:gd name="connsiteY17" fmla="*/ 121576 h 219075"/>
                    <a:gd name="connsiteX18" fmla="*/ 173241 w 219075"/>
                    <a:gd name="connsiteY18" fmla="*/ 134324 h 219075"/>
                    <a:gd name="connsiteX19" fmla="*/ 173241 w 219075"/>
                    <a:gd name="connsiteY19" fmla="*/ 166195 h 219075"/>
                    <a:gd name="connsiteX20" fmla="*/ 45832 w 219075"/>
                    <a:gd name="connsiteY20" fmla="*/ 16619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075" h="219075">
                      <a:moveTo>
                        <a:pt x="109538" y="219075"/>
                      </a:moveTo>
                      <a:cubicBezTo>
                        <a:pt x="170033" y="219075"/>
                        <a:pt x="219075" y="170034"/>
                        <a:pt x="219075" y="109538"/>
                      </a:cubicBezTo>
                      <a:cubicBezTo>
                        <a:pt x="219075" y="49041"/>
                        <a:pt x="170033" y="0"/>
                        <a:pt x="109538" y="0"/>
                      </a:cubicBezTo>
                      <a:cubicBezTo>
                        <a:pt x="49041" y="0"/>
                        <a:pt x="0" y="49041"/>
                        <a:pt x="0" y="109538"/>
                      </a:cubicBezTo>
                      <a:cubicBezTo>
                        <a:pt x="0" y="170034"/>
                        <a:pt x="49041" y="219075"/>
                        <a:pt x="109538" y="219075"/>
                      </a:cubicBezTo>
                      <a:close/>
                      <a:moveTo>
                        <a:pt x="109538" y="30217"/>
                      </a:moveTo>
                      <a:cubicBezTo>
                        <a:pt x="127139" y="30207"/>
                        <a:pt x="141416" y="44467"/>
                        <a:pt x="141426" y="62069"/>
                      </a:cubicBezTo>
                      <a:cubicBezTo>
                        <a:pt x="141437" y="79671"/>
                        <a:pt x="127176" y="93948"/>
                        <a:pt x="109574" y="93958"/>
                      </a:cubicBezTo>
                      <a:cubicBezTo>
                        <a:pt x="91972" y="93968"/>
                        <a:pt x="77695" y="79707"/>
                        <a:pt x="77685" y="62106"/>
                      </a:cubicBezTo>
                      <a:cubicBezTo>
                        <a:pt x="77685" y="62100"/>
                        <a:pt x="77685" y="62093"/>
                        <a:pt x="77685" y="62088"/>
                      </a:cubicBezTo>
                      <a:cubicBezTo>
                        <a:pt x="77679" y="44491"/>
                        <a:pt x="91940" y="30222"/>
                        <a:pt x="109537" y="30217"/>
                      </a:cubicBezTo>
                      <a:cubicBezTo>
                        <a:pt x="109537" y="30217"/>
                        <a:pt x="109537" y="30217"/>
                        <a:pt x="109538" y="30217"/>
                      </a:cubicBezTo>
                      <a:close/>
                      <a:moveTo>
                        <a:pt x="45832" y="134324"/>
                      </a:moveTo>
                      <a:cubicBezTo>
                        <a:pt x="45857" y="129315"/>
                        <a:pt x="48212" y="124602"/>
                        <a:pt x="52204" y="121576"/>
                      </a:cubicBezTo>
                      <a:cubicBezTo>
                        <a:pt x="61616" y="114804"/>
                        <a:pt x="72163" y="109768"/>
                        <a:pt x="83348" y="106705"/>
                      </a:cubicBezTo>
                      <a:cubicBezTo>
                        <a:pt x="91799" y="103917"/>
                        <a:pt x="100637" y="102482"/>
                        <a:pt x="109538" y="102454"/>
                      </a:cubicBezTo>
                      <a:cubicBezTo>
                        <a:pt x="118416" y="102717"/>
                        <a:pt x="127221" y="104145"/>
                        <a:pt x="135727" y="106705"/>
                      </a:cubicBezTo>
                      <a:cubicBezTo>
                        <a:pt x="147072" y="109321"/>
                        <a:pt x="157704" y="114398"/>
                        <a:pt x="166870" y="121576"/>
                      </a:cubicBezTo>
                      <a:cubicBezTo>
                        <a:pt x="170984" y="124499"/>
                        <a:pt x="173373" y="129279"/>
                        <a:pt x="173241" y="134324"/>
                      </a:cubicBezTo>
                      <a:lnTo>
                        <a:pt x="173241" y="166195"/>
                      </a:lnTo>
                      <a:lnTo>
                        <a:pt x="45832" y="166195"/>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40" name="Freeform: Shape 139">
                  <a:extLst>
                    <a:ext uri="{FF2B5EF4-FFF2-40B4-BE49-F238E27FC236}">
                      <a16:creationId xmlns:a16="http://schemas.microsoft.com/office/drawing/2014/main" id="{04083912-D3C3-28FF-6602-091D1B313C46}"/>
                    </a:ext>
                  </a:extLst>
                </p:cNvPr>
                <p:cNvSpPr/>
                <p:nvPr/>
              </p:nvSpPr>
              <p:spPr>
                <a:xfrm>
                  <a:off x="6543085" y="5284068"/>
                  <a:ext cx="219075" cy="219075"/>
                </a:xfrm>
                <a:custGeom>
                  <a:avLst/>
                  <a:gdLst>
                    <a:gd name="connsiteX0" fmla="*/ 219075 w 219075"/>
                    <a:gd name="connsiteY0" fmla="*/ 109538 h 219075"/>
                    <a:gd name="connsiteX1" fmla="*/ 109538 w 219075"/>
                    <a:gd name="connsiteY1" fmla="*/ 0 h 219075"/>
                    <a:gd name="connsiteX2" fmla="*/ 0 w 219075"/>
                    <a:gd name="connsiteY2" fmla="*/ 109538 h 219075"/>
                    <a:gd name="connsiteX3" fmla="*/ 109538 w 219075"/>
                    <a:gd name="connsiteY3" fmla="*/ 219075 h 219075"/>
                    <a:gd name="connsiteX4" fmla="*/ 219075 w 219075"/>
                    <a:gd name="connsiteY4" fmla="*/ 109538 h 219075"/>
                    <a:gd name="connsiteX5" fmla="*/ 109538 w 219075"/>
                    <a:gd name="connsiteY5" fmla="*/ 30217 h 219075"/>
                    <a:gd name="connsiteX6" fmla="*/ 141426 w 219075"/>
                    <a:gd name="connsiteY6" fmla="*/ 62069 h 219075"/>
                    <a:gd name="connsiteX7" fmla="*/ 109574 w 219075"/>
                    <a:gd name="connsiteY7" fmla="*/ 93958 h 219075"/>
                    <a:gd name="connsiteX8" fmla="*/ 77685 w 219075"/>
                    <a:gd name="connsiteY8" fmla="*/ 62106 h 219075"/>
                    <a:gd name="connsiteX9" fmla="*/ 77685 w 219075"/>
                    <a:gd name="connsiteY9" fmla="*/ 62088 h 219075"/>
                    <a:gd name="connsiteX10" fmla="*/ 109537 w 219075"/>
                    <a:gd name="connsiteY10" fmla="*/ 30217 h 219075"/>
                    <a:gd name="connsiteX11" fmla="*/ 109538 w 219075"/>
                    <a:gd name="connsiteY11" fmla="*/ 30217 h 219075"/>
                    <a:gd name="connsiteX12" fmla="*/ 173241 w 219075"/>
                    <a:gd name="connsiteY12" fmla="*/ 166194 h 219075"/>
                    <a:gd name="connsiteX13" fmla="*/ 45832 w 219075"/>
                    <a:gd name="connsiteY13" fmla="*/ 166194 h 219075"/>
                    <a:gd name="connsiteX14" fmla="*/ 45832 w 219075"/>
                    <a:gd name="connsiteY14" fmla="*/ 134324 h 219075"/>
                    <a:gd name="connsiteX15" fmla="*/ 52204 w 219075"/>
                    <a:gd name="connsiteY15" fmla="*/ 121576 h 219075"/>
                    <a:gd name="connsiteX16" fmla="*/ 83348 w 219075"/>
                    <a:gd name="connsiteY16" fmla="*/ 106705 h 219075"/>
                    <a:gd name="connsiteX17" fmla="*/ 109538 w 219075"/>
                    <a:gd name="connsiteY17" fmla="*/ 102455 h 219075"/>
                    <a:gd name="connsiteX18" fmla="*/ 135727 w 219075"/>
                    <a:gd name="connsiteY18" fmla="*/ 106705 h 219075"/>
                    <a:gd name="connsiteX19" fmla="*/ 166870 w 219075"/>
                    <a:gd name="connsiteY19" fmla="*/ 121576 h 219075"/>
                    <a:gd name="connsiteX20" fmla="*/ 173241 w 219075"/>
                    <a:gd name="connsiteY20" fmla="*/ 13432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075" h="219075">
                      <a:moveTo>
                        <a:pt x="219075" y="109538"/>
                      </a:moveTo>
                      <a:cubicBezTo>
                        <a:pt x="219075" y="49041"/>
                        <a:pt x="170033" y="0"/>
                        <a:pt x="109538" y="0"/>
                      </a:cubicBezTo>
                      <a:cubicBezTo>
                        <a:pt x="49041" y="0"/>
                        <a:pt x="0" y="49041"/>
                        <a:pt x="0" y="109538"/>
                      </a:cubicBezTo>
                      <a:cubicBezTo>
                        <a:pt x="0" y="170034"/>
                        <a:pt x="49041" y="219075"/>
                        <a:pt x="109538" y="219075"/>
                      </a:cubicBezTo>
                      <a:cubicBezTo>
                        <a:pt x="170033" y="219075"/>
                        <a:pt x="219075" y="170034"/>
                        <a:pt x="219075" y="109538"/>
                      </a:cubicBezTo>
                      <a:close/>
                      <a:moveTo>
                        <a:pt x="109538" y="30217"/>
                      </a:moveTo>
                      <a:cubicBezTo>
                        <a:pt x="127139" y="30207"/>
                        <a:pt x="141416" y="44467"/>
                        <a:pt x="141426" y="62069"/>
                      </a:cubicBezTo>
                      <a:cubicBezTo>
                        <a:pt x="141437" y="79671"/>
                        <a:pt x="127176" y="93948"/>
                        <a:pt x="109574" y="93958"/>
                      </a:cubicBezTo>
                      <a:cubicBezTo>
                        <a:pt x="91972" y="93968"/>
                        <a:pt x="77695" y="79707"/>
                        <a:pt x="77685" y="62106"/>
                      </a:cubicBezTo>
                      <a:cubicBezTo>
                        <a:pt x="77685" y="62100"/>
                        <a:pt x="77685" y="62093"/>
                        <a:pt x="77685" y="62088"/>
                      </a:cubicBezTo>
                      <a:cubicBezTo>
                        <a:pt x="77679" y="44491"/>
                        <a:pt x="91940" y="30222"/>
                        <a:pt x="109537" y="30217"/>
                      </a:cubicBezTo>
                      <a:cubicBezTo>
                        <a:pt x="109537" y="30217"/>
                        <a:pt x="109537" y="30217"/>
                        <a:pt x="109538" y="30217"/>
                      </a:cubicBezTo>
                      <a:close/>
                      <a:moveTo>
                        <a:pt x="173241" y="166194"/>
                      </a:moveTo>
                      <a:lnTo>
                        <a:pt x="45832" y="166194"/>
                      </a:lnTo>
                      <a:lnTo>
                        <a:pt x="45832" y="134324"/>
                      </a:lnTo>
                      <a:cubicBezTo>
                        <a:pt x="45857" y="129315"/>
                        <a:pt x="48212" y="124602"/>
                        <a:pt x="52204" y="121576"/>
                      </a:cubicBezTo>
                      <a:cubicBezTo>
                        <a:pt x="61616" y="114804"/>
                        <a:pt x="72163" y="109768"/>
                        <a:pt x="83348" y="106705"/>
                      </a:cubicBezTo>
                      <a:cubicBezTo>
                        <a:pt x="91799" y="103917"/>
                        <a:pt x="100637" y="102482"/>
                        <a:pt x="109538" y="102455"/>
                      </a:cubicBezTo>
                      <a:cubicBezTo>
                        <a:pt x="118416" y="102717"/>
                        <a:pt x="127221" y="104145"/>
                        <a:pt x="135727" y="106705"/>
                      </a:cubicBezTo>
                      <a:cubicBezTo>
                        <a:pt x="147072" y="109321"/>
                        <a:pt x="157704" y="114398"/>
                        <a:pt x="166870" y="121576"/>
                      </a:cubicBezTo>
                      <a:cubicBezTo>
                        <a:pt x="170984" y="124499"/>
                        <a:pt x="173373" y="129279"/>
                        <a:pt x="173241" y="134324"/>
                      </a:cubicBez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41" name="Freeform: Shape 140">
                  <a:extLst>
                    <a:ext uri="{FF2B5EF4-FFF2-40B4-BE49-F238E27FC236}">
                      <a16:creationId xmlns:a16="http://schemas.microsoft.com/office/drawing/2014/main" id="{C016E462-D9E6-5862-C8B0-2775E0AF45FF}"/>
                    </a:ext>
                  </a:extLst>
                </p:cNvPr>
                <p:cNvSpPr/>
                <p:nvPr/>
              </p:nvSpPr>
              <p:spPr>
                <a:xfrm>
                  <a:off x="5914434" y="5123165"/>
                  <a:ext cx="323850" cy="522852"/>
                </a:xfrm>
                <a:custGeom>
                  <a:avLst/>
                  <a:gdLst>
                    <a:gd name="connsiteX0" fmla="*/ 323850 w 323850"/>
                    <a:gd name="connsiteY0" fmla="*/ 485468 h 522852"/>
                    <a:gd name="connsiteX1" fmla="*/ 305230 w 323850"/>
                    <a:gd name="connsiteY1" fmla="*/ 485468 h 522852"/>
                    <a:gd name="connsiteX2" fmla="*/ 305230 w 323850"/>
                    <a:gd name="connsiteY2" fmla="*/ 47012 h 522852"/>
                    <a:gd name="connsiteX3" fmla="*/ 276979 w 323850"/>
                    <a:gd name="connsiteY3" fmla="*/ 47012 h 522852"/>
                    <a:gd name="connsiteX4" fmla="*/ 276979 w 323850"/>
                    <a:gd name="connsiteY4" fmla="*/ 0 h 522852"/>
                    <a:gd name="connsiteX5" fmla="*/ 46872 w 323850"/>
                    <a:gd name="connsiteY5" fmla="*/ 0 h 522852"/>
                    <a:gd name="connsiteX6" fmla="*/ 46872 w 323850"/>
                    <a:gd name="connsiteY6" fmla="*/ 47012 h 522852"/>
                    <a:gd name="connsiteX7" fmla="*/ 18620 w 323850"/>
                    <a:gd name="connsiteY7" fmla="*/ 47012 h 522852"/>
                    <a:gd name="connsiteX8" fmla="*/ 18620 w 323850"/>
                    <a:gd name="connsiteY8" fmla="*/ 485468 h 522852"/>
                    <a:gd name="connsiteX9" fmla="*/ 0 w 323850"/>
                    <a:gd name="connsiteY9" fmla="*/ 485468 h 522852"/>
                    <a:gd name="connsiteX10" fmla="*/ 0 w 323850"/>
                    <a:gd name="connsiteY10" fmla="*/ 522852 h 522852"/>
                    <a:gd name="connsiteX11" fmla="*/ 323850 w 323850"/>
                    <a:gd name="connsiteY11" fmla="*/ 522852 h 522852"/>
                    <a:gd name="connsiteX12" fmla="*/ 104130 w 323850"/>
                    <a:gd name="connsiteY12" fmla="*/ 441125 h 522852"/>
                    <a:gd name="connsiteX13" fmla="*/ 66675 w 323850"/>
                    <a:gd name="connsiteY13" fmla="*/ 441125 h 522852"/>
                    <a:gd name="connsiteX14" fmla="*/ 66675 w 323850"/>
                    <a:gd name="connsiteY14" fmla="*/ 403641 h 522852"/>
                    <a:gd name="connsiteX15" fmla="*/ 104130 w 323850"/>
                    <a:gd name="connsiteY15" fmla="*/ 403641 h 522852"/>
                    <a:gd name="connsiteX16" fmla="*/ 104130 w 323850"/>
                    <a:gd name="connsiteY16" fmla="*/ 364925 h 522852"/>
                    <a:gd name="connsiteX17" fmla="*/ 66675 w 323850"/>
                    <a:gd name="connsiteY17" fmla="*/ 364925 h 522852"/>
                    <a:gd name="connsiteX18" fmla="*/ 66675 w 323850"/>
                    <a:gd name="connsiteY18" fmla="*/ 327441 h 522852"/>
                    <a:gd name="connsiteX19" fmla="*/ 104130 w 323850"/>
                    <a:gd name="connsiteY19" fmla="*/ 327441 h 522852"/>
                    <a:gd name="connsiteX20" fmla="*/ 104130 w 323850"/>
                    <a:gd name="connsiteY20" fmla="*/ 288725 h 522852"/>
                    <a:gd name="connsiteX21" fmla="*/ 66675 w 323850"/>
                    <a:gd name="connsiteY21" fmla="*/ 288725 h 522852"/>
                    <a:gd name="connsiteX22" fmla="*/ 66675 w 323850"/>
                    <a:gd name="connsiteY22" fmla="*/ 251238 h 522852"/>
                    <a:gd name="connsiteX23" fmla="*/ 104130 w 323850"/>
                    <a:gd name="connsiteY23" fmla="*/ 251238 h 522852"/>
                    <a:gd name="connsiteX24" fmla="*/ 104130 w 323850"/>
                    <a:gd name="connsiteY24" fmla="*/ 212522 h 522852"/>
                    <a:gd name="connsiteX25" fmla="*/ 66675 w 323850"/>
                    <a:gd name="connsiteY25" fmla="*/ 212522 h 522852"/>
                    <a:gd name="connsiteX26" fmla="*/ 66675 w 323850"/>
                    <a:gd name="connsiteY26" fmla="*/ 175038 h 522852"/>
                    <a:gd name="connsiteX27" fmla="*/ 104130 w 323850"/>
                    <a:gd name="connsiteY27" fmla="*/ 175038 h 522852"/>
                    <a:gd name="connsiteX28" fmla="*/ 104130 w 323850"/>
                    <a:gd name="connsiteY28" fmla="*/ 136322 h 522852"/>
                    <a:gd name="connsiteX29" fmla="*/ 66675 w 323850"/>
                    <a:gd name="connsiteY29" fmla="*/ 136322 h 522852"/>
                    <a:gd name="connsiteX30" fmla="*/ 66675 w 323850"/>
                    <a:gd name="connsiteY30" fmla="*/ 98838 h 522852"/>
                    <a:gd name="connsiteX31" fmla="*/ 104130 w 323850"/>
                    <a:gd name="connsiteY31" fmla="*/ 98838 h 522852"/>
                    <a:gd name="connsiteX32" fmla="*/ 180330 w 323850"/>
                    <a:gd name="connsiteY32" fmla="*/ 488752 h 522852"/>
                    <a:gd name="connsiteX33" fmla="*/ 142875 w 323850"/>
                    <a:gd name="connsiteY33" fmla="*/ 488752 h 522852"/>
                    <a:gd name="connsiteX34" fmla="*/ 142875 w 323850"/>
                    <a:gd name="connsiteY34" fmla="*/ 403641 h 522852"/>
                    <a:gd name="connsiteX35" fmla="*/ 180330 w 323850"/>
                    <a:gd name="connsiteY35" fmla="*/ 403641 h 522852"/>
                    <a:gd name="connsiteX36" fmla="*/ 180330 w 323850"/>
                    <a:gd name="connsiteY36" fmla="*/ 364925 h 522852"/>
                    <a:gd name="connsiteX37" fmla="*/ 142875 w 323850"/>
                    <a:gd name="connsiteY37" fmla="*/ 364925 h 522852"/>
                    <a:gd name="connsiteX38" fmla="*/ 142875 w 323850"/>
                    <a:gd name="connsiteY38" fmla="*/ 327441 h 522852"/>
                    <a:gd name="connsiteX39" fmla="*/ 180330 w 323850"/>
                    <a:gd name="connsiteY39" fmla="*/ 327441 h 522852"/>
                    <a:gd name="connsiteX40" fmla="*/ 180330 w 323850"/>
                    <a:gd name="connsiteY40" fmla="*/ 288725 h 522852"/>
                    <a:gd name="connsiteX41" fmla="*/ 142875 w 323850"/>
                    <a:gd name="connsiteY41" fmla="*/ 288725 h 522852"/>
                    <a:gd name="connsiteX42" fmla="*/ 142875 w 323850"/>
                    <a:gd name="connsiteY42" fmla="*/ 251238 h 522852"/>
                    <a:gd name="connsiteX43" fmla="*/ 180330 w 323850"/>
                    <a:gd name="connsiteY43" fmla="*/ 251238 h 522852"/>
                    <a:gd name="connsiteX44" fmla="*/ 180330 w 323850"/>
                    <a:gd name="connsiteY44" fmla="*/ 212522 h 522852"/>
                    <a:gd name="connsiteX45" fmla="*/ 142875 w 323850"/>
                    <a:gd name="connsiteY45" fmla="*/ 212522 h 522852"/>
                    <a:gd name="connsiteX46" fmla="*/ 142875 w 323850"/>
                    <a:gd name="connsiteY46" fmla="*/ 175038 h 522852"/>
                    <a:gd name="connsiteX47" fmla="*/ 180330 w 323850"/>
                    <a:gd name="connsiteY47" fmla="*/ 175038 h 522852"/>
                    <a:gd name="connsiteX48" fmla="*/ 180330 w 323850"/>
                    <a:gd name="connsiteY48" fmla="*/ 136322 h 522852"/>
                    <a:gd name="connsiteX49" fmla="*/ 142875 w 323850"/>
                    <a:gd name="connsiteY49" fmla="*/ 136322 h 522852"/>
                    <a:gd name="connsiteX50" fmla="*/ 142875 w 323850"/>
                    <a:gd name="connsiteY50" fmla="*/ 98838 h 522852"/>
                    <a:gd name="connsiteX51" fmla="*/ 180330 w 323850"/>
                    <a:gd name="connsiteY51" fmla="*/ 98838 h 522852"/>
                    <a:gd name="connsiteX52" fmla="*/ 257175 w 323850"/>
                    <a:gd name="connsiteY52" fmla="*/ 441125 h 522852"/>
                    <a:gd name="connsiteX53" fmla="*/ 219721 w 323850"/>
                    <a:gd name="connsiteY53" fmla="*/ 441125 h 522852"/>
                    <a:gd name="connsiteX54" fmla="*/ 219721 w 323850"/>
                    <a:gd name="connsiteY54" fmla="*/ 403641 h 522852"/>
                    <a:gd name="connsiteX55" fmla="*/ 257175 w 323850"/>
                    <a:gd name="connsiteY55" fmla="*/ 403641 h 522852"/>
                    <a:gd name="connsiteX56" fmla="*/ 257175 w 323850"/>
                    <a:gd name="connsiteY56" fmla="*/ 364925 h 522852"/>
                    <a:gd name="connsiteX57" fmla="*/ 219721 w 323850"/>
                    <a:gd name="connsiteY57" fmla="*/ 364925 h 522852"/>
                    <a:gd name="connsiteX58" fmla="*/ 219721 w 323850"/>
                    <a:gd name="connsiteY58" fmla="*/ 327441 h 522852"/>
                    <a:gd name="connsiteX59" fmla="*/ 257175 w 323850"/>
                    <a:gd name="connsiteY59" fmla="*/ 327441 h 522852"/>
                    <a:gd name="connsiteX60" fmla="*/ 257175 w 323850"/>
                    <a:gd name="connsiteY60" fmla="*/ 288725 h 522852"/>
                    <a:gd name="connsiteX61" fmla="*/ 219721 w 323850"/>
                    <a:gd name="connsiteY61" fmla="*/ 288725 h 522852"/>
                    <a:gd name="connsiteX62" fmla="*/ 219721 w 323850"/>
                    <a:gd name="connsiteY62" fmla="*/ 251238 h 522852"/>
                    <a:gd name="connsiteX63" fmla="*/ 257175 w 323850"/>
                    <a:gd name="connsiteY63" fmla="*/ 251238 h 522852"/>
                    <a:gd name="connsiteX64" fmla="*/ 257175 w 323850"/>
                    <a:gd name="connsiteY64" fmla="*/ 212522 h 522852"/>
                    <a:gd name="connsiteX65" fmla="*/ 219721 w 323850"/>
                    <a:gd name="connsiteY65" fmla="*/ 212522 h 522852"/>
                    <a:gd name="connsiteX66" fmla="*/ 219721 w 323850"/>
                    <a:gd name="connsiteY66" fmla="*/ 175038 h 522852"/>
                    <a:gd name="connsiteX67" fmla="*/ 257175 w 323850"/>
                    <a:gd name="connsiteY67" fmla="*/ 175038 h 522852"/>
                    <a:gd name="connsiteX68" fmla="*/ 257175 w 323850"/>
                    <a:gd name="connsiteY68" fmla="*/ 136322 h 522852"/>
                    <a:gd name="connsiteX69" fmla="*/ 219721 w 323850"/>
                    <a:gd name="connsiteY69" fmla="*/ 136322 h 522852"/>
                    <a:gd name="connsiteX70" fmla="*/ 219721 w 323850"/>
                    <a:gd name="connsiteY70" fmla="*/ 98838 h 522852"/>
                    <a:gd name="connsiteX71" fmla="*/ 257175 w 323850"/>
                    <a:gd name="connsiteY71" fmla="*/ 98838 h 52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23850" h="522852">
                      <a:moveTo>
                        <a:pt x="323850" y="485468"/>
                      </a:moveTo>
                      <a:lnTo>
                        <a:pt x="305230" y="485468"/>
                      </a:lnTo>
                      <a:lnTo>
                        <a:pt x="305230" y="47012"/>
                      </a:lnTo>
                      <a:lnTo>
                        <a:pt x="276979" y="47012"/>
                      </a:lnTo>
                      <a:lnTo>
                        <a:pt x="276979" y="0"/>
                      </a:lnTo>
                      <a:lnTo>
                        <a:pt x="46872" y="0"/>
                      </a:lnTo>
                      <a:lnTo>
                        <a:pt x="46872" y="47012"/>
                      </a:lnTo>
                      <a:lnTo>
                        <a:pt x="18620" y="47012"/>
                      </a:lnTo>
                      <a:lnTo>
                        <a:pt x="18620" y="485468"/>
                      </a:lnTo>
                      <a:lnTo>
                        <a:pt x="0" y="485468"/>
                      </a:lnTo>
                      <a:lnTo>
                        <a:pt x="0" y="522852"/>
                      </a:lnTo>
                      <a:lnTo>
                        <a:pt x="323850" y="522852"/>
                      </a:lnTo>
                      <a:close/>
                      <a:moveTo>
                        <a:pt x="104130" y="441125"/>
                      </a:moveTo>
                      <a:lnTo>
                        <a:pt x="66675" y="441125"/>
                      </a:lnTo>
                      <a:lnTo>
                        <a:pt x="66675" y="403641"/>
                      </a:lnTo>
                      <a:lnTo>
                        <a:pt x="104130" y="403641"/>
                      </a:lnTo>
                      <a:close/>
                      <a:moveTo>
                        <a:pt x="104130" y="364925"/>
                      </a:moveTo>
                      <a:lnTo>
                        <a:pt x="66675" y="364925"/>
                      </a:lnTo>
                      <a:lnTo>
                        <a:pt x="66675" y="327441"/>
                      </a:lnTo>
                      <a:lnTo>
                        <a:pt x="104130" y="327441"/>
                      </a:lnTo>
                      <a:close/>
                      <a:moveTo>
                        <a:pt x="104130" y="288725"/>
                      </a:moveTo>
                      <a:lnTo>
                        <a:pt x="66675" y="288725"/>
                      </a:lnTo>
                      <a:lnTo>
                        <a:pt x="66675" y="251238"/>
                      </a:lnTo>
                      <a:lnTo>
                        <a:pt x="104130" y="251238"/>
                      </a:lnTo>
                      <a:close/>
                      <a:moveTo>
                        <a:pt x="104130" y="212522"/>
                      </a:moveTo>
                      <a:lnTo>
                        <a:pt x="66675" y="212522"/>
                      </a:lnTo>
                      <a:lnTo>
                        <a:pt x="66675" y="175038"/>
                      </a:lnTo>
                      <a:lnTo>
                        <a:pt x="104130" y="175038"/>
                      </a:lnTo>
                      <a:close/>
                      <a:moveTo>
                        <a:pt x="104130" y="136322"/>
                      </a:moveTo>
                      <a:lnTo>
                        <a:pt x="66675" y="136322"/>
                      </a:lnTo>
                      <a:lnTo>
                        <a:pt x="66675" y="98838"/>
                      </a:lnTo>
                      <a:lnTo>
                        <a:pt x="104130" y="98838"/>
                      </a:lnTo>
                      <a:close/>
                      <a:moveTo>
                        <a:pt x="180330" y="488752"/>
                      </a:moveTo>
                      <a:lnTo>
                        <a:pt x="142875" y="488752"/>
                      </a:lnTo>
                      <a:lnTo>
                        <a:pt x="142875" y="403641"/>
                      </a:lnTo>
                      <a:lnTo>
                        <a:pt x="180330" y="403641"/>
                      </a:lnTo>
                      <a:close/>
                      <a:moveTo>
                        <a:pt x="180330" y="364925"/>
                      </a:moveTo>
                      <a:lnTo>
                        <a:pt x="142875" y="364925"/>
                      </a:lnTo>
                      <a:lnTo>
                        <a:pt x="142875" y="327441"/>
                      </a:lnTo>
                      <a:lnTo>
                        <a:pt x="180330" y="327441"/>
                      </a:lnTo>
                      <a:close/>
                      <a:moveTo>
                        <a:pt x="180330" y="288725"/>
                      </a:moveTo>
                      <a:lnTo>
                        <a:pt x="142875" y="288725"/>
                      </a:lnTo>
                      <a:lnTo>
                        <a:pt x="142875" y="251238"/>
                      </a:lnTo>
                      <a:lnTo>
                        <a:pt x="180330" y="251238"/>
                      </a:lnTo>
                      <a:close/>
                      <a:moveTo>
                        <a:pt x="180330" y="212522"/>
                      </a:moveTo>
                      <a:lnTo>
                        <a:pt x="142875" y="212522"/>
                      </a:lnTo>
                      <a:lnTo>
                        <a:pt x="142875" y="175038"/>
                      </a:lnTo>
                      <a:lnTo>
                        <a:pt x="180330" y="175038"/>
                      </a:lnTo>
                      <a:close/>
                      <a:moveTo>
                        <a:pt x="180330" y="136322"/>
                      </a:moveTo>
                      <a:lnTo>
                        <a:pt x="142875" y="136322"/>
                      </a:lnTo>
                      <a:lnTo>
                        <a:pt x="142875" y="98838"/>
                      </a:lnTo>
                      <a:lnTo>
                        <a:pt x="180330" y="98838"/>
                      </a:lnTo>
                      <a:close/>
                      <a:moveTo>
                        <a:pt x="257175" y="441125"/>
                      </a:moveTo>
                      <a:lnTo>
                        <a:pt x="219721" y="441125"/>
                      </a:lnTo>
                      <a:lnTo>
                        <a:pt x="219721" y="403641"/>
                      </a:lnTo>
                      <a:lnTo>
                        <a:pt x="257175" y="403641"/>
                      </a:lnTo>
                      <a:close/>
                      <a:moveTo>
                        <a:pt x="257175" y="364925"/>
                      </a:moveTo>
                      <a:lnTo>
                        <a:pt x="219721" y="364925"/>
                      </a:lnTo>
                      <a:lnTo>
                        <a:pt x="219721" y="327441"/>
                      </a:lnTo>
                      <a:lnTo>
                        <a:pt x="257175" y="327441"/>
                      </a:lnTo>
                      <a:close/>
                      <a:moveTo>
                        <a:pt x="257175" y="288725"/>
                      </a:moveTo>
                      <a:lnTo>
                        <a:pt x="219721" y="288725"/>
                      </a:lnTo>
                      <a:lnTo>
                        <a:pt x="219721" y="251238"/>
                      </a:lnTo>
                      <a:lnTo>
                        <a:pt x="257175" y="251238"/>
                      </a:lnTo>
                      <a:close/>
                      <a:moveTo>
                        <a:pt x="257175" y="212522"/>
                      </a:moveTo>
                      <a:lnTo>
                        <a:pt x="219721" y="212522"/>
                      </a:lnTo>
                      <a:lnTo>
                        <a:pt x="219721" y="175038"/>
                      </a:lnTo>
                      <a:lnTo>
                        <a:pt x="257175" y="175038"/>
                      </a:lnTo>
                      <a:close/>
                      <a:moveTo>
                        <a:pt x="257175" y="136322"/>
                      </a:moveTo>
                      <a:lnTo>
                        <a:pt x="219721" y="136322"/>
                      </a:lnTo>
                      <a:lnTo>
                        <a:pt x="219721" y="98838"/>
                      </a:lnTo>
                      <a:lnTo>
                        <a:pt x="257175" y="98838"/>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42" name="Freeform: Shape 141">
                  <a:extLst>
                    <a:ext uri="{FF2B5EF4-FFF2-40B4-BE49-F238E27FC236}">
                      <a16:creationId xmlns:a16="http://schemas.microsoft.com/office/drawing/2014/main" id="{ECE1F73D-AAF9-CF54-F8C8-5B91551E8C47}"/>
                    </a:ext>
                  </a:extLst>
                </p:cNvPr>
                <p:cNvSpPr/>
                <p:nvPr/>
              </p:nvSpPr>
              <p:spPr>
                <a:xfrm rot="19424904">
                  <a:off x="6292698" y="5256243"/>
                  <a:ext cx="36334" cy="38098"/>
                </a:xfrm>
                <a:custGeom>
                  <a:avLst/>
                  <a:gdLst>
                    <a:gd name="connsiteX0" fmla="*/ 0 w 36334"/>
                    <a:gd name="connsiteY0" fmla="*/ 0 h 38098"/>
                    <a:gd name="connsiteX1" fmla="*/ 36335 w 36334"/>
                    <a:gd name="connsiteY1" fmla="*/ 0 h 38098"/>
                    <a:gd name="connsiteX2" fmla="*/ 36335 w 36334"/>
                    <a:gd name="connsiteY2" fmla="*/ 38098 h 38098"/>
                    <a:gd name="connsiteX3" fmla="*/ 0 w 36334"/>
                    <a:gd name="connsiteY3" fmla="*/ 38098 h 38098"/>
                  </a:gdLst>
                  <a:ahLst/>
                  <a:cxnLst>
                    <a:cxn ang="0">
                      <a:pos x="connsiteX0" y="connsiteY0"/>
                    </a:cxn>
                    <a:cxn ang="0">
                      <a:pos x="connsiteX1" y="connsiteY1"/>
                    </a:cxn>
                    <a:cxn ang="0">
                      <a:pos x="connsiteX2" y="connsiteY2"/>
                    </a:cxn>
                    <a:cxn ang="0">
                      <a:pos x="connsiteX3" y="connsiteY3"/>
                    </a:cxn>
                  </a:cxnLst>
                  <a:rect l="l" t="t" r="r" b="b"/>
                  <a:pathLst>
                    <a:path w="36334" h="38098">
                      <a:moveTo>
                        <a:pt x="0" y="0"/>
                      </a:moveTo>
                      <a:lnTo>
                        <a:pt x="36335" y="0"/>
                      </a:lnTo>
                      <a:lnTo>
                        <a:pt x="36335" y="38098"/>
                      </a:lnTo>
                      <a:lnTo>
                        <a:pt x="0" y="38098"/>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43" name="Freeform: Shape 142">
                  <a:extLst>
                    <a:ext uri="{FF2B5EF4-FFF2-40B4-BE49-F238E27FC236}">
                      <a16:creationId xmlns:a16="http://schemas.microsoft.com/office/drawing/2014/main" id="{67D4DC0E-B531-58DF-027E-5FCEA81ED894}"/>
                    </a:ext>
                  </a:extLst>
                </p:cNvPr>
                <p:cNvSpPr/>
                <p:nvPr/>
              </p:nvSpPr>
              <p:spPr>
                <a:xfrm rot="19424228">
                  <a:off x="6351298" y="5213262"/>
                  <a:ext cx="36337" cy="38104"/>
                </a:xfrm>
                <a:custGeom>
                  <a:avLst/>
                  <a:gdLst>
                    <a:gd name="connsiteX0" fmla="*/ 0 w 36337"/>
                    <a:gd name="connsiteY0" fmla="*/ 0 h 38104"/>
                    <a:gd name="connsiteX1" fmla="*/ 36338 w 36337"/>
                    <a:gd name="connsiteY1" fmla="*/ 0 h 38104"/>
                    <a:gd name="connsiteX2" fmla="*/ 36338 w 36337"/>
                    <a:gd name="connsiteY2" fmla="*/ 38104 h 38104"/>
                    <a:gd name="connsiteX3" fmla="*/ 0 w 36337"/>
                    <a:gd name="connsiteY3" fmla="*/ 38104 h 38104"/>
                  </a:gdLst>
                  <a:ahLst/>
                  <a:cxnLst>
                    <a:cxn ang="0">
                      <a:pos x="connsiteX0" y="connsiteY0"/>
                    </a:cxn>
                    <a:cxn ang="0">
                      <a:pos x="connsiteX1" y="connsiteY1"/>
                    </a:cxn>
                    <a:cxn ang="0">
                      <a:pos x="connsiteX2" y="connsiteY2"/>
                    </a:cxn>
                    <a:cxn ang="0">
                      <a:pos x="connsiteX3" y="connsiteY3"/>
                    </a:cxn>
                  </a:cxnLst>
                  <a:rect l="l" t="t" r="r" b="b"/>
                  <a:pathLst>
                    <a:path w="36337" h="38104">
                      <a:moveTo>
                        <a:pt x="0" y="0"/>
                      </a:moveTo>
                      <a:lnTo>
                        <a:pt x="36338" y="0"/>
                      </a:lnTo>
                      <a:lnTo>
                        <a:pt x="36338" y="38104"/>
                      </a:lnTo>
                      <a:lnTo>
                        <a:pt x="0" y="38104"/>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44" name="Freeform: Shape 143">
                  <a:extLst>
                    <a:ext uri="{FF2B5EF4-FFF2-40B4-BE49-F238E27FC236}">
                      <a16:creationId xmlns:a16="http://schemas.microsoft.com/office/drawing/2014/main" id="{B6DAC1F3-16D2-24CF-9E6B-09B34BDC14CE}"/>
                    </a:ext>
                  </a:extLst>
                </p:cNvPr>
                <p:cNvSpPr/>
                <p:nvPr/>
              </p:nvSpPr>
              <p:spPr>
                <a:xfrm rot="19424769">
                  <a:off x="6234093" y="5299221"/>
                  <a:ext cx="36334" cy="38098"/>
                </a:xfrm>
                <a:custGeom>
                  <a:avLst/>
                  <a:gdLst>
                    <a:gd name="connsiteX0" fmla="*/ 0 w 36334"/>
                    <a:gd name="connsiteY0" fmla="*/ 0 h 38098"/>
                    <a:gd name="connsiteX1" fmla="*/ 36335 w 36334"/>
                    <a:gd name="connsiteY1" fmla="*/ 0 h 38098"/>
                    <a:gd name="connsiteX2" fmla="*/ 36335 w 36334"/>
                    <a:gd name="connsiteY2" fmla="*/ 38098 h 38098"/>
                    <a:gd name="connsiteX3" fmla="*/ 0 w 36334"/>
                    <a:gd name="connsiteY3" fmla="*/ 38098 h 38098"/>
                  </a:gdLst>
                  <a:ahLst/>
                  <a:cxnLst>
                    <a:cxn ang="0">
                      <a:pos x="connsiteX0" y="connsiteY0"/>
                    </a:cxn>
                    <a:cxn ang="0">
                      <a:pos x="connsiteX1" y="connsiteY1"/>
                    </a:cxn>
                    <a:cxn ang="0">
                      <a:pos x="connsiteX2" y="connsiteY2"/>
                    </a:cxn>
                    <a:cxn ang="0">
                      <a:pos x="connsiteX3" y="connsiteY3"/>
                    </a:cxn>
                  </a:cxnLst>
                  <a:rect l="l" t="t" r="r" b="b"/>
                  <a:pathLst>
                    <a:path w="36334" h="38098">
                      <a:moveTo>
                        <a:pt x="0" y="0"/>
                      </a:moveTo>
                      <a:lnTo>
                        <a:pt x="36335" y="0"/>
                      </a:lnTo>
                      <a:lnTo>
                        <a:pt x="36335" y="38098"/>
                      </a:lnTo>
                      <a:lnTo>
                        <a:pt x="0" y="38098"/>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45" name="Freeform: Shape 144">
                  <a:extLst>
                    <a:ext uri="{FF2B5EF4-FFF2-40B4-BE49-F238E27FC236}">
                      <a16:creationId xmlns:a16="http://schemas.microsoft.com/office/drawing/2014/main" id="{6D36EDFF-1A8F-5E8F-CCC7-BF64C7A9EC6C}"/>
                    </a:ext>
                  </a:extLst>
                </p:cNvPr>
                <p:cNvSpPr/>
                <p:nvPr/>
              </p:nvSpPr>
              <p:spPr>
                <a:xfrm rot="18375585">
                  <a:off x="6350415" y="5536727"/>
                  <a:ext cx="38104" cy="36337"/>
                </a:xfrm>
                <a:custGeom>
                  <a:avLst/>
                  <a:gdLst>
                    <a:gd name="connsiteX0" fmla="*/ 0 w 38104"/>
                    <a:gd name="connsiteY0" fmla="*/ 0 h 36337"/>
                    <a:gd name="connsiteX1" fmla="*/ 38104 w 38104"/>
                    <a:gd name="connsiteY1" fmla="*/ 0 h 36337"/>
                    <a:gd name="connsiteX2" fmla="*/ 38104 w 38104"/>
                    <a:gd name="connsiteY2" fmla="*/ 36337 h 36337"/>
                    <a:gd name="connsiteX3" fmla="*/ 0 w 38104"/>
                    <a:gd name="connsiteY3" fmla="*/ 36337 h 36337"/>
                  </a:gdLst>
                  <a:ahLst/>
                  <a:cxnLst>
                    <a:cxn ang="0">
                      <a:pos x="connsiteX0" y="connsiteY0"/>
                    </a:cxn>
                    <a:cxn ang="0">
                      <a:pos x="connsiteX1" y="connsiteY1"/>
                    </a:cxn>
                    <a:cxn ang="0">
                      <a:pos x="connsiteX2" y="connsiteY2"/>
                    </a:cxn>
                    <a:cxn ang="0">
                      <a:pos x="connsiteX3" y="connsiteY3"/>
                    </a:cxn>
                  </a:cxnLst>
                  <a:rect l="l" t="t" r="r" b="b"/>
                  <a:pathLst>
                    <a:path w="38104" h="36337">
                      <a:moveTo>
                        <a:pt x="0" y="0"/>
                      </a:moveTo>
                      <a:lnTo>
                        <a:pt x="38104" y="0"/>
                      </a:lnTo>
                      <a:lnTo>
                        <a:pt x="38104" y="36337"/>
                      </a:lnTo>
                      <a:lnTo>
                        <a:pt x="0" y="36337"/>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46" name="Freeform: Shape 145">
                  <a:extLst>
                    <a:ext uri="{FF2B5EF4-FFF2-40B4-BE49-F238E27FC236}">
                      <a16:creationId xmlns:a16="http://schemas.microsoft.com/office/drawing/2014/main" id="{24FDDBAC-4DFC-290F-24C1-3A8B11EAEC3B}"/>
                    </a:ext>
                  </a:extLst>
                </p:cNvPr>
                <p:cNvSpPr/>
                <p:nvPr/>
              </p:nvSpPr>
              <p:spPr>
                <a:xfrm rot="18375231">
                  <a:off x="6233211" y="5450773"/>
                  <a:ext cx="38098" cy="36334"/>
                </a:xfrm>
                <a:custGeom>
                  <a:avLst/>
                  <a:gdLst>
                    <a:gd name="connsiteX0" fmla="*/ 0 w 38098"/>
                    <a:gd name="connsiteY0" fmla="*/ 0 h 36334"/>
                    <a:gd name="connsiteX1" fmla="*/ 38098 w 38098"/>
                    <a:gd name="connsiteY1" fmla="*/ 0 h 36334"/>
                    <a:gd name="connsiteX2" fmla="*/ 38098 w 38098"/>
                    <a:gd name="connsiteY2" fmla="*/ 36335 h 36334"/>
                    <a:gd name="connsiteX3" fmla="*/ 0 w 38098"/>
                    <a:gd name="connsiteY3" fmla="*/ 36335 h 36334"/>
                  </a:gdLst>
                  <a:ahLst/>
                  <a:cxnLst>
                    <a:cxn ang="0">
                      <a:pos x="connsiteX0" y="connsiteY0"/>
                    </a:cxn>
                    <a:cxn ang="0">
                      <a:pos x="connsiteX1" y="connsiteY1"/>
                    </a:cxn>
                    <a:cxn ang="0">
                      <a:pos x="connsiteX2" y="connsiteY2"/>
                    </a:cxn>
                    <a:cxn ang="0">
                      <a:pos x="connsiteX3" y="connsiteY3"/>
                    </a:cxn>
                  </a:cxnLst>
                  <a:rect l="l" t="t" r="r" b="b"/>
                  <a:pathLst>
                    <a:path w="38098" h="36334">
                      <a:moveTo>
                        <a:pt x="0" y="0"/>
                      </a:moveTo>
                      <a:lnTo>
                        <a:pt x="38098" y="0"/>
                      </a:lnTo>
                      <a:lnTo>
                        <a:pt x="38098" y="36335"/>
                      </a:lnTo>
                      <a:lnTo>
                        <a:pt x="0" y="36335"/>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47" name="Freeform: Shape 146">
                  <a:extLst>
                    <a:ext uri="{FF2B5EF4-FFF2-40B4-BE49-F238E27FC236}">
                      <a16:creationId xmlns:a16="http://schemas.microsoft.com/office/drawing/2014/main" id="{677CA250-985B-CA37-6B0E-401FA38E47BE}"/>
                    </a:ext>
                  </a:extLst>
                </p:cNvPr>
                <p:cNvSpPr/>
                <p:nvPr/>
              </p:nvSpPr>
              <p:spPr>
                <a:xfrm rot="18375231">
                  <a:off x="6291817" y="5493751"/>
                  <a:ext cx="38098" cy="36334"/>
                </a:xfrm>
                <a:custGeom>
                  <a:avLst/>
                  <a:gdLst>
                    <a:gd name="connsiteX0" fmla="*/ 0 w 38098"/>
                    <a:gd name="connsiteY0" fmla="*/ 0 h 36334"/>
                    <a:gd name="connsiteX1" fmla="*/ 38098 w 38098"/>
                    <a:gd name="connsiteY1" fmla="*/ 0 h 36334"/>
                    <a:gd name="connsiteX2" fmla="*/ 38098 w 38098"/>
                    <a:gd name="connsiteY2" fmla="*/ 36335 h 36334"/>
                    <a:gd name="connsiteX3" fmla="*/ 0 w 38098"/>
                    <a:gd name="connsiteY3" fmla="*/ 36335 h 36334"/>
                  </a:gdLst>
                  <a:ahLst/>
                  <a:cxnLst>
                    <a:cxn ang="0">
                      <a:pos x="connsiteX0" y="connsiteY0"/>
                    </a:cxn>
                    <a:cxn ang="0">
                      <a:pos x="connsiteX1" y="connsiteY1"/>
                    </a:cxn>
                    <a:cxn ang="0">
                      <a:pos x="connsiteX2" y="connsiteY2"/>
                    </a:cxn>
                    <a:cxn ang="0">
                      <a:pos x="connsiteX3" y="connsiteY3"/>
                    </a:cxn>
                  </a:cxnLst>
                  <a:rect l="l" t="t" r="r" b="b"/>
                  <a:pathLst>
                    <a:path w="38098" h="36334">
                      <a:moveTo>
                        <a:pt x="0" y="0"/>
                      </a:moveTo>
                      <a:lnTo>
                        <a:pt x="38098" y="0"/>
                      </a:lnTo>
                      <a:lnTo>
                        <a:pt x="38098" y="36335"/>
                      </a:lnTo>
                      <a:lnTo>
                        <a:pt x="0" y="36335"/>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48" name="Freeform: Shape 147">
                  <a:extLst>
                    <a:ext uri="{FF2B5EF4-FFF2-40B4-BE49-F238E27FC236}">
                      <a16:creationId xmlns:a16="http://schemas.microsoft.com/office/drawing/2014/main" id="{2C6F0BCD-22D9-53D3-FFA7-156FF897C216}"/>
                    </a:ext>
                  </a:extLst>
                </p:cNvPr>
                <p:cNvSpPr/>
                <p:nvPr/>
              </p:nvSpPr>
              <p:spPr>
                <a:xfrm>
                  <a:off x="6325535" y="5374555"/>
                  <a:ext cx="37844" cy="38100"/>
                </a:xfrm>
                <a:custGeom>
                  <a:avLst/>
                  <a:gdLst>
                    <a:gd name="connsiteX0" fmla="*/ 0 w 37844"/>
                    <a:gd name="connsiteY0" fmla="*/ 0 h 38100"/>
                    <a:gd name="connsiteX1" fmla="*/ 37844 w 37844"/>
                    <a:gd name="connsiteY1" fmla="*/ 0 h 38100"/>
                    <a:gd name="connsiteX2" fmla="*/ 37844 w 37844"/>
                    <a:gd name="connsiteY2" fmla="*/ 38100 h 38100"/>
                    <a:gd name="connsiteX3" fmla="*/ 0 w 37844"/>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7844" h="38100">
                      <a:moveTo>
                        <a:pt x="0" y="0"/>
                      </a:moveTo>
                      <a:lnTo>
                        <a:pt x="37844" y="0"/>
                      </a:lnTo>
                      <a:lnTo>
                        <a:pt x="37844" y="38100"/>
                      </a:lnTo>
                      <a:lnTo>
                        <a:pt x="0" y="38100"/>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49" name="Freeform: Shape 148">
                  <a:extLst>
                    <a:ext uri="{FF2B5EF4-FFF2-40B4-BE49-F238E27FC236}">
                      <a16:creationId xmlns:a16="http://schemas.microsoft.com/office/drawing/2014/main" id="{6202A7CD-49FA-B0CF-47E9-25CF23938570}"/>
                    </a:ext>
                  </a:extLst>
                </p:cNvPr>
                <p:cNvSpPr/>
                <p:nvPr/>
              </p:nvSpPr>
              <p:spPr>
                <a:xfrm>
                  <a:off x="6249841" y="5374555"/>
                  <a:ext cx="37848" cy="38100"/>
                </a:xfrm>
                <a:custGeom>
                  <a:avLst/>
                  <a:gdLst>
                    <a:gd name="connsiteX0" fmla="*/ 0 w 37848"/>
                    <a:gd name="connsiteY0" fmla="*/ 0 h 38100"/>
                    <a:gd name="connsiteX1" fmla="*/ 37849 w 37848"/>
                    <a:gd name="connsiteY1" fmla="*/ 0 h 38100"/>
                    <a:gd name="connsiteX2" fmla="*/ 37849 w 37848"/>
                    <a:gd name="connsiteY2" fmla="*/ 38100 h 38100"/>
                    <a:gd name="connsiteX3" fmla="*/ 0 w 3784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7848" h="38100">
                      <a:moveTo>
                        <a:pt x="0" y="0"/>
                      </a:moveTo>
                      <a:lnTo>
                        <a:pt x="37849" y="0"/>
                      </a:lnTo>
                      <a:lnTo>
                        <a:pt x="37849" y="38100"/>
                      </a:lnTo>
                      <a:lnTo>
                        <a:pt x="0" y="38100"/>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50" name="Freeform: Shape 149">
                  <a:extLst>
                    <a:ext uri="{FF2B5EF4-FFF2-40B4-BE49-F238E27FC236}">
                      <a16:creationId xmlns:a16="http://schemas.microsoft.com/office/drawing/2014/main" id="{441D1CB7-02D8-F530-4984-36BFD41F1896}"/>
                    </a:ext>
                  </a:extLst>
                </p:cNvPr>
                <p:cNvSpPr/>
                <p:nvPr/>
              </p:nvSpPr>
              <p:spPr>
                <a:xfrm>
                  <a:off x="6476921" y="5374555"/>
                  <a:ext cx="37844" cy="38100"/>
                </a:xfrm>
                <a:custGeom>
                  <a:avLst/>
                  <a:gdLst>
                    <a:gd name="connsiteX0" fmla="*/ 0 w 37844"/>
                    <a:gd name="connsiteY0" fmla="*/ 0 h 38100"/>
                    <a:gd name="connsiteX1" fmla="*/ 37844 w 37844"/>
                    <a:gd name="connsiteY1" fmla="*/ 0 h 38100"/>
                    <a:gd name="connsiteX2" fmla="*/ 37844 w 37844"/>
                    <a:gd name="connsiteY2" fmla="*/ 38100 h 38100"/>
                    <a:gd name="connsiteX3" fmla="*/ 0 w 37844"/>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7844" h="38100">
                      <a:moveTo>
                        <a:pt x="0" y="0"/>
                      </a:moveTo>
                      <a:lnTo>
                        <a:pt x="37844" y="0"/>
                      </a:lnTo>
                      <a:lnTo>
                        <a:pt x="37844" y="38100"/>
                      </a:lnTo>
                      <a:lnTo>
                        <a:pt x="0" y="38100"/>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sp>
              <p:nvSpPr>
                <p:cNvPr id="151" name="Freeform: Shape 150">
                  <a:extLst>
                    <a:ext uri="{FF2B5EF4-FFF2-40B4-BE49-F238E27FC236}">
                      <a16:creationId xmlns:a16="http://schemas.microsoft.com/office/drawing/2014/main" id="{C516CC04-A5A0-46DA-0CCE-D6ACF2181B8B}"/>
                    </a:ext>
                  </a:extLst>
                </p:cNvPr>
                <p:cNvSpPr/>
                <p:nvPr/>
              </p:nvSpPr>
              <p:spPr>
                <a:xfrm>
                  <a:off x="6401228" y="5374555"/>
                  <a:ext cx="37844" cy="38100"/>
                </a:xfrm>
                <a:custGeom>
                  <a:avLst/>
                  <a:gdLst>
                    <a:gd name="connsiteX0" fmla="*/ 0 w 37844"/>
                    <a:gd name="connsiteY0" fmla="*/ 0 h 38100"/>
                    <a:gd name="connsiteX1" fmla="*/ 37844 w 37844"/>
                    <a:gd name="connsiteY1" fmla="*/ 0 h 38100"/>
                    <a:gd name="connsiteX2" fmla="*/ 37844 w 37844"/>
                    <a:gd name="connsiteY2" fmla="*/ 38100 h 38100"/>
                    <a:gd name="connsiteX3" fmla="*/ 0 w 37844"/>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7844" h="38100">
                      <a:moveTo>
                        <a:pt x="0" y="0"/>
                      </a:moveTo>
                      <a:lnTo>
                        <a:pt x="37844" y="0"/>
                      </a:lnTo>
                      <a:lnTo>
                        <a:pt x="37844" y="38100"/>
                      </a:lnTo>
                      <a:lnTo>
                        <a:pt x="0" y="38100"/>
                      </a:lnTo>
                      <a:close/>
                    </a:path>
                  </a:pathLst>
                </a:custGeom>
                <a:grpFill/>
                <a:ln w="9525" cap="flat">
                  <a:noFill/>
                  <a:prstDash val="solid"/>
                  <a:miter/>
                </a:ln>
              </p:spPr>
              <p:txBody>
                <a:bodyPr rtlCol="0" anchor="ctr"/>
                <a:lstStyle/>
                <a:p>
                  <a:pPr defTabSz="1218987">
                    <a:defRPr/>
                  </a:pPr>
                  <a:endParaRPr lang="es-UY" sz="2400" kern="0">
                    <a:solidFill>
                      <a:prstClr val="black"/>
                    </a:solidFill>
                    <a:latin typeface="Calibri"/>
                  </a:endParaRPr>
                </a:p>
              </p:txBody>
            </p:sp>
          </p:grpSp>
          <p:sp>
            <p:nvSpPr>
              <p:cNvPr id="153" name="TextBox 152">
                <a:extLst>
                  <a:ext uri="{FF2B5EF4-FFF2-40B4-BE49-F238E27FC236}">
                    <a16:creationId xmlns:a16="http://schemas.microsoft.com/office/drawing/2014/main" id="{2404DB6C-F261-8416-3180-7DC984A321BB}"/>
                  </a:ext>
                </a:extLst>
              </p:cNvPr>
              <p:cNvSpPr txBox="1"/>
              <p:nvPr/>
            </p:nvSpPr>
            <p:spPr>
              <a:xfrm>
                <a:off x="829788" y="4138257"/>
                <a:ext cx="3056570" cy="738664"/>
              </a:xfrm>
              <a:prstGeom prst="rect">
                <a:avLst/>
              </a:prstGeom>
              <a:noFill/>
            </p:spPr>
            <p:txBody>
              <a:bodyPr wrap="square">
                <a:spAutoFit/>
              </a:bodyPr>
              <a:lstStyle/>
              <a:p>
                <a:r>
                  <a:rPr lang="en-US" sz="1400" dirty="0">
                    <a:solidFill>
                      <a:schemeClr val="bg1"/>
                    </a:solidFill>
                    <a:latin typeface="DINPro-Light" panose="02000504040000020003" pitchFamily="50" charset="0"/>
                  </a:rPr>
                  <a:t>The thematic wordings reflect some challenges for APS, EUC and DaaS service groups</a:t>
                </a:r>
              </a:p>
            </p:txBody>
          </p:sp>
        </p:grpSp>
        <p:grpSp>
          <p:nvGrpSpPr>
            <p:cNvPr id="159" name="Group 158">
              <a:extLst>
                <a:ext uri="{FF2B5EF4-FFF2-40B4-BE49-F238E27FC236}">
                  <a16:creationId xmlns:a16="http://schemas.microsoft.com/office/drawing/2014/main" id="{B6FF5E96-36A4-0102-18B2-D2631711D57B}"/>
                </a:ext>
              </a:extLst>
            </p:cNvPr>
            <p:cNvGrpSpPr/>
            <p:nvPr/>
          </p:nvGrpSpPr>
          <p:grpSpPr>
            <a:xfrm>
              <a:off x="345485" y="5068818"/>
              <a:ext cx="3584116" cy="523220"/>
              <a:chOff x="301940" y="5071646"/>
              <a:chExt cx="3584116" cy="523220"/>
            </a:xfrm>
          </p:grpSpPr>
          <p:grpSp>
            <p:nvGrpSpPr>
              <p:cNvPr id="115" name="Group 114">
                <a:extLst>
                  <a:ext uri="{FF2B5EF4-FFF2-40B4-BE49-F238E27FC236}">
                    <a16:creationId xmlns:a16="http://schemas.microsoft.com/office/drawing/2014/main" id="{2593336D-5BF6-EB25-9386-6B11223660DE}"/>
                  </a:ext>
                </a:extLst>
              </p:cNvPr>
              <p:cNvGrpSpPr/>
              <p:nvPr/>
            </p:nvGrpSpPr>
            <p:grpSpPr>
              <a:xfrm>
                <a:off x="301940" y="5112186"/>
                <a:ext cx="448864" cy="442140"/>
                <a:chOff x="3938954" y="1595984"/>
                <a:chExt cx="2762754" cy="2721374"/>
              </a:xfrm>
              <a:solidFill>
                <a:sysClr val="window" lastClr="FFFFFF"/>
              </a:solidFill>
            </p:grpSpPr>
            <p:grpSp>
              <p:nvGrpSpPr>
                <p:cNvPr id="116" name="Group 115">
                  <a:extLst>
                    <a:ext uri="{FF2B5EF4-FFF2-40B4-BE49-F238E27FC236}">
                      <a16:creationId xmlns:a16="http://schemas.microsoft.com/office/drawing/2014/main" id="{3D448AC5-29C3-7505-E323-EAF7F39ED983}"/>
                    </a:ext>
                  </a:extLst>
                </p:cNvPr>
                <p:cNvGrpSpPr/>
                <p:nvPr/>
              </p:nvGrpSpPr>
              <p:grpSpPr>
                <a:xfrm>
                  <a:off x="3938954" y="1595984"/>
                  <a:ext cx="2762754" cy="2721374"/>
                  <a:chOff x="2845653" y="1638700"/>
                  <a:chExt cx="3052216" cy="3006504"/>
                </a:xfrm>
                <a:grpFill/>
              </p:grpSpPr>
              <p:grpSp>
                <p:nvGrpSpPr>
                  <p:cNvPr id="118" name="Group 117">
                    <a:extLst>
                      <a:ext uri="{FF2B5EF4-FFF2-40B4-BE49-F238E27FC236}">
                        <a16:creationId xmlns:a16="http://schemas.microsoft.com/office/drawing/2014/main" id="{461E1E6D-0CF5-7D8B-0ECC-AD79F0447BE3}"/>
                      </a:ext>
                    </a:extLst>
                  </p:cNvPr>
                  <p:cNvGrpSpPr/>
                  <p:nvPr/>
                </p:nvGrpSpPr>
                <p:grpSpPr>
                  <a:xfrm>
                    <a:off x="5328834" y="2776567"/>
                    <a:ext cx="569035" cy="911989"/>
                    <a:chOff x="5328834" y="2776567"/>
                    <a:chExt cx="569035" cy="911989"/>
                  </a:xfrm>
                  <a:grpFill/>
                </p:grpSpPr>
                <p:sp>
                  <p:nvSpPr>
                    <p:cNvPr id="126" name="Freeform 158">
                      <a:extLst>
                        <a:ext uri="{FF2B5EF4-FFF2-40B4-BE49-F238E27FC236}">
                          <a16:creationId xmlns:a16="http://schemas.microsoft.com/office/drawing/2014/main" id="{5C09CFF4-E18B-E083-6403-8B9E04496A63}"/>
                        </a:ext>
                      </a:extLst>
                    </p:cNvPr>
                    <p:cNvSpPr/>
                    <p:nvPr/>
                  </p:nvSpPr>
                  <p:spPr>
                    <a:xfrm flipH="1">
                      <a:off x="5328834" y="2776567"/>
                      <a:ext cx="252456" cy="911989"/>
                    </a:xfrm>
                    <a:custGeom>
                      <a:avLst/>
                      <a:gdLst>
                        <a:gd name="connsiteX0" fmla="*/ 0 w 252226"/>
                        <a:gd name="connsiteY0" fmla="*/ 0 h 930607"/>
                        <a:gd name="connsiteX1" fmla="*/ 77805 w 252226"/>
                        <a:gd name="connsiteY1" fmla="*/ 0 h 930607"/>
                        <a:gd name="connsiteX2" fmla="*/ 252226 w 252226"/>
                        <a:gd name="connsiteY2" fmla="*/ 174421 h 930607"/>
                        <a:gd name="connsiteX3" fmla="*/ 252226 w 252226"/>
                        <a:gd name="connsiteY3" fmla="*/ 756186 h 930607"/>
                        <a:gd name="connsiteX4" fmla="*/ 77805 w 252226"/>
                        <a:gd name="connsiteY4" fmla="*/ 930607 h 930607"/>
                        <a:gd name="connsiteX5" fmla="*/ 0 w 252226"/>
                        <a:gd name="connsiteY5" fmla="*/ 930607 h 930607"/>
                        <a:gd name="connsiteX0" fmla="*/ 0 w 252226"/>
                        <a:gd name="connsiteY0" fmla="*/ 0 h 930607"/>
                        <a:gd name="connsiteX1" fmla="*/ 77805 w 252226"/>
                        <a:gd name="connsiteY1" fmla="*/ 0 h 930607"/>
                        <a:gd name="connsiteX2" fmla="*/ 252226 w 252226"/>
                        <a:gd name="connsiteY2" fmla="*/ 174421 h 930607"/>
                        <a:gd name="connsiteX3" fmla="*/ 252226 w 252226"/>
                        <a:gd name="connsiteY3" fmla="*/ 756186 h 930607"/>
                        <a:gd name="connsiteX4" fmla="*/ 77805 w 252226"/>
                        <a:gd name="connsiteY4" fmla="*/ 930607 h 930607"/>
                        <a:gd name="connsiteX5" fmla="*/ 0 w 252226"/>
                        <a:gd name="connsiteY5" fmla="*/ 930607 h 930607"/>
                        <a:gd name="connsiteX6" fmla="*/ 0 w 252226"/>
                        <a:gd name="connsiteY6" fmla="*/ 0 h 930607"/>
                        <a:gd name="connsiteX0" fmla="*/ 0 w 252226"/>
                        <a:gd name="connsiteY0" fmla="*/ 0 h 930607"/>
                        <a:gd name="connsiteX1" fmla="*/ 77805 w 252226"/>
                        <a:gd name="connsiteY1" fmla="*/ 0 h 930607"/>
                        <a:gd name="connsiteX2" fmla="*/ 252226 w 252226"/>
                        <a:gd name="connsiteY2" fmla="*/ 174421 h 930607"/>
                        <a:gd name="connsiteX3" fmla="*/ 252226 w 252226"/>
                        <a:gd name="connsiteY3" fmla="*/ 756186 h 930607"/>
                        <a:gd name="connsiteX4" fmla="*/ 77805 w 252226"/>
                        <a:gd name="connsiteY4" fmla="*/ 930607 h 930607"/>
                        <a:gd name="connsiteX5" fmla="*/ 0 w 252226"/>
                        <a:gd name="connsiteY5" fmla="*/ 906316 h 930607"/>
                        <a:gd name="connsiteX6" fmla="*/ 0 w 252226"/>
                        <a:gd name="connsiteY6" fmla="*/ 0 h 930607"/>
                        <a:gd name="connsiteX0" fmla="*/ 0 w 252226"/>
                        <a:gd name="connsiteY0" fmla="*/ 0 h 930607"/>
                        <a:gd name="connsiteX1" fmla="*/ 77805 w 252226"/>
                        <a:gd name="connsiteY1" fmla="*/ 0 h 930607"/>
                        <a:gd name="connsiteX2" fmla="*/ 252226 w 252226"/>
                        <a:gd name="connsiteY2" fmla="*/ 174421 h 930607"/>
                        <a:gd name="connsiteX3" fmla="*/ 252226 w 252226"/>
                        <a:gd name="connsiteY3" fmla="*/ 756186 h 930607"/>
                        <a:gd name="connsiteX4" fmla="*/ 77805 w 252226"/>
                        <a:gd name="connsiteY4" fmla="*/ 930607 h 930607"/>
                        <a:gd name="connsiteX5" fmla="*/ 0 w 252226"/>
                        <a:gd name="connsiteY5" fmla="*/ 906316 h 930607"/>
                        <a:gd name="connsiteX6" fmla="*/ 0 w 252226"/>
                        <a:gd name="connsiteY6" fmla="*/ 0 h 930607"/>
                        <a:gd name="connsiteX0" fmla="*/ 0 w 252226"/>
                        <a:gd name="connsiteY0" fmla="*/ 0 h 930809"/>
                        <a:gd name="connsiteX1" fmla="*/ 77805 w 252226"/>
                        <a:gd name="connsiteY1" fmla="*/ 0 h 930809"/>
                        <a:gd name="connsiteX2" fmla="*/ 252226 w 252226"/>
                        <a:gd name="connsiteY2" fmla="*/ 174421 h 930809"/>
                        <a:gd name="connsiteX3" fmla="*/ 252226 w 252226"/>
                        <a:gd name="connsiteY3" fmla="*/ 756186 h 930809"/>
                        <a:gd name="connsiteX4" fmla="*/ 77805 w 252226"/>
                        <a:gd name="connsiteY4" fmla="*/ 930607 h 930809"/>
                        <a:gd name="connsiteX5" fmla="*/ 0 w 252226"/>
                        <a:gd name="connsiteY5" fmla="*/ 906316 h 930809"/>
                        <a:gd name="connsiteX6" fmla="*/ 0 w 252226"/>
                        <a:gd name="connsiteY6" fmla="*/ 0 h 930809"/>
                        <a:gd name="connsiteX0" fmla="*/ 0 w 252226"/>
                        <a:gd name="connsiteY0" fmla="*/ 0 h 930809"/>
                        <a:gd name="connsiteX1" fmla="*/ 77805 w 252226"/>
                        <a:gd name="connsiteY1" fmla="*/ 0 h 930809"/>
                        <a:gd name="connsiteX2" fmla="*/ 252226 w 252226"/>
                        <a:gd name="connsiteY2" fmla="*/ 174421 h 930809"/>
                        <a:gd name="connsiteX3" fmla="*/ 252226 w 252226"/>
                        <a:gd name="connsiteY3" fmla="*/ 756186 h 930809"/>
                        <a:gd name="connsiteX4" fmla="*/ 77805 w 252226"/>
                        <a:gd name="connsiteY4" fmla="*/ 930607 h 930809"/>
                        <a:gd name="connsiteX5" fmla="*/ 0 w 252226"/>
                        <a:gd name="connsiteY5" fmla="*/ 906316 h 930809"/>
                        <a:gd name="connsiteX6" fmla="*/ 0 w 252226"/>
                        <a:gd name="connsiteY6" fmla="*/ 0 h 930809"/>
                        <a:gd name="connsiteX0" fmla="*/ 0 w 252226"/>
                        <a:gd name="connsiteY0" fmla="*/ 0 h 930809"/>
                        <a:gd name="connsiteX1" fmla="*/ 77805 w 252226"/>
                        <a:gd name="connsiteY1" fmla="*/ 0 h 930809"/>
                        <a:gd name="connsiteX2" fmla="*/ 252226 w 252226"/>
                        <a:gd name="connsiteY2" fmla="*/ 174421 h 930809"/>
                        <a:gd name="connsiteX3" fmla="*/ 252226 w 252226"/>
                        <a:gd name="connsiteY3" fmla="*/ 756186 h 930809"/>
                        <a:gd name="connsiteX4" fmla="*/ 77805 w 252226"/>
                        <a:gd name="connsiteY4" fmla="*/ 930607 h 930809"/>
                        <a:gd name="connsiteX5" fmla="*/ 0 w 252226"/>
                        <a:gd name="connsiteY5" fmla="*/ 906316 h 930809"/>
                        <a:gd name="connsiteX6" fmla="*/ 0 w 252226"/>
                        <a:gd name="connsiteY6" fmla="*/ 0 h 930809"/>
                        <a:gd name="connsiteX0" fmla="*/ 0 w 252226"/>
                        <a:gd name="connsiteY0" fmla="*/ 0 h 930809"/>
                        <a:gd name="connsiteX1" fmla="*/ 77805 w 252226"/>
                        <a:gd name="connsiteY1" fmla="*/ 0 h 930809"/>
                        <a:gd name="connsiteX2" fmla="*/ 252226 w 252226"/>
                        <a:gd name="connsiteY2" fmla="*/ 174421 h 930809"/>
                        <a:gd name="connsiteX3" fmla="*/ 252226 w 252226"/>
                        <a:gd name="connsiteY3" fmla="*/ 756186 h 930809"/>
                        <a:gd name="connsiteX4" fmla="*/ 77805 w 252226"/>
                        <a:gd name="connsiteY4" fmla="*/ 930607 h 930809"/>
                        <a:gd name="connsiteX5" fmla="*/ 0 w 252226"/>
                        <a:gd name="connsiteY5" fmla="*/ 906316 h 930809"/>
                        <a:gd name="connsiteX6" fmla="*/ 0 w 252226"/>
                        <a:gd name="connsiteY6" fmla="*/ 0 h 930809"/>
                        <a:gd name="connsiteX0" fmla="*/ 2381 w 252226"/>
                        <a:gd name="connsiteY0" fmla="*/ 24304 h 930809"/>
                        <a:gd name="connsiteX1" fmla="*/ 77805 w 252226"/>
                        <a:gd name="connsiteY1" fmla="*/ 0 h 930809"/>
                        <a:gd name="connsiteX2" fmla="*/ 252226 w 252226"/>
                        <a:gd name="connsiteY2" fmla="*/ 174421 h 930809"/>
                        <a:gd name="connsiteX3" fmla="*/ 252226 w 252226"/>
                        <a:gd name="connsiteY3" fmla="*/ 756186 h 930809"/>
                        <a:gd name="connsiteX4" fmla="*/ 77805 w 252226"/>
                        <a:gd name="connsiteY4" fmla="*/ 930607 h 930809"/>
                        <a:gd name="connsiteX5" fmla="*/ 0 w 252226"/>
                        <a:gd name="connsiteY5" fmla="*/ 906316 h 930809"/>
                        <a:gd name="connsiteX6" fmla="*/ 2381 w 252226"/>
                        <a:gd name="connsiteY6" fmla="*/ 24304 h 930809"/>
                        <a:gd name="connsiteX0" fmla="*/ 229 w 252456"/>
                        <a:gd name="connsiteY0" fmla="*/ 26735 h 930809"/>
                        <a:gd name="connsiteX1" fmla="*/ 78035 w 252456"/>
                        <a:gd name="connsiteY1" fmla="*/ 0 h 930809"/>
                        <a:gd name="connsiteX2" fmla="*/ 252456 w 252456"/>
                        <a:gd name="connsiteY2" fmla="*/ 174421 h 930809"/>
                        <a:gd name="connsiteX3" fmla="*/ 252456 w 252456"/>
                        <a:gd name="connsiteY3" fmla="*/ 756186 h 930809"/>
                        <a:gd name="connsiteX4" fmla="*/ 78035 w 252456"/>
                        <a:gd name="connsiteY4" fmla="*/ 930607 h 930809"/>
                        <a:gd name="connsiteX5" fmla="*/ 230 w 252456"/>
                        <a:gd name="connsiteY5" fmla="*/ 906316 h 930809"/>
                        <a:gd name="connsiteX6" fmla="*/ 229 w 252456"/>
                        <a:gd name="connsiteY6" fmla="*/ 26735 h 930809"/>
                        <a:gd name="connsiteX0" fmla="*/ 229 w 252456"/>
                        <a:gd name="connsiteY0" fmla="*/ 26735 h 930809"/>
                        <a:gd name="connsiteX1" fmla="*/ 78035 w 252456"/>
                        <a:gd name="connsiteY1" fmla="*/ 0 h 930809"/>
                        <a:gd name="connsiteX2" fmla="*/ 252456 w 252456"/>
                        <a:gd name="connsiteY2" fmla="*/ 174421 h 930809"/>
                        <a:gd name="connsiteX3" fmla="*/ 252456 w 252456"/>
                        <a:gd name="connsiteY3" fmla="*/ 756186 h 930809"/>
                        <a:gd name="connsiteX4" fmla="*/ 78035 w 252456"/>
                        <a:gd name="connsiteY4" fmla="*/ 930607 h 930809"/>
                        <a:gd name="connsiteX5" fmla="*/ 230 w 252456"/>
                        <a:gd name="connsiteY5" fmla="*/ 906316 h 930809"/>
                        <a:gd name="connsiteX6" fmla="*/ 229 w 252456"/>
                        <a:gd name="connsiteY6" fmla="*/ 26735 h 930809"/>
                        <a:gd name="connsiteX0" fmla="*/ 229 w 252456"/>
                        <a:gd name="connsiteY0" fmla="*/ 26735 h 930809"/>
                        <a:gd name="connsiteX1" fmla="*/ 78035 w 252456"/>
                        <a:gd name="connsiteY1" fmla="*/ 0 h 930809"/>
                        <a:gd name="connsiteX2" fmla="*/ 252456 w 252456"/>
                        <a:gd name="connsiteY2" fmla="*/ 174421 h 930809"/>
                        <a:gd name="connsiteX3" fmla="*/ 252456 w 252456"/>
                        <a:gd name="connsiteY3" fmla="*/ 756186 h 930809"/>
                        <a:gd name="connsiteX4" fmla="*/ 78035 w 252456"/>
                        <a:gd name="connsiteY4" fmla="*/ 930607 h 930809"/>
                        <a:gd name="connsiteX5" fmla="*/ 230 w 252456"/>
                        <a:gd name="connsiteY5" fmla="*/ 906316 h 930809"/>
                        <a:gd name="connsiteX6" fmla="*/ 229 w 252456"/>
                        <a:gd name="connsiteY6" fmla="*/ 26735 h 930809"/>
                        <a:gd name="connsiteX0" fmla="*/ 229 w 252456"/>
                        <a:gd name="connsiteY0" fmla="*/ 26735 h 930809"/>
                        <a:gd name="connsiteX1" fmla="*/ 78035 w 252456"/>
                        <a:gd name="connsiteY1" fmla="*/ 0 h 930809"/>
                        <a:gd name="connsiteX2" fmla="*/ 252456 w 252456"/>
                        <a:gd name="connsiteY2" fmla="*/ 174421 h 930809"/>
                        <a:gd name="connsiteX3" fmla="*/ 252456 w 252456"/>
                        <a:gd name="connsiteY3" fmla="*/ 756186 h 930809"/>
                        <a:gd name="connsiteX4" fmla="*/ 78035 w 252456"/>
                        <a:gd name="connsiteY4" fmla="*/ 930607 h 930809"/>
                        <a:gd name="connsiteX5" fmla="*/ 230 w 252456"/>
                        <a:gd name="connsiteY5" fmla="*/ 906316 h 930809"/>
                        <a:gd name="connsiteX6" fmla="*/ 229 w 252456"/>
                        <a:gd name="connsiteY6" fmla="*/ 26735 h 930809"/>
                        <a:gd name="connsiteX0" fmla="*/ 229 w 252456"/>
                        <a:gd name="connsiteY0" fmla="*/ 26735 h 930809"/>
                        <a:gd name="connsiteX1" fmla="*/ 78035 w 252456"/>
                        <a:gd name="connsiteY1" fmla="*/ 0 h 930809"/>
                        <a:gd name="connsiteX2" fmla="*/ 252456 w 252456"/>
                        <a:gd name="connsiteY2" fmla="*/ 174421 h 930809"/>
                        <a:gd name="connsiteX3" fmla="*/ 252456 w 252456"/>
                        <a:gd name="connsiteY3" fmla="*/ 756186 h 930809"/>
                        <a:gd name="connsiteX4" fmla="*/ 78035 w 252456"/>
                        <a:gd name="connsiteY4" fmla="*/ 930607 h 930809"/>
                        <a:gd name="connsiteX5" fmla="*/ 230 w 252456"/>
                        <a:gd name="connsiteY5" fmla="*/ 906316 h 930809"/>
                        <a:gd name="connsiteX6" fmla="*/ 229 w 252456"/>
                        <a:gd name="connsiteY6" fmla="*/ 26735 h 93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56" h="930809">
                          <a:moveTo>
                            <a:pt x="229" y="26735"/>
                          </a:moveTo>
                          <a:cubicBezTo>
                            <a:pt x="26164" y="10532"/>
                            <a:pt x="42575" y="1621"/>
                            <a:pt x="78035" y="0"/>
                          </a:cubicBezTo>
                          <a:cubicBezTo>
                            <a:pt x="174365" y="0"/>
                            <a:pt x="252456" y="78091"/>
                            <a:pt x="252456" y="174421"/>
                          </a:cubicBezTo>
                          <a:lnTo>
                            <a:pt x="252456" y="756186"/>
                          </a:lnTo>
                          <a:cubicBezTo>
                            <a:pt x="252456" y="852516"/>
                            <a:pt x="174365" y="930607"/>
                            <a:pt x="78035" y="930607"/>
                          </a:cubicBezTo>
                          <a:cubicBezTo>
                            <a:pt x="56863" y="932227"/>
                            <a:pt x="21402" y="924129"/>
                            <a:pt x="230" y="906316"/>
                          </a:cubicBezTo>
                          <a:cubicBezTo>
                            <a:pt x="1024" y="612312"/>
                            <a:pt x="-565" y="320739"/>
                            <a:pt x="229" y="2673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DINPro-Light"/>
                        <a:cs typeface="Segoe UI" pitchFamily="34" charset="0"/>
                      </a:endParaRPr>
                    </a:p>
                  </p:txBody>
                </p:sp>
                <p:sp>
                  <p:nvSpPr>
                    <p:cNvPr id="127" name="Freeform 159">
                      <a:extLst>
                        <a:ext uri="{FF2B5EF4-FFF2-40B4-BE49-F238E27FC236}">
                          <a16:creationId xmlns:a16="http://schemas.microsoft.com/office/drawing/2014/main" id="{4962A89C-949B-7093-DD09-596A0150BA34}"/>
                        </a:ext>
                      </a:extLst>
                    </p:cNvPr>
                    <p:cNvSpPr/>
                    <p:nvPr/>
                  </p:nvSpPr>
                  <p:spPr>
                    <a:xfrm flipH="1">
                      <a:off x="5626857" y="2820519"/>
                      <a:ext cx="271012" cy="824367"/>
                    </a:xfrm>
                    <a:custGeom>
                      <a:avLst/>
                      <a:gdLst>
                        <a:gd name="connsiteX0" fmla="*/ 271012 w 271012"/>
                        <a:gd name="connsiteY0" fmla="*/ 0 h 824367"/>
                        <a:gd name="connsiteX1" fmla="*/ 271012 w 271012"/>
                        <a:gd name="connsiteY1" fmla="*/ 824367 h 824367"/>
                        <a:gd name="connsiteX2" fmla="*/ 253852 w 271012"/>
                        <a:gd name="connsiteY2" fmla="*/ 818712 h 824367"/>
                        <a:gd name="connsiteX3" fmla="*/ 0 w 271012"/>
                        <a:gd name="connsiteY3" fmla="*/ 412183 h 824367"/>
                        <a:gd name="connsiteX4" fmla="*/ 253852 w 271012"/>
                        <a:gd name="connsiteY4" fmla="*/ 5654 h 82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12" h="824367">
                          <a:moveTo>
                            <a:pt x="271012" y="0"/>
                          </a:moveTo>
                          <a:lnTo>
                            <a:pt x="271012" y="824367"/>
                          </a:lnTo>
                          <a:lnTo>
                            <a:pt x="253852" y="818712"/>
                          </a:lnTo>
                          <a:cubicBezTo>
                            <a:pt x="104674" y="751735"/>
                            <a:pt x="0" y="594935"/>
                            <a:pt x="0" y="412183"/>
                          </a:cubicBezTo>
                          <a:cubicBezTo>
                            <a:pt x="0" y="229431"/>
                            <a:pt x="104674" y="72632"/>
                            <a:pt x="253852" y="5654"/>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DINPro-Light"/>
                        <a:cs typeface="Segoe UI" pitchFamily="34" charset="0"/>
                      </a:endParaRPr>
                    </a:p>
                  </p:txBody>
                </p:sp>
              </p:grpSp>
              <p:sp>
                <p:nvSpPr>
                  <p:cNvPr id="119" name="Freeform 151">
                    <a:extLst>
                      <a:ext uri="{FF2B5EF4-FFF2-40B4-BE49-F238E27FC236}">
                        <a16:creationId xmlns:a16="http://schemas.microsoft.com/office/drawing/2014/main" id="{C896FB44-9FCA-767E-9BF5-8FD498864F61}"/>
                      </a:ext>
                    </a:extLst>
                  </p:cNvPr>
                  <p:cNvSpPr/>
                  <p:nvPr/>
                </p:nvSpPr>
                <p:spPr>
                  <a:xfrm>
                    <a:off x="3203565" y="1638700"/>
                    <a:ext cx="2335405" cy="1460493"/>
                  </a:xfrm>
                  <a:custGeom>
                    <a:avLst/>
                    <a:gdLst>
                      <a:gd name="connsiteX0" fmla="*/ 475020 w 1036732"/>
                      <a:gd name="connsiteY0" fmla="*/ 692 h 579394"/>
                      <a:gd name="connsiteX1" fmla="*/ 1036732 w 1036732"/>
                      <a:gd name="connsiteY1" fmla="*/ 380976 h 579394"/>
                      <a:gd name="connsiteX2" fmla="*/ 1036732 w 1036732"/>
                      <a:gd name="connsiteY2" fmla="*/ 579394 h 579394"/>
                      <a:gd name="connsiteX3" fmla="*/ 958128 w 1036732"/>
                      <a:gd name="connsiteY3" fmla="*/ 579394 h 579394"/>
                      <a:gd name="connsiteX4" fmla="*/ 958128 w 1036732"/>
                      <a:gd name="connsiteY4" fmla="*/ 434482 h 579394"/>
                      <a:gd name="connsiteX5" fmla="*/ 481487 w 1036732"/>
                      <a:gd name="connsiteY5" fmla="*/ 124383 h 579394"/>
                      <a:gd name="connsiteX6" fmla="*/ 79175 w 1036732"/>
                      <a:gd name="connsiteY6" fmla="*/ 442176 h 579394"/>
                      <a:gd name="connsiteX7" fmla="*/ 78492 w 1036732"/>
                      <a:gd name="connsiteY7" fmla="*/ 579394 h 579394"/>
                      <a:gd name="connsiteX8" fmla="*/ 0 w 1036732"/>
                      <a:gd name="connsiteY8" fmla="*/ 579394 h 579394"/>
                      <a:gd name="connsiteX9" fmla="*/ 904 w 1036732"/>
                      <a:gd name="connsiteY9" fmla="*/ 390411 h 579394"/>
                      <a:gd name="connsiteX10" fmla="*/ 475020 w 1036732"/>
                      <a:gd name="connsiteY10" fmla="*/ 692 h 579394"/>
                      <a:gd name="connsiteX0" fmla="*/ 475020 w 1036732"/>
                      <a:gd name="connsiteY0" fmla="*/ 692 h 579394"/>
                      <a:gd name="connsiteX1" fmla="*/ 1036732 w 1036732"/>
                      <a:gd name="connsiteY1" fmla="*/ 380976 h 579394"/>
                      <a:gd name="connsiteX2" fmla="*/ 1036732 w 1036732"/>
                      <a:gd name="connsiteY2" fmla="*/ 579394 h 579394"/>
                      <a:gd name="connsiteX3" fmla="*/ 958128 w 1036732"/>
                      <a:gd name="connsiteY3" fmla="*/ 579394 h 579394"/>
                      <a:gd name="connsiteX4" fmla="*/ 958128 w 1036732"/>
                      <a:gd name="connsiteY4" fmla="*/ 434482 h 579394"/>
                      <a:gd name="connsiteX5" fmla="*/ 498601 w 1036732"/>
                      <a:gd name="connsiteY5" fmla="*/ 126828 h 579394"/>
                      <a:gd name="connsiteX6" fmla="*/ 79175 w 1036732"/>
                      <a:gd name="connsiteY6" fmla="*/ 442176 h 579394"/>
                      <a:gd name="connsiteX7" fmla="*/ 78492 w 1036732"/>
                      <a:gd name="connsiteY7" fmla="*/ 579394 h 579394"/>
                      <a:gd name="connsiteX8" fmla="*/ 0 w 1036732"/>
                      <a:gd name="connsiteY8" fmla="*/ 579394 h 579394"/>
                      <a:gd name="connsiteX9" fmla="*/ 904 w 1036732"/>
                      <a:gd name="connsiteY9" fmla="*/ 390411 h 579394"/>
                      <a:gd name="connsiteX10" fmla="*/ 475020 w 1036732"/>
                      <a:gd name="connsiteY10" fmla="*/ 692 h 579394"/>
                      <a:gd name="connsiteX0" fmla="*/ 499469 w 1036732"/>
                      <a:gd name="connsiteY0" fmla="*/ 724 h 572091"/>
                      <a:gd name="connsiteX1" fmla="*/ 1036732 w 1036732"/>
                      <a:gd name="connsiteY1" fmla="*/ 373673 h 572091"/>
                      <a:gd name="connsiteX2" fmla="*/ 1036732 w 1036732"/>
                      <a:gd name="connsiteY2" fmla="*/ 572091 h 572091"/>
                      <a:gd name="connsiteX3" fmla="*/ 958128 w 1036732"/>
                      <a:gd name="connsiteY3" fmla="*/ 572091 h 572091"/>
                      <a:gd name="connsiteX4" fmla="*/ 958128 w 1036732"/>
                      <a:gd name="connsiteY4" fmla="*/ 427179 h 572091"/>
                      <a:gd name="connsiteX5" fmla="*/ 498601 w 1036732"/>
                      <a:gd name="connsiteY5" fmla="*/ 119525 h 572091"/>
                      <a:gd name="connsiteX6" fmla="*/ 79175 w 1036732"/>
                      <a:gd name="connsiteY6" fmla="*/ 434873 h 572091"/>
                      <a:gd name="connsiteX7" fmla="*/ 78492 w 1036732"/>
                      <a:gd name="connsiteY7" fmla="*/ 572091 h 572091"/>
                      <a:gd name="connsiteX8" fmla="*/ 0 w 1036732"/>
                      <a:gd name="connsiteY8" fmla="*/ 572091 h 572091"/>
                      <a:gd name="connsiteX9" fmla="*/ 904 w 1036732"/>
                      <a:gd name="connsiteY9" fmla="*/ 383108 h 572091"/>
                      <a:gd name="connsiteX10" fmla="*/ 499469 w 1036732"/>
                      <a:gd name="connsiteY10" fmla="*/ 724 h 572091"/>
                      <a:gd name="connsiteX0" fmla="*/ 506804 w 1036732"/>
                      <a:gd name="connsiteY0" fmla="*/ 724 h 572091"/>
                      <a:gd name="connsiteX1" fmla="*/ 1036732 w 1036732"/>
                      <a:gd name="connsiteY1" fmla="*/ 373673 h 572091"/>
                      <a:gd name="connsiteX2" fmla="*/ 1036732 w 1036732"/>
                      <a:gd name="connsiteY2" fmla="*/ 572091 h 572091"/>
                      <a:gd name="connsiteX3" fmla="*/ 958128 w 1036732"/>
                      <a:gd name="connsiteY3" fmla="*/ 572091 h 572091"/>
                      <a:gd name="connsiteX4" fmla="*/ 958128 w 1036732"/>
                      <a:gd name="connsiteY4" fmla="*/ 427179 h 572091"/>
                      <a:gd name="connsiteX5" fmla="*/ 498601 w 1036732"/>
                      <a:gd name="connsiteY5" fmla="*/ 119525 h 572091"/>
                      <a:gd name="connsiteX6" fmla="*/ 79175 w 1036732"/>
                      <a:gd name="connsiteY6" fmla="*/ 434873 h 572091"/>
                      <a:gd name="connsiteX7" fmla="*/ 78492 w 1036732"/>
                      <a:gd name="connsiteY7" fmla="*/ 572091 h 572091"/>
                      <a:gd name="connsiteX8" fmla="*/ 0 w 1036732"/>
                      <a:gd name="connsiteY8" fmla="*/ 572091 h 572091"/>
                      <a:gd name="connsiteX9" fmla="*/ 904 w 1036732"/>
                      <a:gd name="connsiteY9" fmla="*/ 383108 h 572091"/>
                      <a:gd name="connsiteX10" fmla="*/ 506804 w 1036732"/>
                      <a:gd name="connsiteY10" fmla="*/ 724 h 572091"/>
                      <a:gd name="connsiteX0" fmla="*/ 506804 w 1036732"/>
                      <a:gd name="connsiteY0" fmla="*/ 724 h 572091"/>
                      <a:gd name="connsiteX1" fmla="*/ 1036732 w 1036732"/>
                      <a:gd name="connsiteY1" fmla="*/ 373673 h 572091"/>
                      <a:gd name="connsiteX2" fmla="*/ 1036732 w 1036732"/>
                      <a:gd name="connsiteY2" fmla="*/ 572091 h 572091"/>
                      <a:gd name="connsiteX3" fmla="*/ 958128 w 1036732"/>
                      <a:gd name="connsiteY3" fmla="*/ 572091 h 572091"/>
                      <a:gd name="connsiteX4" fmla="*/ 958128 w 1036732"/>
                      <a:gd name="connsiteY4" fmla="*/ 427179 h 572091"/>
                      <a:gd name="connsiteX5" fmla="*/ 498601 w 1036732"/>
                      <a:gd name="connsiteY5" fmla="*/ 119525 h 572091"/>
                      <a:gd name="connsiteX6" fmla="*/ 79175 w 1036732"/>
                      <a:gd name="connsiteY6" fmla="*/ 434873 h 572091"/>
                      <a:gd name="connsiteX7" fmla="*/ 78492 w 1036732"/>
                      <a:gd name="connsiteY7" fmla="*/ 572091 h 572091"/>
                      <a:gd name="connsiteX8" fmla="*/ 0 w 1036732"/>
                      <a:gd name="connsiteY8" fmla="*/ 572091 h 572091"/>
                      <a:gd name="connsiteX9" fmla="*/ 904 w 1036732"/>
                      <a:gd name="connsiteY9" fmla="*/ 412448 h 572091"/>
                      <a:gd name="connsiteX10" fmla="*/ 506804 w 1036732"/>
                      <a:gd name="connsiteY10" fmla="*/ 724 h 572091"/>
                      <a:gd name="connsiteX0" fmla="*/ 506804 w 1036732"/>
                      <a:gd name="connsiteY0" fmla="*/ 724 h 572091"/>
                      <a:gd name="connsiteX1" fmla="*/ 1036732 w 1036732"/>
                      <a:gd name="connsiteY1" fmla="*/ 373673 h 572091"/>
                      <a:gd name="connsiteX2" fmla="*/ 1036732 w 1036732"/>
                      <a:gd name="connsiteY2" fmla="*/ 572091 h 572091"/>
                      <a:gd name="connsiteX3" fmla="*/ 958128 w 1036732"/>
                      <a:gd name="connsiteY3" fmla="*/ 572091 h 572091"/>
                      <a:gd name="connsiteX4" fmla="*/ 958128 w 1036732"/>
                      <a:gd name="connsiteY4" fmla="*/ 427179 h 572091"/>
                      <a:gd name="connsiteX5" fmla="*/ 498601 w 1036732"/>
                      <a:gd name="connsiteY5" fmla="*/ 119525 h 572091"/>
                      <a:gd name="connsiteX6" fmla="*/ 79175 w 1036732"/>
                      <a:gd name="connsiteY6" fmla="*/ 434873 h 572091"/>
                      <a:gd name="connsiteX7" fmla="*/ 78492 w 1036732"/>
                      <a:gd name="connsiteY7" fmla="*/ 572091 h 572091"/>
                      <a:gd name="connsiteX8" fmla="*/ 0 w 1036732"/>
                      <a:gd name="connsiteY8" fmla="*/ 572091 h 572091"/>
                      <a:gd name="connsiteX9" fmla="*/ 904 w 1036732"/>
                      <a:gd name="connsiteY9" fmla="*/ 412448 h 572091"/>
                      <a:gd name="connsiteX10" fmla="*/ 506804 w 1036732"/>
                      <a:gd name="connsiteY10" fmla="*/ 724 h 572091"/>
                      <a:gd name="connsiteX0" fmla="*/ 506804 w 1036732"/>
                      <a:gd name="connsiteY0" fmla="*/ 513 h 571880"/>
                      <a:gd name="connsiteX1" fmla="*/ 1031843 w 1036732"/>
                      <a:gd name="connsiteY1" fmla="*/ 441919 h 571880"/>
                      <a:gd name="connsiteX2" fmla="*/ 1036732 w 1036732"/>
                      <a:gd name="connsiteY2" fmla="*/ 571880 h 571880"/>
                      <a:gd name="connsiteX3" fmla="*/ 958128 w 1036732"/>
                      <a:gd name="connsiteY3" fmla="*/ 571880 h 571880"/>
                      <a:gd name="connsiteX4" fmla="*/ 958128 w 1036732"/>
                      <a:gd name="connsiteY4" fmla="*/ 426968 h 571880"/>
                      <a:gd name="connsiteX5" fmla="*/ 498601 w 1036732"/>
                      <a:gd name="connsiteY5" fmla="*/ 119314 h 571880"/>
                      <a:gd name="connsiteX6" fmla="*/ 79175 w 1036732"/>
                      <a:gd name="connsiteY6" fmla="*/ 434662 h 571880"/>
                      <a:gd name="connsiteX7" fmla="*/ 78492 w 1036732"/>
                      <a:gd name="connsiteY7" fmla="*/ 571880 h 571880"/>
                      <a:gd name="connsiteX8" fmla="*/ 0 w 1036732"/>
                      <a:gd name="connsiteY8" fmla="*/ 571880 h 571880"/>
                      <a:gd name="connsiteX9" fmla="*/ 904 w 1036732"/>
                      <a:gd name="connsiteY9" fmla="*/ 412237 h 571880"/>
                      <a:gd name="connsiteX10" fmla="*/ 506804 w 1036732"/>
                      <a:gd name="connsiteY10" fmla="*/ 513 h 571880"/>
                      <a:gd name="connsiteX0" fmla="*/ 506804 w 1036732"/>
                      <a:gd name="connsiteY0" fmla="*/ 578 h 571945"/>
                      <a:gd name="connsiteX1" fmla="*/ 1031843 w 1036732"/>
                      <a:gd name="connsiteY1" fmla="*/ 441984 h 571945"/>
                      <a:gd name="connsiteX2" fmla="*/ 1036732 w 1036732"/>
                      <a:gd name="connsiteY2" fmla="*/ 571945 h 571945"/>
                      <a:gd name="connsiteX3" fmla="*/ 958128 w 1036732"/>
                      <a:gd name="connsiteY3" fmla="*/ 571945 h 571945"/>
                      <a:gd name="connsiteX4" fmla="*/ 958128 w 1036732"/>
                      <a:gd name="connsiteY4" fmla="*/ 427033 h 571945"/>
                      <a:gd name="connsiteX5" fmla="*/ 498601 w 1036732"/>
                      <a:gd name="connsiteY5" fmla="*/ 119379 h 571945"/>
                      <a:gd name="connsiteX6" fmla="*/ 79175 w 1036732"/>
                      <a:gd name="connsiteY6" fmla="*/ 434727 h 571945"/>
                      <a:gd name="connsiteX7" fmla="*/ 78492 w 1036732"/>
                      <a:gd name="connsiteY7" fmla="*/ 571945 h 571945"/>
                      <a:gd name="connsiteX8" fmla="*/ 0 w 1036732"/>
                      <a:gd name="connsiteY8" fmla="*/ 571945 h 571945"/>
                      <a:gd name="connsiteX9" fmla="*/ 904 w 1036732"/>
                      <a:gd name="connsiteY9" fmla="*/ 412302 h 571945"/>
                      <a:gd name="connsiteX10" fmla="*/ 506804 w 1036732"/>
                      <a:gd name="connsiteY10" fmla="*/ 578 h 571945"/>
                      <a:gd name="connsiteX0" fmla="*/ 506804 w 1036732"/>
                      <a:gd name="connsiteY0" fmla="*/ 547 h 571914"/>
                      <a:gd name="connsiteX1" fmla="*/ 1031843 w 1036732"/>
                      <a:gd name="connsiteY1" fmla="*/ 441953 h 571914"/>
                      <a:gd name="connsiteX2" fmla="*/ 1036732 w 1036732"/>
                      <a:gd name="connsiteY2" fmla="*/ 571914 h 571914"/>
                      <a:gd name="connsiteX3" fmla="*/ 958128 w 1036732"/>
                      <a:gd name="connsiteY3" fmla="*/ 571914 h 571914"/>
                      <a:gd name="connsiteX4" fmla="*/ 958128 w 1036732"/>
                      <a:gd name="connsiteY4" fmla="*/ 427002 h 571914"/>
                      <a:gd name="connsiteX5" fmla="*/ 498601 w 1036732"/>
                      <a:gd name="connsiteY5" fmla="*/ 119348 h 571914"/>
                      <a:gd name="connsiteX6" fmla="*/ 79175 w 1036732"/>
                      <a:gd name="connsiteY6" fmla="*/ 434696 h 571914"/>
                      <a:gd name="connsiteX7" fmla="*/ 78492 w 1036732"/>
                      <a:gd name="connsiteY7" fmla="*/ 571914 h 571914"/>
                      <a:gd name="connsiteX8" fmla="*/ 0 w 1036732"/>
                      <a:gd name="connsiteY8" fmla="*/ 571914 h 571914"/>
                      <a:gd name="connsiteX9" fmla="*/ 904 w 1036732"/>
                      <a:gd name="connsiteY9" fmla="*/ 412271 h 571914"/>
                      <a:gd name="connsiteX10" fmla="*/ 506804 w 1036732"/>
                      <a:gd name="connsiteY10" fmla="*/ 547 h 571914"/>
                      <a:gd name="connsiteX0" fmla="*/ 506804 w 1036732"/>
                      <a:gd name="connsiteY0" fmla="*/ 547 h 571914"/>
                      <a:gd name="connsiteX1" fmla="*/ 1034288 w 1036732"/>
                      <a:gd name="connsiteY1" fmla="*/ 441953 h 571914"/>
                      <a:gd name="connsiteX2" fmla="*/ 1036732 w 1036732"/>
                      <a:gd name="connsiteY2" fmla="*/ 571914 h 571914"/>
                      <a:gd name="connsiteX3" fmla="*/ 958128 w 1036732"/>
                      <a:gd name="connsiteY3" fmla="*/ 571914 h 571914"/>
                      <a:gd name="connsiteX4" fmla="*/ 958128 w 1036732"/>
                      <a:gd name="connsiteY4" fmla="*/ 427002 h 571914"/>
                      <a:gd name="connsiteX5" fmla="*/ 498601 w 1036732"/>
                      <a:gd name="connsiteY5" fmla="*/ 119348 h 571914"/>
                      <a:gd name="connsiteX6" fmla="*/ 79175 w 1036732"/>
                      <a:gd name="connsiteY6" fmla="*/ 434696 h 571914"/>
                      <a:gd name="connsiteX7" fmla="*/ 78492 w 1036732"/>
                      <a:gd name="connsiteY7" fmla="*/ 571914 h 571914"/>
                      <a:gd name="connsiteX8" fmla="*/ 0 w 1036732"/>
                      <a:gd name="connsiteY8" fmla="*/ 571914 h 571914"/>
                      <a:gd name="connsiteX9" fmla="*/ 904 w 1036732"/>
                      <a:gd name="connsiteY9" fmla="*/ 412271 h 571914"/>
                      <a:gd name="connsiteX10" fmla="*/ 506804 w 1036732"/>
                      <a:gd name="connsiteY10" fmla="*/ 547 h 571914"/>
                      <a:gd name="connsiteX0" fmla="*/ 508374 w 1038302"/>
                      <a:gd name="connsiteY0" fmla="*/ 547 h 571914"/>
                      <a:gd name="connsiteX1" fmla="*/ 1035858 w 1038302"/>
                      <a:gd name="connsiteY1" fmla="*/ 441953 h 571914"/>
                      <a:gd name="connsiteX2" fmla="*/ 1038302 w 1038302"/>
                      <a:gd name="connsiteY2" fmla="*/ 571914 h 571914"/>
                      <a:gd name="connsiteX3" fmla="*/ 959698 w 1038302"/>
                      <a:gd name="connsiteY3" fmla="*/ 571914 h 571914"/>
                      <a:gd name="connsiteX4" fmla="*/ 959698 w 1038302"/>
                      <a:gd name="connsiteY4" fmla="*/ 427002 h 571914"/>
                      <a:gd name="connsiteX5" fmla="*/ 500171 w 1038302"/>
                      <a:gd name="connsiteY5" fmla="*/ 119348 h 571914"/>
                      <a:gd name="connsiteX6" fmla="*/ 80745 w 1038302"/>
                      <a:gd name="connsiteY6" fmla="*/ 434696 h 571914"/>
                      <a:gd name="connsiteX7" fmla="*/ 80062 w 1038302"/>
                      <a:gd name="connsiteY7" fmla="*/ 571914 h 571914"/>
                      <a:gd name="connsiteX8" fmla="*/ 1570 w 1038302"/>
                      <a:gd name="connsiteY8" fmla="*/ 571914 h 571914"/>
                      <a:gd name="connsiteX9" fmla="*/ 29 w 1038302"/>
                      <a:gd name="connsiteY9" fmla="*/ 439165 h 571914"/>
                      <a:gd name="connsiteX10" fmla="*/ 508374 w 1038302"/>
                      <a:gd name="connsiteY10" fmla="*/ 547 h 571914"/>
                      <a:gd name="connsiteX0" fmla="*/ 508374 w 1038302"/>
                      <a:gd name="connsiteY0" fmla="*/ 547 h 571914"/>
                      <a:gd name="connsiteX1" fmla="*/ 1035858 w 1038302"/>
                      <a:gd name="connsiteY1" fmla="*/ 441953 h 571914"/>
                      <a:gd name="connsiteX2" fmla="*/ 1038302 w 1038302"/>
                      <a:gd name="connsiteY2" fmla="*/ 571914 h 571914"/>
                      <a:gd name="connsiteX3" fmla="*/ 959698 w 1038302"/>
                      <a:gd name="connsiteY3" fmla="*/ 571914 h 571914"/>
                      <a:gd name="connsiteX4" fmla="*/ 959698 w 1038302"/>
                      <a:gd name="connsiteY4" fmla="*/ 427002 h 571914"/>
                      <a:gd name="connsiteX5" fmla="*/ 500171 w 1038302"/>
                      <a:gd name="connsiteY5" fmla="*/ 119348 h 571914"/>
                      <a:gd name="connsiteX6" fmla="*/ 80745 w 1038302"/>
                      <a:gd name="connsiteY6" fmla="*/ 434696 h 571914"/>
                      <a:gd name="connsiteX7" fmla="*/ 80062 w 1038302"/>
                      <a:gd name="connsiteY7" fmla="*/ 571914 h 571914"/>
                      <a:gd name="connsiteX8" fmla="*/ 1570 w 1038302"/>
                      <a:gd name="connsiteY8" fmla="*/ 571914 h 571914"/>
                      <a:gd name="connsiteX9" fmla="*/ 29 w 1038302"/>
                      <a:gd name="connsiteY9" fmla="*/ 439165 h 571914"/>
                      <a:gd name="connsiteX10" fmla="*/ 508374 w 1038302"/>
                      <a:gd name="connsiteY10" fmla="*/ 547 h 571914"/>
                      <a:gd name="connsiteX0" fmla="*/ 508374 w 1038302"/>
                      <a:gd name="connsiteY0" fmla="*/ 547 h 571914"/>
                      <a:gd name="connsiteX1" fmla="*/ 1035858 w 1038302"/>
                      <a:gd name="connsiteY1" fmla="*/ 441953 h 571914"/>
                      <a:gd name="connsiteX2" fmla="*/ 1038302 w 1038302"/>
                      <a:gd name="connsiteY2" fmla="*/ 571914 h 571914"/>
                      <a:gd name="connsiteX3" fmla="*/ 959698 w 1038302"/>
                      <a:gd name="connsiteY3" fmla="*/ 571914 h 571914"/>
                      <a:gd name="connsiteX4" fmla="*/ 959698 w 1038302"/>
                      <a:gd name="connsiteY4" fmla="*/ 427002 h 571914"/>
                      <a:gd name="connsiteX5" fmla="*/ 500171 w 1038302"/>
                      <a:gd name="connsiteY5" fmla="*/ 119348 h 571914"/>
                      <a:gd name="connsiteX6" fmla="*/ 80745 w 1038302"/>
                      <a:gd name="connsiteY6" fmla="*/ 434696 h 571914"/>
                      <a:gd name="connsiteX7" fmla="*/ 80062 w 1038302"/>
                      <a:gd name="connsiteY7" fmla="*/ 571914 h 571914"/>
                      <a:gd name="connsiteX8" fmla="*/ 1570 w 1038302"/>
                      <a:gd name="connsiteY8" fmla="*/ 571914 h 571914"/>
                      <a:gd name="connsiteX9" fmla="*/ 29 w 1038302"/>
                      <a:gd name="connsiteY9" fmla="*/ 439165 h 571914"/>
                      <a:gd name="connsiteX10" fmla="*/ 508374 w 1038302"/>
                      <a:gd name="connsiteY10" fmla="*/ 547 h 571914"/>
                      <a:gd name="connsiteX0" fmla="*/ 508374 w 1038302"/>
                      <a:gd name="connsiteY0" fmla="*/ 547 h 571914"/>
                      <a:gd name="connsiteX1" fmla="*/ 1035858 w 1038302"/>
                      <a:gd name="connsiteY1" fmla="*/ 441953 h 571914"/>
                      <a:gd name="connsiteX2" fmla="*/ 1038302 w 1038302"/>
                      <a:gd name="connsiteY2" fmla="*/ 571914 h 571914"/>
                      <a:gd name="connsiteX3" fmla="*/ 959698 w 1038302"/>
                      <a:gd name="connsiteY3" fmla="*/ 571914 h 571914"/>
                      <a:gd name="connsiteX4" fmla="*/ 959698 w 1038302"/>
                      <a:gd name="connsiteY4" fmla="*/ 427002 h 571914"/>
                      <a:gd name="connsiteX5" fmla="*/ 500171 w 1038302"/>
                      <a:gd name="connsiteY5" fmla="*/ 119348 h 571914"/>
                      <a:gd name="connsiteX6" fmla="*/ 80745 w 1038302"/>
                      <a:gd name="connsiteY6" fmla="*/ 434696 h 571914"/>
                      <a:gd name="connsiteX7" fmla="*/ 80062 w 1038302"/>
                      <a:gd name="connsiteY7" fmla="*/ 571914 h 571914"/>
                      <a:gd name="connsiteX8" fmla="*/ 1570 w 1038302"/>
                      <a:gd name="connsiteY8" fmla="*/ 571914 h 571914"/>
                      <a:gd name="connsiteX9" fmla="*/ 29 w 1038302"/>
                      <a:gd name="connsiteY9" fmla="*/ 439165 h 571914"/>
                      <a:gd name="connsiteX10" fmla="*/ 508374 w 1038302"/>
                      <a:gd name="connsiteY10" fmla="*/ 547 h 571914"/>
                      <a:gd name="connsiteX0" fmla="*/ 508374 w 1045689"/>
                      <a:gd name="connsiteY0" fmla="*/ 547 h 571914"/>
                      <a:gd name="connsiteX1" fmla="*/ 1045637 w 1045689"/>
                      <a:gd name="connsiteY1" fmla="*/ 441953 h 571914"/>
                      <a:gd name="connsiteX2" fmla="*/ 1038302 w 1045689"/>
                      <a:gd name="connsiteY2" fmla="*/ 571914 h 571914"/>
                      <a:gd name="connsiteX3" fmla="*/ 959698 w 1045689"/>
                      <a:gd name="connsiteY3" fmla="*/ 571914 h 571914"/>
                      <a:gd name="connsiteX4" fmla="*/ 959698 w 1045689"/>
                      <a:gd name="connsiteY4" fmla="*/ 427002 h 571914"/>
                      <a:gd name="connsiteX5" fmla="*/ 500171 w 1045689"/>
                      <a:gd name="connsiteY5" fmla="*/ 119348 h 571914"/>
                      <a:gd name="connsiteX6" fmla="*/ 80745 w 1045689"/>
                      <a:gd name="connsiteY6" fmla="*/ 434696 h 571914"/>
                      <a:gd name="connsiteX7" fmla="*/ 80062 w 1045689"/>
                      <a:gd name="connsiteY7" fmla="*/ 571914 h 571914"/>
                      <a:gd name="connsiteX8" fmla="*/ 1570 w 1045689"/>
                      <a:gd name="connsiteY8" fmla="*/ 571914 h 571914"/>
                      <a:gd name="connsiteX9" fmla="*/ 29 w 1045689"/>
                      <a:gd name="connsiteY9" fmla="*/ 439165 h 571914"/>
                      <a:gd name="connsiteX10" fmla="*/ 508374 w 1045689"/>
                      <a:gd name="connsiteY10" fmla="*/ 547 h 571914"/>
                      <a:gd name="connsiteX0" fmla="*/ 508374 w 1045689"/>
                      <a:gd name="connsiteY0" fmla="*/ 478 h 571845"/>
                      <a:gd name="connsiteX1" fmla="*/ 1045637 w 1045689"/>
                      <a:gd name="connsiteY1" fmla="*/ 441884 h 571845"/>
                      <a:gd name="connsiteX2" fmla="*/ 1038302 w 1045689"/>
                      <a:gd name="connsiteY2" fmla="*/ 571845 h 571845"/>
                      <a:gd name="connsiteX3" fmla="*/ 959698 w 1045689"/>
                      <a:gd name="connsiteY3" fmla="*/ 571845 h 571845"/>
                      <a:gd name="connsiteX4" fmla="*/ 959698 w 1045689"/>
                      <a:gd name="connsiteY4" fmla="*/ 426933 h 571845"/>
                      <a:gd name="connsiteX5" fmla="*/ 500171 w 1045689"/>
                      <a:gd name="connsiteY5" fmla="*/ 119279 h 571845"/>
                      <a:gd name="connsiteX6" fmla="*/ 80745 w 1045689"/>
                      <a:gd name="connsiteY6" fmla="*/ 434627 h 571845"/>
                      <a:gd name="connsiteX7" fmla="*/ 80062 w 1045689"/>
                      <a:gd name="connsiteY7" fmla="*/ 571845 h 571845"/>
                      <a:gd name="connsiteX8" fmla="*/ 1570 w 1045689"/>
                      <a:gd name="connsiteY8" fmla="*/ 571845 h 571845"/>
                      <a:gd name="connsiteX9" fmla="*/ 29 w 1045689"/>
                      <a:gd name="connsiteY9" fmla="*/ 439096 h 571845"/>
                      <a:gd name="connsiteX10" fmla="*/ 508374 w 1045689"/>
                      <a:gd name="connsiteY10" fmla="*/ 478 h 571845"/>
                      <a:gd name="connsiteX0" fmla="*/ 508374 w 1045689"/>
                      <a:gd name="connsiteY0" fmla="*/ 487 h 571854"/>
                      <a:gd name="connsiteX1" fmla="*/ 1045637 w 1045689"/>
                      <a:gd name="connsiteY1" fmla="*/ 441893 h 571854"/>
                      <a:gd name="connsiteX2" fmla="*/ 1038302 w 1045689"/>
                      <a:gd name="connsiteY2" fmla="*/ 571854 h 571854"/>
                      <a:gd name="connsiteX3" fmla="*/ 959698 w 1045689"/>
                      <a:gd name="connsiteY3" fmla="*/ 571854 h 571854"/>
                      <a:gd name="connsiteX4" fmla="*/ 959698 w 1045689"/>
                      <a:gd name="connsiteY4" fmla="*/ 426942 h 571854"/>
                      <a:gd name="connsiteX5" fmla="*/ 500171 w 1045689"/>
                      <a:gd name="connsiteY5" fmla="*/ 119288 h 571854"/>
                      <a:gd name="connsiteX6" fmla="*/ 80745 w 1045689"/>
                      <a:gd name="connsiteY6" fmla="*/ 434636 h 571854"/>
                      <a:gd name="connsiteX7" fmla="*/ 80062 w 1045689"/>
                      <a:gd name="connsiteY7" fmla="*/ 571854 h 571854"/>
                      <a:gd name="connsiteX8" fmla="*/ 1570 w 1045689"/>
                      <a:gd name="connsiteY8" fmla="*/ 571854 h 571854"/>
                      <a:gd name="connsiteX9" fmla="*/ 29 w 1045689"/>
                      <a:gd name="connsiteY9" fmla="*/ 439105 h 571854"/>
                      <a:gd name="connsiteX10" fmla="*/ 508374 w 1045689"/>
                      <a:gd name="connsiteY10" fmla="*/ 487 h 571854"/>
                      <a:gd name="connsiteX0" fmla="*/ 508374 w 1045689"/>
                      <a:gd name="connsiteY0" fmla="*/ 0 h 571367"/>
                      <a:gd name="connsiteX1" fmla="*/ 1045637 w 1045689"/>
                      <a:gd name="connsiteY1" fmla="*/ 441406 h 571367"/>
                      <a:gd name="connsiteX2" fmla="*/ 1038302 w 1045689"/>
                      <a:gd name="connsiteY2" fmla="*/ 571367 h 571367"/>
                      <a:gd name="connsiteX3" fmla="*/ 959698 w 1045689"/>
                      <a:gd name="connsiteY3" fmla="*/ 571367 h 571367"/>
                      <a:gd name="connsiteX4" fmla="*/ 959698 w 1045689"/>
                      <a:gd name="connsiteY4" fmla="*/ 426455 h 571367"/>
                      <a:gd name="connsiteX5" fmla="*/ 500171 w 1045689"/>
                      <a:gd name="connsiteY5" fmla="*/ 118801 h 571367"/>
                      <a:gd name="connsiteX6" fmla="*/ 80745 w 1045689"/>
                      <a:gd name="connsiteY6" fmla="*/ 434149 h 571367"/>
                      <a:gd name="connsiteX7" fmla="*/ 80062 w 1045689"/>
                      <a:gd name="connsiteY7" fmla="*/ 571367 h 571367"/>
                      <a:gd name="connsiteX8" fmla="*/ 1570 w 1045689"/>
                      <a:gd name="connsiteY8" fmla="*/ 571367 h 571367"/>
                      <a:gd name="connsiteX9" fmla="*/ 29 w 1045689"/>
                      <a:gd name="connsiteY9" fmla="*/ 438618 h 571367"/>
                      <a:gd name="connsiteX10" fmla="*/ 508374 w 1045689"/>
                      <a:gd name="connsiteY10" fmla="*/ 0 h 571367"/>
                      <a:gd name="connsiteX0" fmla="*/ 508374 w 1045689"/>
                      <a:gd name="connsiteY0" fmla="*/ 0 h 571367"/>
                      <a:gd name="connsiteX1" fmla="*/ 1045637 w 1045689"/>
                      <a:gd name="connsiteY1" fmla="*/ 441406 h 571367"/>
                      <a:gd name="connsiteX2" fmla="*/ 1038302 w 1045689"/>
                      <a:gd name="connsiteY2" fmla="*/ 571367 h 571367"/>
                      <a:gd name="connsiteX3" fmla="*/ 959698 w 1045689"/>
                      <a:gd name="connsiteY3" fmla="*/ 571367 h 571367"/>
                      <a:gd name="connsiteX4" fmla="*/ 959698 w 1045689"/>
                      <a:gd name="connsiteY4" fmla="*/ 426455 h 571367"/>
                      <a:gd name="connsiteX5" fmla="*/ 500171 w 1045689"/>
                      <a:gd name="connsiteY5" fmla="*/ 118801 h 571367"/>
                      <a:gd name="connsiteX6" fmla="*/ 80745 w 1045689"/>
                      <a:gd name="connsiteY6" fmla="*/ 434149 h 571367"/>
                      <a:gd name="connsiteX7" fmla="*/ 80062 w 1045689"/>
                      <a:gd name="connsiteY7" fmla="*/ 571367 h 571367"/>
                      <a:gd name="connsiteX8" fmla="*/ 1570 w 1045689"/>
                      <a:gd name="connsiteY8" fmla="*/ 571367 h 571367"/>
                      <a:gd name="connsiteX9" fmla="*/ 29 w 1045689"/>
                      <a:gd name="connsiteY9" fmla="*/ 438618 h 571367"/>
                      <a:gd name="connsiteX10" fmla="*/ 508374 w 1045689"/>
                      <a:gd name="connsiteY10" fmla="*/ 0 h 571367"/>
                      <a:gd name="connsiteX0" fmla="*/ 515709 w 1045689"/>
                      <a:gd name="connsiteY0" fmla="*/ 0 h 564032"/>
                      <a:gd name="connsiteX1" fmla="*/ 1045637 w 1045689"/>
                      <a:gd name="connsiteY1" fmla="*/ 434071 h 564032"/>
                      <a:gd name="connsiteX2" fmla="*/ 1038302 w 1045689"/>
                      <a:gd name="connsiteY2" fmla="*/ 564032 h 564032"/>
                      <a:gd name="connsiteX3" fmla="*/ 959698 w 1045689"/>
                      <a:gd name="connsiteY3" fmla="*/ 564032 h 564032"/>
                      <a:gd name="connsiteX4" fmla="*/ 959698 w 1045689"/>
                      <a:gd name="connsiteY4" fmla="*/ 419120 h 564032"/>
                      <a:gd name="connsiteX5" fmla="*/ 500171 w 1045689"/>
                      <a:gd name="connsiteY5" fmla="*/ 111466 h 564032"/>
                      <a:gd name="connsiteX6" fmla="*/ 80745 w 1045689"/>
                      <a:gd name="connsiteY6" fmla="*/ 426814 h 564032"/>
                      <a:gd name="connsiteX7" fmla="*/ 80062 w 1045689"/>
                      <a:gd name="connsiteY7" fmla="*/ 564032 h 564032"/>
                      <a:gd name="connsiteX8" fmla="*/ 1570 w 1045689"/>
                      <a:gd name="connsiteY8" fmla="*/ 564032 h 564032"/>
                      <a:gd name="connsiteX9" fmla="*/ 29 w 1045689"/>
                      <a:gd name="connsiteY9" fmla="*/ 431283 h 564032"/>
                      <a:gd name="connsiteX10" fmla="*/ 515709 w 1045689"/>
                      <a:gd name="connsiteY10" fmla="*/ 0 h 564032"/>
                      <a:gd name="connsiteX0" fmla="*/ 515709 w 1045689"/>
                      <a:gd name="connsiteY0" fmla="*/ 718 h 564750"/>
                      <a:gd name="connsiteX1" fmla="*/ 1045637 w 1045689"/>
                      <a:gd name="connsiteY1" fmla="*/ 434789 h 564750"/>
                      <a:gd name="connsiteX2" fmla="*/ 1038302 w 1045689"/>
                      <a:gd name="connsiteY2" fmla="*/ 564750 h 564750"/>
                      <a:gd name="connsiteX3" fmla="*/ 959698 w 1045689"/>
                      <a:gd name="connsiteY3" fmla="*/ 564750 h 564750"/>
                      <a:gd name="connsiteX4" fmla="*/ 959698 w 1045689"/>
                      <a:gd name="connsiteY4" fmla="*/ 419838 h 564750"/>
                      <a:gd name="connsiteX5" fmla="*/ 500171 w 1045689"/>
                      <a:gd name="connsiteY5" fmla="*/ 112184 h 564750"/>
                      <a:gd name="connsiteX6" fmla="*/ 80745 w 1045689"/>
                      <a:gd name="connsiteY6" fmla="*/ 427532 h 564750"/>
                      <a:gd name="connsiteX7" fmla="*/ 80062 w 1045689"/>
                      <a:gd name="connsiteY7" fmla="*/ 564750 h 564750"/>
                      <a:gd name="connsiteX8" fmla="*/ 1570 w 1045689"/>
                      <a:gd name="connsiteY8" fmla="*/ 564750 h 564750"/>
                      <a:gd name="connsiteX9" fmla="*/ 29 w 1045689"/>
                      <a:gd name="connsiteY9" fmla="*/ 432001 h 564750"/>
                      <a:gd name="connsiteX10" fmla="*/ 515709 w 1045689"/>
                      <a:gd name="connsiteY10" fmla="*/ 718 h 564750"/>
                      <a:gd name="connsiteX0" fmla="*/ 515709 w 1045689"/>
                      <a:gd name="connsiteY0" fmla="*/ 933 h 564965"/>
                      <a:gd name="connsiteX1" fmla="*/ 1045637 w 1045689"/>
                      <a:gd name="connsiteY1" fmla="*/ 435004 h 564965"/>
                      <a:gd name="connsiteX2" fmla="*/ 1038302 w 1045689"/>
                      <a:gd name="connsiteY2" fmla="*/ 564965 h 564965"/>
                      <a:gd name="connsiteX3" fmla="*/ 959698 w 1045689"/>
                      <a:gd name="connsiteY3" fmla="*/ 564965 h 564965"/>
                      <a:gd name="connsiteX4" fmla="*/ 959698 w 1045689"/>
                      <a:gd name="connsiteY4" fmla="*/ 420053 h 564965"/>
                      <a:gd name="connsiteX5" fmla="*/ 500171 w 1045689"/>
                      <a:gd name="connsiteY5" fmla="*/ 112399 h 564965"/>
                      <a:gd name="connsiteX6" fmla="*/ 80745 w 1045689"/>
                      <a:gd name="connsiteY6" fmla="*/ 427747 h 564965"/>
                      <a:gd name="connsiteX7" fmla="*/ 80062 w 1045689"/>
                      <a:gd name="connsiteY7" fmla="*/ 564965 h 564965"/>
                      <a:gd name="connsiteX8" fmla="*/ 1570 w 1045689"/>
                      <a:gd name="connsiteY8" fmla="*/ 564965 h 564965"/>
                      <a:gd name="connsiteX9" fmla="*/ 29 w 1045689"/>
                      <a:gd name="connsiteY9" fmla="*/ 432216 h 564965"/>
                      <a:gd name="connsiteX10" fmla="*/ 515709 w 1045689"/>
                      <a:gd name="connsiteY10" fmla="*/ 933 h 564965"/>
                      <a:gd name="connsiteX0" fmla="*/ 515709 w 1045689"/>
                      <a:gd name="connsiteY0" fmla="*/ 933 h 564965"/>
                      <a:gd name="connsiteX1" fmla="*/ 1045637 w 1045689"/>
                      <a:gd name="connsiteY1" fmla="*/ 435004 h 564965"/>
                      <a:gd name="connsiteX2" fmla="*/ 1038302 w 1045689"/>
                      <a:gd name="connsiteY2" fmla="*/ 564965 h 564965"/>
                      <a:gd name="connsiteX3" fmla="*/ 959698 w 1045689"/>
                      <a:gd name="connsiteY3" fmla="*/ 564965 h 564965"/>
                      <a:gd name="connsiteX4" fmla="*/ 959698 w 1045689"/>
                      <a:gd name="connsiteY4" fmla="*/ 420053 h 564965"/>
                      <a:gd name="connsiteX5" fmla="*/ 487923 w 1045689"/>
                      <a:gd name="connsiteY5" fmla="*/ 83478 h 564965"/>
                      <a:gd name="connsiteX6" fmla="*/ 80745 w 1045689"/>
                      <a:gd name="connsiteY6" fmla="*/ 427747 h 564965"/>
                      <a:gd name="connsiteX7" fmla="*/ 80062 w 1045689"/>
                      <a:gd name="connsiteY7" fmla="*/ 564965 h 564965"/>
                      <a:gd name="connsiteX8" fmla="*/ 1570 w 1045689"/>
                      <a:gd name="connsiteY8" fmla="*/ 564965 h 564965"/>
                      <a:gd name="connsiteX9" fmla="*/ 29 w 1045689"/>
                      <a:gd name="connsiteY9" fmla="*/ 432216 h 564965"/>
                      <a:gd name="connsiteX10" fmla="*/ 515709 w 1045689"/>
                      <a:gd name="connsiteY10" fmla="*/ 933 h 564965"/>
                      <a:gd name="connsiteX0" fmla="*/ 515709 w 1045689"/>
                      <a:gd name="connsiteY0" fmla="*/ 933 h 564965"/>
                      <a:gd name="connsiteX1" fmla="*/ 1045637 w 1045689"/>
                      <a:gd name="connsiteY1" fmla="*/ 435004 h 564965"/>
                      <a:gd name="connsiteX2" fmla="*/ 1038302 w 1045689"/>
                      <a:gd name="connsiteY2" fmla="*/ 564965 h 564965"/>
                      <a:gd name="connsiteX3" fmla="*/ 959698 w 1045689"/>
                      <a:gd name="connsiteY3" fmla="*/ 564965 h 564965"/>
                      <a:gd name="connsiteX4" fmla="*/ 959698 w 1045689"/>
                      <a:gd name="connsiteY4" fmla="*/ 420053 h 564965"/>
                      <a:gd name="connsiteX5" fmla="*/ 487923 w 1045689"/>
                      <a:gd name="connsiteY5" fmla="*/ 83478 h 564965"/>
                      <a:gd name="connsiteX6" fmla="*/ 80745 w 1045689"/>
                      <a:gd name="connsiteY6" fmla="*/ 427747 h 564965"/>
                      <a:gd name="connsiteX7" fmla="*/ 80062 w 1045689"/>
                      <a:gd name="connsiteY7" fmla="*/ 564965 h 564965"/>
                      <a:gd name="connsiteX8" fmla="*/ 1570 w 1045689"/>
                      <a:gd name="connsiteY8" fmla="*/ 564965 h 564965"/>
                      <a:gd name="connsiteX9" fmla="*/ 29 w 1045689"/>
                      <a:gd name="connsiteY9" fmla="*/ 432216 h 564965"/>
                      <a:gd name="connsiteX10" fmla="*/ 515709 w 1045689"/>
                      <a:gd name="connsiteY10" fmla="*/ 933 h 564965"/>
                      <a:gd name="connsiteX0" fmla="*/ 515709 w 1045689"/>
                      <a:gd name="connsiteY0" fmla="*/ 933 h 564965"/>
                      <a:gd name="connsiteX1" fmla="*/ 1045637 w 1045689"/>
                      <a:gd name="connsiteY1" fmla="*/ 435004 h 564965"/>
                      <a:gd name="connsiteX2" fmla="*/ 1038302 w 1045689"/>
                      <a:gd name="connsiteY2" fmla="*/ 564965 h 564965"/>
                      <a:gd name="connsiteX3" fmla="*/ 959698 w 1045689"/>
                      <a:gd name="connsiteY3" fmla="*/ 564965 h 564965"/>
                      <a:gd name="connsiteX4" fmla="*/ 959698 w 1045689"/>
                      <a:gd name="connsiteY4" fmla="*/ 420053 h 564965"/>
                      <a:gd name="connsiteX5" fmla="*/ 487923 w 1045689"/>
                      <a:gd name="connsiteY5" fmla="*/ 83478 h 564965"/>
                      <a:gd name="connsiteX6" fmla="*/ 80745 w 1045689"/>
                      <a:gd name="connsiteY6" fmla="*/ 427747 h 564965"/>
                      <a:gd name="connsiteX7" fmla="*/ 80062 w 1045689"/>
                      <a:gd name="connsiteY7" fmla="*/ 564965 h 564965"/>
                      <a:gd name="connsiteX8" fmla="*/ 1570 w 1045689"/>
                      <a:gd name="connsiteY8" fmla="*/ 564965 h 564965"/>
                      <a:gd name="connsiteX9" fmla="*/ 29 w 1045689"/>
                      <a:gd name="connsiteY9" fmla="*/ 432216 h 564965"/>
                      <a:gd name="connsiteX10" fmla="*/ 515709 w 1045689"/>
                      <a:gd name="connsiteY10" fmla="*/ 933 h 564965"/>
                      <a:gd name="connsiteX0" fmla="*/ 515709 w 1045689"/>
                      <a:gd name="connsiteY0" fmla="*/ 933 h 564965"/>
                      <a:gd name="connsiteX1" fmla="*/ 1045637 w 1045689"/>
                      <a:gd name="connsiteY1" fmla="*/ 435004 h 564965"/>
                      <a:gd name="connsiteX2" fmla="*/ 1038302 w 1045689"/>
                      <a:gd name="connsiteY2" fmla="*/ 564965 h 564965"/>
                      <a:gd name="connsiteX3" fmla="*/ 959698 w 1045689"/>
                      <a:gd name="connsiteY3" fmla="*/ 564965 h 564965"/>
                      <a:gd name="connsiteX4" fmla="*/ 959698 w 1045689"/>
                      <a:gd name="connsiteY4" fmla="*/ 420053 h 564965"/>
                      <a:gd name="connsiteX5" fmla="*/ 487923 w 1045689"/>
                      <a:gd name="connsiteY5" fmla="*/ 83478 h 564965"/>
                      <a:gd name="connsiteX6" fmla="*/ 80745 w 1045689"/>
                      <a:gd name="connsiteY6" fmla="*/ 427747 h 564965"/>
                      <a:gd name="connsiteX7" fmla="*/ 80062 w 1045689"/>
                      <a:gd name="connsiteY7" fmla="*/ 564965 h 564965"/>
                      <a:gd name="connsiteX8" fmla="*/ 1570 w 1045689"/>
                      <a:gd name="connsiteY8" fmla="*/ 564965 h 564965"/>
                      <a:gd name="connsiteX9" fmla="*/ 29 w 1045689"/>
                      <a:gd name="connsiteY9" fmla="*/ 432216 h 564965"/>
                      <a:gd name="connsiteX10" fmla="*/ 515709 w 1045689"/>
                      <a:gd name="connsiteY10" fmla="*/ 933 h 564965"/>
                      <a:gd name="connsiteX0" fmla="*/ 515709 w 1045689"/>
                      <a:gd name="connsiteY0" fmla="*/ 719 h 564751"/>
                      <a:gd name="connsiteX1" fmla="*/ 1045637 w 1045689"/>
                      <a:gd name="connsiteY1" fmla="*/ 434790 h 564751"/>
                      <a:gd name="connsiteX2" fmla="*/ 1038302 w 1045689"/>
                      <a:gd name="connsiteY2" fmla="*/ 564751 h 564751"/>
                      <a:gd name="connsiteX3" fmla="*/ 959698 w 1045689"/>
                      <a:gd name="connsiteY3" fmla="*/ 564751 h 564751"/>
                      <a:gd name="connsiteX4" fmla="*/ 959698 w 1045689"/>
                      <a:gd name="connsiteY4" fmla="*/ 419839 h 564751"/>
                      <a:gd name="connsiteX5" fmla="*/ 487923 w 1045689"/>
                      <a:gd name="connsiteY5" fmla="*/ 83264 h 564751"/>
                      <a:gd name="connsiteX6" fmla="*/ 80745 w 1045689"/>
                      <a:gd name="connsiteY6" fmla="*/ 427533 h 564751"/>
                      <a:gd name="connsiteX7" fmla="*/ 80062 w 1045689"/>
                      <a:gd name="connsiteY7" fmla="*/ 564751 h 564751"/>
                      <a:gd name="connsiteX8" fmla="*/ 1570 w 1045689"/>
                      <a:gd name="connsiteY8" fmla="*/ 564751 h 564751"/>
                      <a:gd name="connsiteX9" fmla="*/ 29 w 1045689"/>
                      <a:gd name="connsiteY9" fmla="*/ 432002 h 564751"/>
                      <a:gd name="connsiteX10" fmla="*/ 515709 w 1045689"/>
                      <a:gd name="connsiteY10" fmla="*/ 719 h 564751"/>
                      <a:gd name="connsiteX0" fmla="*/ 517459 w 1045689"/>
                      <a:gd name="connsiteY0" fmla="*/ 698 h 569296"/>
                      <a:gd name="connsiteX1" fmla="*/ 1045637 w 1045689"/>
                      <a:gd name="connsiteY1" fmla="*/ 439335 h 569296"/>
                      <a:gd name="connsiteX2" fmla="*/ 1038302 w 1045689"/>
                      <a:gd name="connsiteY2" fmla="*/ 569296 h 569296"/>
                      <a:gd name="connsiteX3" fmla="*/ 959698 w 1045689"/>
                      <a:gd name="connsiteY3" fmla="*/ 569296 h 569296"/>
                      <a:gd name="connsiteX4" fmla="*/ 959698 w 1045689"/>
                      <a:gd name="connsiteY4" fmla="*/ 424384 h 569296"/>
                      <a:gd name="connsiteX5" fmla="*/ 487923 w 1045689"/>
                      <a:gd name="connsiteY5" fmla="*/ 87809 h 569296"/>
                      <a:gd name="connsiteX6" fmla="*/ 80745 w 1045689"/>
                      <a:gd name="connsiteY6" fmla="*/ 432078 h 569296"/>
                      <a:gd name="connsiteX7" fmla="*/ 80062 w 1045689"/>
                      <a:gd name="connsiteY7" fmla="*/ 569296 h 569296"/>
                      <a:gd name="connsiteX8" fmla="*/ 1570 w 1045689"/>
                      <a:gd name="connsiteY8" fmla="*/ 569296 h 569296"/>
                      <a:gd name="connsiteX9" fmla="*/ 29 w 1045689"/>
                      <a:gd name="connsiteY9" fmla="*/ 436547 h 569296"/>
                      <a:gd name="connsiteX10" fmla="*/ 517459 w 1045689"/>
                      <a:gd name="connsiteY10" fmla="*/ 698 h 569296"/>
                      <a:gd name="connsiteX0" fmla="*/ 517459 w 1045689"/>
                      <a:gd name="connsiteY0" fmla="*/ 639 h 569237"/>
                      <a:gd name="connsiteX1" fmla="*/ 1045637 w 1045689"/>
                      <a:gd name="connsiteY1" fmla="*/ 439276 h 569237"/>
                      <a:gd name="connsiteX2" fmla="*/ 1038302 w 1045689"/>
                      <a:gd name="connsiteY2" fmla="*/ 569237 h 569237"/>
                      <a:gd name="connsiteX3" fmla="*/ 959698 w 1045689"/>
                      <a:gd name="connsiteY3" fmla="*/ 569237 h 569237"/>
                      <a:gd name="connsiteX4" fmla="*/ 959698 w 1045689"/>
                      <a:gd name="connsiteY4" fmla="*/ 424325 h 569237"/>
                      <a:gd name="connsiteX5" fmla="*/ 487923 w 1045689"/>
                      <a:gd name="connsiteY5" fmla="*/ 87750 h 569237"/>
                      <a:gd name="connsiteX6" fmla="*/ 80745 w 1045689"/>
                      <a:gd name="connsiteY6" fmla="*/ 432019 h 569237"/>
                      <a:gd name="connsiteX7" fmla="*/ 80062 w 1045689"/>
                      <a:gd name="connsiteY7" fmla="*/ 569237 h 569237"/>
                      <a:gd name="connsiteX8" fmla="*/ 1570 w 1045689"/>
                      <a:gd name="connsiteY8" fmla="*/ 569237 h 569237"/>
                      <a:gd name="connsiteX9" fmla="*/ 29 w 1045689"/>
                      <a:gd name="connsiteY9" fmla="*/ 436488 h 569237"/>
                      <a:gd name="connsiteX10" fmla="*/ 517459 w 1045689"/>
                      <a:gd name="connsiteY10" fmla="*/ 639 h 569237"/>
                      <a:gd name="connsiteX0" fmla="*/ 517459 w 1045689"/>
                      <a:gd name="connsiteY0" fmla="*/ 309 h 568907"/>
                      <a:gd name="connsiteX1" fmla="*/ 1045637 w 1045689"/>
                      <a:gd name="connsiteY1" fmla="*/ 438946 h 568907"/>
                      <a:gd name="connsiteX2" fmla="*/ 1038302 w 1045689"/>
                      <a:gd name="connsiteY2" fmla="*/ 568907 h 568907"/>
                      <a:gd name="connsiteX3" fmla="*/ 959698 w 1045689"/>
                      <a:gd name="connsiteY3" fmla="*/ 568907 h 568907"/>
                      <a:gd name="connsiteX4" fmla="*/ 959698 w 1045689"/>
                      <a:gd name="connsiteY4" fmla="*/ 423995 h 568907"/>
                      <a:gd name="connsiteX5" fmla="*/ 487923 w 1045689"/>
                      <a:gd name="connsiteY5" fmla="*/ 87420 h 568907"/>
                      <a:gd name="connsiteX6" fmla="*/ 80745 w 1045689"/>
                      <a:gd name="connsiteY6" fmla="*/ 431689 h 568907"/>
                      <a:gd name="connsiteX7" fmla="*/ 80062 w 1045689"/>
                      <a:gd name="connsiteY7" fmla="*/ 568907 h 568907"/>
                      <a:gd name="connsiteX8" fmla="*/ 1570 w 1045689"/>
                      <a:gd name="connsiteY8" fmla="*/ 568907 h 568907"/>
                      <a:gd name="connsiteX9" fmla="*/ 29 w 1045689"/>
                      <a:gd name="connsiteY9" fmla="*/ 436158 h 568907"/>
                      <a:gd name="connsiteX10" fmla="*/ 517459 w 1045689"/>
                      <a:gd name="connsiteY10" fmla="*/ 309 h 56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689" h="568907">
                        <a:moveTo>
                          <a:pt x="517459" y="309"/>
                        </a:moveTo>
                        <a:cubicBezTo>
                          <a:pt x="797711" y="-9553"/>
                          <a:pt x="1040256" y="218373"/>
                          <a:pt x="1045637" y="438946"/>
                        </a:cubicBezTo>
                        <a:cubicBezTo>
                          <a:pt x="1046452" y="482266"/>
                          <a:pt x="1037487" y="525587"/>
                          <a:pt x="1038302" y="568907"/>
                        </a:cubicBezTo>
                        <a:lnTo>
                          <a:pt x="959698" y="568907"/>
                        </a:lnTo>
                        <a:lnTo>
                          <a:pt x="959698" y="423995"/>
                        </a:lnTo>
                        <a:cubicBezTo>
                          <a:pt x="953758" y="217419"/>
                          <a:pt x="704985" y="77159"/>
                          <a:pt x="487923" y="87420"/>
                        </a:cubicBezTo>
                        <a:cubicBezTo>
                          <a:pt x="319097" y="95402"/>
                          <a:pt x="109294" y="196763"/>
                          <a:pt x="80745" y="431689"/>
                        </a:cubicBezTo>
                        <a:cubicBezTo>
                          <a:pt x="80517" y="477428"/>
                          <a:pt x="80290" y="523168"/>
                          <a:pt x="80062" y="568907"/>
                        </a:cubicBezTo>
                        <a:lnTo>
                          <a:pt x="1570" y="568907"/>
                        </a:lnTo>
                        <a:cubicBezTo>
                          <a:pt x="1871" y="505913"/>
                          <a:pt x="-272" y="499152"/>
                          <a:pt x="29" y="436158"/>
                        </a:cubicBezTo>
                        <a:cubicBezTo>
                          <a:pt x="37091" y="136232"/>
                          <a:pt x="303473" y="-7341"/>
                          <a:pt x="517459" y="309"/>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DINPro-Light"/>
                      <a:cs typeface="Segoe UI" pitchFamily="34" charset="0"/>
                    </a:endParaRPr>
                  </a:p>
                </p:txBody>
              </p:sp>
              <p:sp>
                <p:nvSpPr>
                  <p:cNvPr id="120" name="Freeform 152">
                    <a:extLst>
                      <a:ext uri="{FF2B5EF4-FFF2-40B4-BE49-F238E27FC236}">
                        <a16:creationId xmlns:a16="http://schemas.microsoft.com/office/drawing/2014/main" id="{C8AF5CB5-A032-1085-CBC8-47BD483CBC07}"/>
                      </a:ext>
                    </a:extLst>
                  </p:cNvPr>
                  <p:cNvSpPr/>
                  <p:nvPr/>
                </p:nvSpPr>
                <p:spPr>
                  <a:xfrm>
                    <a:off x="3462218" y="1732021"/>
                    <a:ext cx="1908671" cy="595846"/>
                  </a:xfrm>
                  <a:custGeom>
                    <a:avLst/>
                    <a:gdLst>
                      <a:gd name="connsiteX0" fmla="*/ 969575 w 1939151"/>
                      <a:gd name="connsiteY0" fmla="*/ 0 h 544068"/>
                      <a:gd name="connsiteX1" fmla="*/ 1917369 w 1939151"/>
                      <a:gd name="connsiteY1" fmla="*/ 503938 h 544068"/>
                      <a:gd name="connsiteX2" fmla="*/ 1939151 w 1939151"/>
                      <a:gd name="connsiteY2" fmla="*/ 544068 h 544068"/>
                      <a:gd name="connsiteX3" fmla="*/ 1645264 w 1939151"/>
                      <a:gd name="connsiteY3" fmla="*/ 544068 h 544068"/>
                      <a:gd name="connsiteX4" fmla="*/ 1587949 w 1939151"/>
                      <a:gd name="connsiteY4" fmla="*/ 466568 h 544068"/>
                      <a:gd name="connsiteX5" fmla="*/ 914712 w 1939151"/>
                      <a:gd name="connsiteY5" fmla="*/ 155448 h 544068"/>
                      <a:gd name="connsiteX6" fmla="*/ 241475 w 1939151"/>
                      <a:gd name="connsiteY6" fmla="*/ 466568 h 544068"/>
                      <a:gd name="connsiteX7" fmla="*/ 184161 w 1939151"/>
                      <a:gd name="connsiteY7" fmla="*/ 544068 h 544068"/>
                      <a:gd name="connsiteX8" fmla="*/ 0 w 1939151"/>
                      <a:gd name="connsiteY8" fmla="*/ 544068 h 544068"/>
                      <a:gd name="connsiteX9" fmla="*/ 21782 w 1939151"/>
                      <a:gd name="connsiteY9" fmla="*/ 503938 h 544068"/>
                      <a:gd name="connsiteX10" fmla="*/ 969575 w 1939151"/>
                      <a:gd name="connsiteY10" fmla="*/ 0 h 544068"/>
                      <a:gd name="connsiteX0" fmla="*/ 969575 w 1939151"/>
                      <a:gd name="connsiteY0" fmla="*/ 0 h 561686"/>
                      <a:gd name="connsiteX1" fmla="*/ 1917369 w 1939151"/>
                      <a:gd name="connsiteY1" fmla="*/ 503938 h 561686"/>
                      <a:gd name="connsiteX2" fmla="*/ 1939151 w 1939151"/>
                      <a:gd name="connsiteY2" fmla="*/ 544068 h 561686"/>
                      <a:gd name="connsiteX3" fmla="*/ 1645264 w 1939151"/>
                      <a:gd name="connsiteY3" fmla="*/ 544068 h 561686"/>
                      <a:gd name="connsiteX4" fmla="*/ 1587949 w 1939151"/>
                      <a:gd name="connsiteY4" fmla="*/ 466568 h 561686"/>
                      <a:gd name="connsiteX5" fmla="*/ 914712 w 1939151"/>
                      <a:gd name="connsiteY5" fmla="*/ 155448 h 561686"/>
                      <a:gd name="connsiteX6" fmla="*/ 241475 w 1939151"/>
                      <a:gd name="connsiteY6" fmla="*/ 466568 h 561686"/>
                      <a:gd name="connsiteX7" fmla="*/ 184161 w 1939151"/>
                      <a:gd name="connsiteY7" fmla="*/ 544068 h 561686"/>
                      <a:gd name="connsiteX8" fmla="*/ 0 w 1939151"/>
                      <a:gd name="connsiteY8" fmla="*/ 544068 h 561686"/>
                      <a:gd name="connsiteX9" fmla="*/ 21782 w 1939151"/>
                      <a:gd name="connsiteY9" fmla="*/ 503938 h 561686"/>
                      <a:gd name="connsiteX10" fmla="*/ 969575 w 1939151"/>
                      <a:gd name="connsiteY10" fmla="*/ 0 h 561686"/>
                      <a:gd name="connsiteX0" fmla="*/ 969575 w 1939151"/>
                      <a:gd name="connsiteY0" fmla="*/ 0 h 570908"/>
                      <a:gd name="connsiteX1" fmla="*/ 1917369 w 1939151"/>
                      <a:gd name="connsiteY1" fmla="*/ 503938 h 570908"/>
                      <a:gd name="connsiteX2" fmla="*/ 1939151 w 1939151"/>
                      <a:gd name="connsiteY2" fmla="*/ 544068 h 570908"/>
                      <a:gd name="connsiteX3" fmla="*/ 1645264 w 1939151"/>
                      <a:gd name="connsiteY3" fmla="*/ 544068 h 570908"/>
                      <a:gd name="connsiteX4" fmla="*/ 1587949 w 1939151"/>
                      <a:gd name="connsiteY4" fmla="*/ 466568 h 570908"/>
                      <a:gd name="connsiteX5" fmla="*/ 914712 w 1939151"/>
                      <a:gd name="connsiteY5" fmla="*/ 155448 h 570908"/>
                      <a:gd name="connsiteX6" fmla="*/ 241475 w 1939151"/>
                      <a:gd name="connsiteY6" fmla="*/ 466568 h 570908"/>
                      <a:gd name="connsiteX7" fmla="*/ 184161 w 1939151"/>
                      <a:gd name="connsiteY7" fmla="*/ 544068 h 570908"/>
                      <a:gd name="connsiteX8" fmla="*/ 0 w 1939151"/>
                      <a:gd name="connsiteY8" fmla="*/ 544068 h 570908"/>
                      <a:gd name="connsiteX9" fmla="*/ 21782 w 1939151"/>
                      <a:gd name="connsiteY9" fmla="*/ 503938 h 570908"/>
                      <a:gd name="connsiteX10" fmla="*/ 969575 w 1939151"/>
                      <a:gd name="connsiteY10" fmla="*/ 0 h 570908"/>
                      <a:gd name="connsiteX0" fmla="*/ 969575 w 1939151"/>
                      <a:gd name="connsiteY0" fmla="*/ 0 h 570908"/>
                      <a:gd name="connsiteX1" fmla="*/ 1917369 w 1939151"/>
                      <a:gd name="connsiteY1" fmla="*/ 503938 h 570908"/>
                      <a:gd name="connsiteX2" fmla="*/ 1939151 w 1939151"/>
                      <a:gd name="connsiteY2" fmla="*/ 544068 h 570908"/>
                      <a:gd name="connsiteX3" fmla="*/ 1645264 w 1939151"/>
                      <a:gd name="connsiteY3" fmla="*/ 544068 h 570908"/>
                      <a:gd name="connsiteX4" fmla="*/ 1587949 w 1939151"/>
                      <a:gd name="connsiteY4" fmla="*/ 466568 h 570908"/>
                      <a:gd name="connsiteX5" fmla="*/ 914712 w 1939151"/>
                      <a:gd name="connsiteY5" fmla="*/ 155448 h 570908"/>
                      <a:gd name="connsiteX6" fmla="*/ 241475 w 1939151"/>
                      <a:gd name="connsiteY6" fmla="*/ 466568 h 570908"/>
                      <a:gd name="connsiteX7" fmla="*/ 184161 w 1939151"/>
                      <a:gd name="connsiteY7" fmla="*/ 544068 h 570908"/>
                      <a:gd name="connsiteX8" fmla="*/ 0 w 1939151"/>
                      <a:gd name="connsiteY8" fmla="*/ 544068 h 570908"/>
                      <a:gd name="connsiteX9" fmla="*/ 21782 w 1939151"/>
                      <a:gd name="connsiteY9" fmla="*/ 503938 h 570908"/>
                      <a:gd name="connsiteX10" fmla="*/ 969575 w 1939151"/>
                      <a:gd name="connsiteY10" fmla="*/ 0 h 570908"/>
                      <a:gd name="connsiteX0" fmla="*/ 969575 w 1939151"/>
                      <a:gd name="connsiteY0" fmla="*/ 0 h 572128"/>
                      <a:gd name="connsiteX1" fmla="*/ 1917369 w 1939151"/>
                      <a:gd name="connsiteY1" fmla="*/ 503938 h 572128"/>
                      <a:gd name="connsiteX2" fmla="*/ 1939151 w 1939151"/>
                      <a:gd name="connsiteY2" fmla="*/ 544068 h 572128"/>
                      <a:gd name="connsiteX3" fmla="*/ 1645264 w 1939151"/>
                      <a:gd name="connsiteY3" fmla="*/ 544068 h 572128"/>
                      <a:gd name="connsiteX4" fmla="*/ 1587949 w 1939151"/>
                      <a:gd name="connsiteY4" fmla="*/ 466568 h 572128"/>
                      <a:gd name="connsiteX5" fmla="*/ 914712 w 1939151"/>
                      <a:gd name="connsiteY5" fmla="*/ 155448 h 572128"/>
                      <a:gd name="connsiteX6" fmla="*/ 241475 w 1939151"/>
                      <a:gd name="connsiteY6" fmla="*/ 466568 h 572128"/>
                      <a:gd name="connsiteX7" fmla="*/ 184161 w 1939151"/>
                      <a:gd name="connsiteY7" fmla="*/ 544068 h 572128"/>
                      <a:gd name="connsiteX8" fmla="*/ 0 w 1939151"/>
                      <a:gd name="connsiteY8" fmla="*/ 544068 h 572128"/>
                      <a:gd name="connsiteX9" fmla="*/ 21782 w 1939151"/>
                      <a:gd name="connsiteY9" fmla="*/ 503938 h 572128"/>
                      <a:gd name="connsiteX10" fmla="*/ 969575 w 1939151"/>
                      <a:gd name="connsiteY10" fmla="*/ 0 h 572128"/>
                      <a:gd name="connsiteX0" fmla="*/ 969575 w 1939151"/>
                      <a:gd name="connsiteY0" fmla="*/ 0 h 576521"/>
                      <a:gd name="connsiteX1" fmla="*/ 1917369 w 1939151"/>
                      <a:gd name="connsiteY1" fmla="*/ 503938 h 576521"/>
                      <a:gd name="connsiteX2" fmla="*/ 1939151 w 1939151"/>
                      <a:gd name="connsiteY2" fmla="*/ 544068 h 576521"/>
                      <a:gd name="connsiteX3" fmla="*/ 1645264 w 1939151"/>
                      <a:gd name="connsiteY3" fmla="*/ 544068 h 576521"/>
                      <a:gd name="connsiteX4" fmla="*/ 1587949 w 1939151"/>
                      <a:gd name="connsiteY4" fmla="*/ 466568 h 576521"/>
                      <a:gd name="connsiteX5" fmla="*/ 914712 w 1939151"/>
                      <a:gd name="connsiteY5" fmla="*/ 155448 h 576521"/>
                      <a:gd name="connsiteX6" fmla="*/ 241475 w 1939151"/>
                      <a:gd name="connsiteY6" fmla="*/ 466568 h 576521"/>
                      <a:gd name="connsiteX7" fmla="*/ 184161 w 1939151"/>
                      <a:gd name="connsiteY7" fmla="*/ 544068 h 576521"/>
                      <a:gd name="connsiteX8" fmla="*/ 0 w 1939151"/>
                      <a:gd name="connsiteY8" fmla="*/ 544068 h 576521"/>
                      <a:gd name="connsiteX9" fmla="*/ 21782 w 1939151"/>
                      <a:gd name="connsiteY9" fmla="*/ 503938 h 576521"/>
                      <a:gd name="connsiteX10" fmla="*/ 969575 w 1939151"/>
                      <a:gd name="connsiteY10" fmla="*/ 0 h 576521"/>
                      <a:gd name="connsiteX0" fmla="*/ 969575 w 1939151"/>
                      <a:gd name="connsiteY0" fmla="*/ 0 h 576521"/>
                      <a:gd name="connsiteX1" fmla="*/ 1917369 w 1939151"/>
                      <a:gd name="connsiteY1" fmla="*/ 503938 h 576521"/>
                      <a:gd name="connsiteX2" fmla="*/ 1939151 w 1939151"/>
                      <a:gd name="connsiteY2" fmla="*/ 544068 h 576521"/>
                      <a:gd name="connsiteX3" fmla="*/ 1645264 w 1939151"/>
                      <a:gd name="connsiteY3" fmla="*/ 544068 h 576521"/>
                      <a:gd name="connsiteX4" fmla="*/ 1587949 w 1939151"/>
                      <a:gd name="connsiteY4" fmla="*/ 466568 h 576521"/>
                      <a:gd name="connsiteX5" fmla="*/ 904141 w 1939151"/>
                      <a:gd name="connsiteY5" fmla="*/ 173948 h 576521"/>
                      <a:gd name="connsiteX6" fmla="*/ 241475 w 1939151"/>
                      <a:gd name="connsiteY6" fmla="*/ 466568 h 576521"/>
                      <a:gd name="connsiteX7" fmla="*/ 184161 w 1939151"/>
                      <a:gd name="connsiteY7" fmla="*/ 544068 h 576521"/>
                      <a:gd name="connsiteX8" fmla="*/ 0 w 1939151"/>
                      <a:gd name="connsiteY8" fmla="*/ 544068 h 576521"/>
                      <a:gd name="connsiteX9" fmla="*/ 21782 w 1939151"/>
                      <a:gd name="connsiteY9" fmla="*/ 503938 h 576521"/>
                      <a:gd name="connsiteX10" fmla="*/ 969575 w 1939151"/>
                      <a:gd name="connsiteY10" fmla="*/ 0 h 576521"/>
                      <a:gd name="connsiteX0" fmla="*/ 969575 w 1917369"/>
                      <a:gd name="connsiteY0" fmla="*/ 0 h 579727"/>
                      <a:gd name="connsiteX1" fmla="*/ 1917369 w 1917369"/>
                      <a:gd name="connsiteY1" fmla="*/ 503938 h 579727"/>
                      <a:gd name="connsiteX2" fmla="*/ 1889621 w 1917369"/>
                      <a:gd name="connsiteY2" fmla="*/ 551688 h 579727"/>
                      <a:gd name="connsiteX3" fmla="*/ 1645264 w 1917369"/>
                      <a:gd name="connsiteY3" fmla="*/ 544068 h 579727"/>
                      <a:gd name="connsiteX4" fmla="*/ 1587949 w 1917369"/>
                      <a:gd name="connsiteY4" fmla="*/ 466568 h 579727"/>
                      <a:gd name="connsiteX5" fmla="*/ 904141 w 1917369"/>
                      <a:gd name="connsiteY5" fmla="*/ 173948 h 579727"/>
                      <a:gd name="connsiteX6" fmla="*/ 241475 w 1917369"/>
                      <a:gd name="connsiteY6" fmla="*/ 466568 h 579727"/>
                      <a:gd name="connsiteX7" fmla="*/ 184161 w 1917369"/>
                      <a:gd name="connsiteY7" fmla="*/ 544068 h 579727"/>
                      <a:gd name="connsiteX8" fmla="*/ 0 w 1917369"/>
                      <a:gd name="connsiteY8" fmla="*/ 544068 h 579727"/>
                      <a:gd name="connsiteX9" fmla="*/ 21782 w 1917369"/>
                      <a:gd name="connsiteY9" fmla="*/ 503938 h 579727"/>
                      <a:gd name="connsiteX10" fmla="*/ 969575 w 1917369"/>
                      <a:gd name="connsiteY10" fmla="*/ 0 h 579727"/>
                      <a:gd name="connsiteX0" fmla="*/ 969575 w 1889621"/>
                      <a:gd name="connsiteY0" fmla="*/ 6 h 579733"/>
                      <a:gd name="connsiteX1" fmla="*/ 1848789 w 1889621"/>
                      <a:gd name="connsiteY1" fmla="*/ 496324 h 579733"/>
                      <a:gd name="connsiteX2" fmla="*/ 1889621 w 1889621"/>
                      <a:gd name="connsiteY2" fmla="*/ 551694 h 579733"/>
                      <a:gd name="connsiteX3" fmla="*/ 1645264 w 1889621"/>
                      <a:gd name="connsiteY3" fmla="*/ 544074 h 579733"/>
                      <a:gd name="connsiteX4" fmla="*/ 1587949 w 1889621"/>
                      <a:gd name="connsiteY4" fmla="*/ 466574 h 579733"/>
                      <a:gd name="connsiteX5" fmla="*/ 904141 w 1889621"/>
                      <a:gd name="connsiteY5" fmla="*/ 173954 h 579733"/>
                      <a:gd name="connsiteX6" fmla="*/ 241475 w 1889621"/>
                      <a:gd name="connsiteY6" fmla="*/ 466574 h 579733"/>
                      <a:gd name="connsiteX7" fmla="*/ 184161 w 1889621"/>
                      <a:gd name="connsiteY7" fmla="*/ 544074 h 579733"/>
                      <a:gd name="connsiteX8" fmla="*/ 0 w 1889621"/>
                      <a:gd name="connsiteY8" fmla="*/ 544074 h 579733"/>
                      <a:gd name="connsiteX9" fmla="*/ 21782 w 1889621"/>
                      <a:gd name="connsiteY9" fmla="*/ 503944 h 579733"/>
                      <a:gd name="connsiteX10" fmla="*/ 969575 w 1889621"/>
                      <a:gd name="connsiteY10" fmla="*/ 6 h 579733"/>
                      <a:gd name="connsiteX0" fmla="*/ 969575 w 1889621"/>
                      <a:gd name="connsiteY0" fmla="*/ 6 h 584364"/>
                      <a:gd name="connsiteX1" fmla="*/ 1848789 w 1889621"/>
                      <a:gd name="connsiteY1" fmla="*/ 496324 h 584364"/>
                      <a:gd name="connsiteX2" fmla="*/ 1889621 w 1889621"/>
                      <a:gd name="connsiteY2" fmla="*/ 551694 h 584364"/>
                      <a:gd name="connsiteX3" fmla="*/ 1645264 w 1889621"/>
                      <a:gd name="connsiteY3" fmla="*/ 544074 h 584364"/>
                      <a:gd name="connsiteX4" fmla="*/ 1587949 w 1889621"/>
                      <a:gd name="connsiteY4" fmla="*/ 466574 h 584364"/>
                      <a:gd name="connsiteX5" fmla="*/ 904141 w 1889621"/>
                      <a:gd name="connsiteY5" fmla="*/ 173954 h 584364"/>
                      <a:gd name="connsiteX6" fmla="*/ 241475 w 1889621"/>
                      <a:gd name="connsiteY6" fmla="*/ 466574 h 584364"/>
                      <a:gd name="connsiteX7" fmla="*/ 184161 w 1889621"/>
                      <a:gd name="connsiteY7" fmla="*/ 544074 h 584364"/>
                      <a:gd name="connsiteX8" fmla="*/ 0 w 1889621"/>
                      <a:gd name="connsiteY8" fmla="*/ 544074 h 584364"/>
                      <a:gd name="connsiteX9" fmla="*/ 21782 w 1889621"/>
                      <a:gd name="connsiteY9" fmla="*/ 503944 h 584364"/>
                      <a:gd name="connsiteX10" fmla="*/ 969575 w 1889621"/>
                      <a:gd name="connsiteY10" fmla="*/ 6 h 584364"/>
                      <a:gd name="connsiteX0" fmla="*/ 969575 w 1901051"/>
                      <a:gd name="connsiteY0" fmla="*/ 6 h 595846"/>
                      <a:gd name="connsiteX1" fmla="*/ 1848789 w 1901051"/>
                      <a:gd name="connsiteY1" fmla="*/ 496324 h 595846"/>
                      <a:gd name="connsiteX2" fmla="*/ 1901051 w 1901051"/>
                      <a:gd name="connsiteY2" fmla="*/ 574554 h 595846"/>
                      <a:gd name="connsiteX3" fmla="*/ 1645264 w 1901051"/>
                      <a:gd name="connsiteY3" fmla="*/ 544074 h 595846"/>
                      <a:gd name="connsiteX4" fmla="*/ 1587949 w 1901051"/>
                      <a:gd name="connsiteY4" fmla="*/ 466574 h 595846"/>
                      <a:gd name="connsiteX5" fmla="*/ 904141 w 1901051"/>
                      <a:gd name="connsiteY5" fmla="*/ 173954 h 595846"/>
                      <a:gd name="connsiteX6" fmla="*/ 241475 w 1901051"/>
                      <a:gd name="connsiteY6" fmla="*/ 466574 h 595846"/>
                      <a:gd name="connsiteX7" fmla="*/ 184161 w 1901051"/>
                      <a:gd name="connsiteY7" fmla="*/ 544074 h 595846"/>
                      <a:gd name="connsiteX8" fmla="*/ 0 w 1901051"/>
                      <a:gd name="connsiteY8" fmla="*/ 544074 h 595846"/>
                      <a:gd name="connsiteX9" fmla="*/ 21782 w 1901051"/>
                      <a:gd name="connsiteY9" fmla="*/ 503944 h 595846"/>
                      <a:gd name="connsiteX10" fmla="*/ 969575 w 1901051"/>
                      <a:gd name="connsiteY10" fmla="*/ 6 h 595846"/>
                      <a:gd name="connsiteX0" fmla="*/ 969575 w 1908671"/>
                      <a:gd name="connsiteY0" fmla="*/ 6 h 595846"/>
                      <a:gd name="connsiteX1" fmla="*/ 1848789 w 1908671"/>
                      <a:gd name="connsiteY1" fmla="*/ 496324 h 595846"/>
                      <a:gd name="connsiteX2" fmla="*/ 1908671 w 1908671"/>
                      <a:gd name="connsiteY2" fmla="*/ 574554 h 595846"/>
                      <a:gd name="connsiteX3" fmla="*/ 1645264 w 1908671"/>
                      <a:gd name="connsiteY3" fmla="*/ 544074 h 595846"/>
                      <a:gd name="connsiteX4" fmla="*/ 1587949 w 1908671"/>
                      <a:gd name="connsiteY4" fmla="*/ 466574 h 595846"/>
                      <a:gd name="connsiteX5" fmla="*/ 904141 w 1908671"/>
                      <a:gd name="connsiteY5" fmla="*/ 173954 h 595846"/>
                      <a:gd name="connsiteX6" fmla="*/ 241475 w 1908671"/>
                      <a:gd name="connsiteY6" fmla="*/ 466574 h 595846"/>
                      <a:gd name="connsiteX7" fmla="*/ 184161 w 1908671"/>
                      <a:gd name="connsiteY7" fmla="*/ 544074 h 595846"/>
                      <a:gd name="connsiteX8" fmla="*/ 0 w 1908671"/>
                      <a:gd name="connsiteY8" fmla="*/ 544074 h 595846"/>
                      <a:gd name="connsiteX9" fmla="*/ 21782 w 1908671"/>
                      <a:gd name="connsiteY9" fmla="*/ 503944 h 595846"/>
                      <a:gd name="connsiteX10" fmla="*/ 969575 w 1908671"/>
                      <a:gd name="connsiteY10" fmla="*/ 6 h 59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8671" h="595846">
                        <a:moveTo>
                          <a:pt x="969575" y="6"/>
                        </a:moveTo>
                        <a:cubicBezTo>
                          <a:pt x="1274076" y="-1264"/>
                          <a:pt x="1643383" y="192284"/>
                          <a:pt x="1848789" y="496324"/>
                        </a:cubicBezTo>
                        <a:lnTo>
                          <a:pt x="1908671" y="574554"/>
                        </a:lnTo>
                        <a:cubicBezTo>
                          <a:pt x="1845065" y="603625"/>
                          <a:pt x="1707395" y="611002"/>
                          <a:pt x="1645264" y="544074"/>
                        </a:cubicBezTo>
                        <a:lnTo>
                          <a:pt x="1587949" y="466574"/>
                        </a:lnTo>
                        <a:cubicBezTo>
                          <a:pt x="1415653" y="274348"/>
                          <a:pt x="1167057" y="173954"/>
                          <a:pt x="904141" y="173954"/>
                        </a:cubicBezTo>
                        <a:cubicBezTo>
                          <a:pt x="641226" y="173954"/>
                          <a:pt x="413771" y="274348"/>
                          <a:pt x="241475" y="466574"/>
                        </a:cubicBezTo>
                        <a:lnTo>
                          <a:pt x="184161" y="544074"/>
                        </a:lnTo>
                        <a:cubicBezTo>
                          <a:pt x="128060" y="583716"/>
                          <a:pt x="48173" y="575787"/>
                          <a:pt x="0" y="544074"/>
                        </a:cubicBezTo>
                        <a:lnTo>
                          <a:pt x="21782" y="503944"/>
                        </a:lnTo>
                        <a:cubicBezTo>
                          <a:pt x="227187" y="199904"/>
                          <a:pt x="665074" y="1276"/>
                          <a:pt x="969575" y="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DINPro-Light"/>
                      <a:cs typeface="Segoe UI" pitchFamily="34" charset="0"/>
                    </a:endParaRPr>
                  </a:p>
                </p:txBody>
              </p:sp>
              <p:grpSp>
                <p:nvGrpSpPr>
                  <p:cNvPr id="121" name="Group 120">
                    <a:extLst>
                      <a:ext uri="{FF2B5EF4-FFF2-40B4-BE49-F238E27FC236}">
                        <a16:creationId xmlns:a16="http://schemas.microsoft.com/office/drawing/2014/main" id="{6A4FCB5C-BCC3-FA26-6DD6-FECE5560A54C}"/>
                      </a:ext>
                    </a:extLst>
                  </p:cNvPr>
                  <p:cNvGrpSpPr/>
                  <p:nvPr/>
                </p:nvGrpSpPr>
                <p:grpSpPr>
                  <a:xfrm flipH="1">
                    <a:off x="2845653" y="2776567"/>
                    <a:ext cx="569035" cy="911989"/>
                    <a:chOff x="5328834" y="2776567"/>
                    <a:chExt cx="569035" cy="911989"/>
                  </a:xfrm>
                  <a:grpFill/>
                </p:grpSpPr>
                <p:sp>
                  <p:nvSpPr>
                    <p:cNvPr id="124" name="Freeform 156">
                      <a:extLst>
                        <a:ext uri="{FF2B5EF4-FFF2-40B4-BE49-F238E27FC236}">
                          <a16:creationId xmlns:a16="http://schemas.microsoft.com/office/drawing/2014/main" id="{2AB5DD38-B7D8-9F9B-A8B9-BA66F8B20B84}"/>
                        </a:ext>
                      </a:extLst>
                    </p:cNvPr>
                    <p:cNvSpPr/>
                    <p:nvPr/>
                  </p:nvSpPr>
                  <p:spPr>
                    <a:xfrm flipH="1">
                      <a:off x="5328834" y="2776567"/>
                      <a:ext cx="252456" cy="911989"/>
                    </a:xfrm>
                    <a:custGeom>
                      <a:avLst/>
                      <a:gdLst>
                        <a:gd name="connsiteX0" fmla="*/ 0 w 252226"/>
                        <a:gd name="connsiteY0" fmla="*/ 0 h 930607"/>
                        <a:gd name="connsiteX1" fmla="*/ 77805 w 252226"/>
                        <a:gd name="connsiteY1" fmla="*/ 0 h 930607"/>
                        <a:gd name="connsiteX2" fmla="*/ 252226 w 252226"/>
                        <a:gd name="connsiteY2" fmla="*/ 174421 h 930607"/>
                        <a:gd name="connsiteX3" fmla="*/ 252226 w 252226"/>
                        <a:gd name="connsiteY3" fmla="*/ 756186 h 930607"/>
                        <a:gd name="connsiteX4" fmla="*/ 77805 w 252226"/>
                        <a:gd name="connsiteY4" fmla="*/ 930607 h 930607"/>
                        <a:gd name="connsiteX5" fmla="*/ 0 w 252226"/>
                        <a:gd name="connsiteY5" fmla="*/ 930607 h 930607"/>
                        <a:gd name="connsiteX0" fmla="*/ 0 w 252226"/>
                        <a:gd name="connsiteY0" fmla="*/ 0 h 930607"/>
                        <a:gd name="connsiteX1" fmla="*/ 77805 w 252226"/>
                        <a:gd name="connsiteY1" fmla="*/ 0 h 930607"/>
                        <a:gd name="connsiteX2" fmla="*/ 252226 w 252226"/>
                        <a:gd name="connsiteY2" fmla="*/ 174421 h 930607"/>
                        <a:gd name="connsiteX3" fmla="*/ 252226 w 252226"/>
                        <a:gd name="connsiteY3" fmla="*/ 756186 h 930607"/>
                        <a:gd name="connsiteX4" fmla="*/ 77805 w 252226"/>
                        <a:gd name="connsiteY4" fmla="*/ 930607 h 930607"/>
                        <a:gd name="connsiteX5" fmla="*/ 0 w 252226"/>
                        <a:gd name="connsiteY5" fmla="*/ 930607 h 930607"/>
                        <a:gd name="connsiteX6" fmla="*/ 0 w 252226"/>
                        <a:gd name="connsiteY6" fmla="*/ 0 h 930607"/>
                        <a:gd name="connsiteX0" fmla="*/ 0 w 252226"/>
                        <a:gd name="connsiteY0" fmla="*/ 0 h 930607"/>
                        <a:gd name="connsiteX1" fmla="*/ 77805 w 252226"/>
                        <a:gd name="connsiteY1" fmla="*/ 0 h 930607"/>
                        <a:gd name="connsiteX2" fmla="*/ 252226 w 252226"/>
                        <a:gd name="connsiteY2" fmla="*/ 174421 h 930607"/>
                        <a:gd name="connsiteX3" fmla="*/ 252226 w 252226"/>
                        <a:gd name="connsiteY3" fmla="*/ 756186 h 930607"/>
                        <a:gd name="connsiteX4" fmla="*/ 77805 w 252226"/>
                        <a:gd name="connsiteY4" fmla="*/ 930607 h 930607"/>
                        <a:gd name="connsiteX5" fmla="*/ 0 w 252226"/>
                        <a:gd name="connsiteY5" fmla="*/ 906316 h 930607"/>
                        <a:gd name="connsiteX6" fmla="*/ 0 w 252226"/>
                        <a:gd name="connsiteY6" fmla="*/ 0 h 930607"/>
                        <a:gd name="connsiteX0" fmla="*/ 0 w 252226"/>
                        <a:gd name="connsiteY0" fmla="*/ 0 h 930607"/>
                        <a:gd name="connsiteX1" fmla="*/ 77805 w 252226"/>
                        <a:gd name="connsiteY1" fmla="*/ 0 h 930607"/>
                        <a:gd name="connsiteX2" fmla="*/ 252226 w 252226"/>
                        <a:gd name="connsiteY2" fmla="*/ 174421 h 930607"/>
                        <a:gd name="connsiteX3" fmla="*/ 252226 w 252226"/>
                        <a:gd name="connsiteY3" fmla="*/ 756186 h 930607"/>
                        <a:gd name="connsiteX4" fmla="*/ 77805 w 252226"/>
                        <a:gd name="connsiteY4" fmla="*/ 930607 h 930607"/>
                        <a:gd name="connsiteX5" fmla="*/ 0 w 252226"/>
                        <a:gd name="connsiteY5" fmla="*/ 906316 h 930607"/>
                        <a:gd name="connsiteX6" fmla="*/ 0 w 252226"/>
                        <a:gd name="connsiteY6" fmla="*/ 0 h 930607"/>
                        <a:gd name="connsiteX0" fmla="*/ 0 w 252226"/>
                        <a:gd name="connsiteY0" fmla="*/ 0 h 930809"/>
                        <a:gd name="connsiteX1" fmla="*/ 77805 w 252226"/>
                        <a:gd name="connsiteY1" fmla="*/ 0 h 930809"/>
                        <a:gd name="connsiteX2" fmla="*/ 252226 w 252226"/>
                        <a:gd name="connsiteY2" fmla="*/ 174421 h 930809"/>
                        <a:gd name="connsiteX3" fmla="*/ 252226 w 252226"/>
                        <a:gd name="connsiteY3" fmla="*/ 756186 h 930809"/>
                        <a:gd name="connsiteX4" fmla="*/ 77805 w 252226"/>
                        <a:gd name="connsiteY4" fmla="*/ 930607 h 930809"/>
                        <a:gd name="connsiteX5" fmla="*/ 0 w 252226"/>
                        <a:gd name="connsiteY5" fmla="*/ 906316 h 930809"/>
                        <a:gd name="connsiteX6" fmla="*/ 0 w 252226"/>
                        <a:gd name="connsiteY6" fmla="*/ 0 h 930809"/>
                        <a:gd name="connsiteX0" fmla="*/ 0 w 252226"/>
                        <a:gd name="connsiteY0" fmla="*/ 0 h 930809"/>
                        <a:gd name="connsiteX1" fmla="*/ 77805 w 252226"/>
                        <a:gd name="connsiteY1" fmla="*/ 0 h 930809"/>
                        <a:gd name="connsiteX2" fmla="*/ 252226 w 252226"/>
                        <a:gd name="connsiteY2" fmla="*/ 174421 h 930809"/>
                        <a:gd name="connsiteX3" fmla="*/ 252226 w 252226"/>
                        <a:gd name="connsiteY3" fmla="*/ 756186 h 930809"/>
                        <a:gd name="connsiteX4" fmla="*/ 77805 w 252226"/>
                        <a:gd name="connsiteY4" fmla="*/ 930607 h 930809"/>
                        <a:gd name="connsiteX5" fmla="*/ 0 w 252226"/>
                        <a:gd name="connsiteY5" fmla="*/ 906316 h 930809"/>
                        <a:gd name="connsiteX6" fmla="*/ 0 w 252226"/>
                        <a:gd name="connsiteY6" fmla="*/ 0 h 930809"/>
                        <a:gd name="connsiteX0" fmla="*/ 0 w 252226"/>
                        <a:gd name="connsiteY0" fmla="*/ 0 h 930809"/>
                        <a:gd name="connsiteX1" fmla="*/ 77805 w 252226"/>
                        <a:gd name="connsiteY1" fmla="*/ 0 h 930809"/>
                        <a:gd name="connsiteX2" fmla="*/ 252226 w 252226"/>
                        <a:gd name="connsiteY2" fmla="*/ 174421 h 930809"/>
                        <a:gd name="connsiteX3" fmla="*/ 252226 w 252226"/>
                        <a:gd name="connsiteY3" fmla="*/ 756186 h 930809"/>
                        <a:gd name="connsiteX4" fmla="*/ 77805 w 252226"/>
                        <a:gd name="connsiteY4" fmla="*/ 930607 h 930809"/>
                        <a:gd name="connsiteX5" fmla="*/ 0 w 252226"/>
                        <a:gd name="connsiteY5" fmla="*/ 906316 h 930809"/>
                        <a:gd name="connsiteX6" fmla="*/ 0 w 252226"/>
                        <a:gd name="connsiteY6" fmla="*/ 0 h 930809"/>
                        <a:gd name="connsiteX0" fmla="*/ 0 w 252226"/>
                        <a:gd name="connsiteY0" fmla="*/ 0 h 930809"/>
                        <a:gd name="connsiteX1" fmla="*/ 77805 w 252226"/>
                        <a:gd name="connsiteY1" fmla="*/ 0 h 930809"/>
                        <a:gd name="connsiteX2" fmla="*/ 252226 w 252226"/>
                        <a:gd name="connsiteY2" fmla="*/ 174421 h 930809"/>
                        <a:gd name="connsiteX3" fmla="*/ 252226 w 252226"/>
                        <a:gd name="connsiteY3" fmla="*/ 756186 h 930809"/>
                        <a:gd name="connsiteX4" fmla="*/ 77805 w 252226"/>
                        <a:gd name="connsiteY4" fmla="*/ 930607 h 930809"/>
                        <a:gd name="connsiteX5" fmla="*/ 0 w 252226"/>
                        <a:gd name="connsiteY5" fmla="*/ 906316 h 930809"/>
                        <a:gd name="connsiteX6" fmla="*/ 0 w 252226"/>
                        <a:gd name="connsiteY6" fmla="*/ 0 h 930809"/>
                        <a:gd name="connsiteX0" fmla="*/ 2381 w 252226"/>
                        <a:gd name="connsiteY0" fmla="*/ 24304 h 930809"/>
                        <a:gd name="connsiteX1" fmla="*/ 77805 w 252226"/>
                        <a:gd name="connsiteY1" fmla="*/ 0 h 930809"/>
                        <a:gd name="connsiteX2" fmla="*/ 252226 w 252226"/>
                        <a:gd name="connsiteY2" fmla="*/ 174421 h 930809"/>
                        <a:gd name="connsiteX3" fmla="*/ 252226 w 252226"/>
                        <a:gd name="connsiteY3" fmla="*/ 756186 h 930809"/>
                        <a:gd name="connsiteX4" fmla="*/ 77805 w 252226"/>
                        <a:gd name="connsiteY4" fmla="*/ 930607 h 930809"/>
                        <a:gd name="connsiteX5" fmla="*/ 0 w 252226"/>
                        <a:gd name="connsiteY5" fmla="*/ 906316 h 930809"/>
                        <a:gd name="connsiteX6" fmla="*/ 2381 w 252226"/>
                        <a:gd name="connsiteY6" fmla="*/ 24304 h 930809"/>
                        <a:gd name="connsiteX0" fmla="*/ 229 w 252456"/>
                        <a:gd name="connsiteY0" fmla="*/ 26735 h 930809"/>
                        <a:gd name="connsiteX1" fmla="*/ 78035 w 252456"/>
                        <a:gd name="connsiteY1" fmla="*/ 0 h 930809"/>
                        <a:gd name="connsiteX2" fmla="*/ 252456 w 252456"/>
                        <a:gd name="connsiteY2" fmla="*/ 174421 h 930809"/>
                        <a:gd name="connsiteX3" fmla="*/ 252456 w 252456"/>
                        <a:gd name="connsiteY3" fmla="*/ 756186 h 930809"/>
                        <a:gd name="connsiteX4" fmla="*/ 78035 w 252456"/>
                        <a:gd name="connsiteY4" fmla="*/ 930607 h 930809"/>
                        <a:gd name="connsiteX5" fmla="*/ 230 w 252456"/>
                        <a:gd name="connsiteY5" fmla="*/ 906316 h 930809"/>
                        <a:gd name="connsiteX6" fmla="*/ 229 w 252456"/>
                        <a:gd name="connsiteY6" fmla="*/ 26735 h 930809"/>
                        <a:gd name="connsiteX0" fmla="*/ 229 w 252456"/>
                        <a:gd name="connsiteY0" fmla="*/ 26735 h 930809"/>
                        <a:gd name="connsiteX1" fmla="*/ 78035 w 252456"/>
                        <a:gd name="connsiteY1" fmla="*/ 0 h 930809"/>
                        <a:gd name="connsiteX2" fmla="*/ 252456 w 252456"/>
                        <a:gd name="connsiteY2" fmla="*/ 174421 h 930809"/>
                        <a:gd name="connsiteX3" fmla="*/ 252456 w 252456"/>
                        <a:gd name="connsiteY3" fmla="*/ 756186 h 930809"/>
                        <a:gd name="connsiteX4" fmla="*/ 78035 w 252456"/>
                        <a:gd name="connsiteY4" fmla="*/ 930607 h 930809"/>
                        <a:gd name="connsiteX5" fmla="*/ 230 w 252456"/>
                        <a:gd name="connsiteY5" fmla="*/ 906316 h 930809"/>
                        <a:gd name="connsiteX6" fmla="*/ 229 w 252456"/>
                        <a:gd name="connsiteY6" fmla="*/ 26735 h 930809"/>
                        <a:gd name="connsiteX0" fmla="*/ 229 w 252456"/>
                        <a:gd name="connsiteY0" fmla="*/ 26735 h 930809"/>
                        <a:gd name="connsiteX1" fmla="*/ 78035 w 252456"/>
                        <a:gd name="connsiteY1" fmla="*/ 0 h 930809"/>
                        <a:gd name="connsiteX2" fmla="*/ 252456 w 252456"/>
                        <a:gd name="connsiteY2" fmla="*/ 174421 h 930809"/>
                        <a:gd name="connsiteX3" fmla="*/ 252456 w 252456"/>
                        <a:gd name="connsiteY3" fmla="*/ 756186 h 930809"/>
                        <a:gd name="connsiteX4" fmla="*/ 78035 w 252456"/>
                        <a:gd name="connsiteY4" fmla="*/ 930607 h 930809"/>
                        <a:gd name="connsiteX5" fmla="*/ 230 w 252456"/>
                        <a:gd name="connsiteY5" fmla="*/ 906316 h 930809"/>
                        <a:gd name="connsiteX6" fmla="*/ 229 w 252456"/>
                        <a:gd name="connsiteY6" fmla="*/ 26735 h 930809"/>
                        <a:gd name="connsiteX0" fmla="*/ 229 w 252456"/>
                        <a:gd name="connsiteY0" fmla="*/ 26735 h 930809"/>
                        <a:gd name="connsiteX1" fmla="*/ 78035 w 252456"/>
                        <a:gd name="connsiteY1" fmla="*/ 0 h 930809"/>
                        <a:gd name="connsiteX2" fmla="*/ 252456 w 252456"/>
                        <a:gd name="connsiteY2" fmla="*/ 174421 h 930809"/>
                        <a:gd name="connsiteX3" fmla="*/ 252456 w 252456"/>
                        <a:gd name="connsiteY3" fmla="*/ 756186 h 930809"/>
                        <a:gd name="connsiteX4" fmla="*/ 78035 w 252456"/>
                        <a:gd name="connsiteY4" fmla="*/ 930607 h 930809"/>
                        <a:gd name="connsiteX5" fmla="*/ 230 w 252456"/>
                        <a:gd name="connsiteY5" fmla="*/ 906316 h 930809"/>
                        <a:gd name="connsiteX6" fmla="*/ 229 w 252456"/>
                        <a:gd name="connsiteY6" fmla="*/ 26735 h 930809"/>
                        <a:gd name="connsiteX0" fmla="*/ 229 w 252456"/>
                        <a:gd name="connsiteY0" fmla="*/ 26735 h 930809"/>
                        <a:gd name="connsiteX1" fmla="*/ 78035 w 252456"/>
                        <a:gd name="connsiteY1" fmla="*/ 0 h 930809"/>
                        <a:gd name="connsiteX2" fmla="*/ 252456 w 252456"/>
                        <a:gd name="connsiteY2" fmla="*/ 174421 h 930809"/>
                        <a:gd name="connsiteX3" fmla="*/ 252456 w 252456"/>
                        <a:gd name="connsiteY3" fmla="*/ 756186 h 930809"/>
                        <a:gd name="connsiteX4" fmla="*/ 78035 w 252456"/>
                        <a:gd name="connsiteY4" fmla="*/ 930607 h 930809"/>
                        <a:gd name="connsiteX5" fmla="*/ 230 w 252456"/>
                        <a:gd name="connsiteY5" fmla="*/ 906316 h 930809"/>
                        <a:gd name="connsiteX6" fmla="*/ 229 w 252456"/>
                        <a:gd name="connsiteY6" fmla="*/ 26735 h 93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56" h="930809">
                          <a:moveTo>
                            <a:pt x="229" y="26735"/>
                          </a:moveTo>
                          <a:cubicBezTo>
                            <a:pt x="26164" y="10532"/>
                            <a:pt x="42575" y="1621"/>
                            <a:pt x="78035" y="0"/>
                          </a:cubicBezTo>
                          <a:cubicBezTo>
                            <a:pt x="174365" y="0"/>
                            <a:pt x="252456" y="78091"/>
                            <a:pt x="252456" y="174421"/>
                          </a:cubicBezTo>
                          <a:lnTo>
                            <a:pt x="252456" y="756186"/>
                          </a:lnTo>
                          <a:cubicBezTo>
                            <a:pt x="252456" y="852516"/>
                            <a:pt x="174365" y="930607"/>
                            <a:pt x="78035" y="930607"/>
                          </a:cubicBezTo>
                          <a:cubicBezTo>
                            <a:pt x="56863" y="932227"/>
                            <a:pt x="21402" y="924129"/>
                            <a:pt x="230" y="906316"/>
                          </a:cubicBezTo>
                          <a:cubicBezTo>
                            <a:pt x="1024" y="612312"/>
                            <a:pt x="-565" y="320739"/>
                            <a:pt x="229" y="2673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DINPro-Light"/>
                        <a:cs typeface="Segoe UI" pitchFamily="34" charset="0"/>
                      </a:endParaRPr>
                    </a:p>
                  </p:txBody>
                </p:sp>
                <p:sp>
                  <p:nvSpPr>
                    <p:cNvPr id="125" name="Freeform 157">
                      <a:extLst>
                        <a:ext uri="{FF2B5EF4-FFF2-40B4-BE49-F238E27FC236}">
                          <a16:creationId xmlns:a16="http://schemas.microsoft.com/office/drawing/2014/main" id="{50A055DB-B540-886A-1861-ADB6D12E06AC}"/>
                        </a:ext>
                      </a:extLst>
                    </p:cNvPr>
                    <p:cNvSpPr/>
                    <p:nvPr/>
                  </p:nvSpPr>
                  <p:spPr>
                    <a:xfrm flipH="1">
                      <a:off x="5626857" y="2820519"/>
                      <a:ext cx="271012" cy="824367"/>
                    </a:xfrm>
                    <a:custGeom>
                      <a:avLst/>
                      <a:gdLst>
                        <a:gd name="connsiteX0" fmla="*/ 271012 w 271012"/>
                        <a:gd name="connsiteY0" fmla="*/ 0 h 824367"/>
                        <a:gd name="connsiteX1" fmla="*/ 271012 w 271012"/>
                        <a:gd name="connsiteY1" fmla="*/ 824367 h 824367"/>
                        <a:gd name="connsiteX2" fmla="*/ 253852 w 271012"/>
                        <a:gd name="connsiteY2" fmla="*/ 818712 h 824367"/>
                        <a:gd name="connsiteX3" fmla="*/ 0 w 271012"/>
                        <a:gd name="connsiteY3" fmla="*/ 412183 h 824367"/>
                        <a:gd name="connsiteX4" fmla="*/ 253852 w 271012"/>
                        <a:gd name="connsiteY4" fmla="*/ 5654 h 82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12" h="824367">
                          <a:moveTo>
                            <a:pt x="271012" y="0"/>
                          </a:moveTo>
                          <a:lnTo>
                            <a:pt x="271012" y="824367"/>
                          </a:lnTo>
                          <a:lnTo>
                            <a:pt x="253852" y="818712"/>
                          </a:lnTo>
                          <a:cubicBezTo>
                            <a:pt x="104674" y="751735"/>
                            <a:pt x="0" y="594935"/>
                            <a:pt x="0" y="412183"/>
                          </a:cubicBezTo>
                          <a:cubicBezTo>
                            <a:pt x="0" y="229431"/>
                            <a:pt x="104674" y="72632"/>
                            <a:pt x="253852" y="5654"/>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DINPro-Light"/>
                        <a:cs typeface="Segoe UI" pitchFamily="34" charset="0"/>
                      </a:endParaRPr>
                    </a:p>
                  </p:txBody>
                </p:sp>
              </p:grpSp>
              <p:sp>
                <p:nvSpPr>
                  <p:cNvPr id="122" name="Rectangle 42">
                    <a:extLst>
                      <a:ext uri="{FF2B5EF4-FFF2-40B4-BE49-F238E27FC236}">
                        <a16:creationId xmlns:a16="http://schemas.microsoft.com/office/drawing/2014/main" id="{80F92340-8E11-A33E-2063-51E77EE2EB48}"/>
                      </a:ext>
                    </a:extLst>
                  </p:cNvPr>
                  <p:cNvSpPr/>
                  <p:nvPr/>
                </p:nvSpPr>
                <p:spPr>
                  <a:xfrm rot="19227690">
                    <a:off x="4273733" y="3905529"/>
                    <a:ext cx="1525966" cy="504467"/>
                  </a:xfrm>
                  <a:custGeom>
                    <a:avLst/>
                    <a:gdLst>
                      <a:gd name="connsiteX0" fmla="*/ 0 w 374073"/>
                      <a:gd name="connsiteY0" fmla="*/ 0 h 97797"/>
                      <a:gd name="connsiteX1" fmla="*/ 374073 w 374073"/>
                      <a:gd name="connsiteY1" fmla="*/ 0 h 97797"/>
                      <a:gd name="connsiteX2" fmla="*/ 374073 w 374073"/>
                      <a:gd name="connsiteY2" fmla="*/ 97797 h 97797"/>
                      <a:gd name="connsiteX3" fmla="*/ 0 w 374073"/>
                      <a:gd name="connsiteY3" fmla="*/ 97797 h 97797"/>
                      <a:gd name="connsiteX4" fmla="*/ 0 w 374073"/>
                      <a:gd name="connsiteY4" fmla="*/ 0 h 97797"/>
                      <a:gd name="connsiteX0" fmla="*/ 0 w 374073"/>
                      <a:gd name="connsiteY0" fmla="*/ 132026 h 229823"/>
                      <a:gd name="connsiteX1" fmla="*/ 342289 w 374073"/>
                      <a:gd name="connsiteY1" fmla="*/ 0 h 229823"/>
                      <a:gd name="connsiteX2" fmla="*/ 374073 w 374073"/>
                      <a:gd name="connsiteY2" fmla="*/ 229823 h 229823"/>
                      <a:gd name="connsiteX3" fmla="*/ 0 w 374073"/>
                      <a:gd name="connsiteY3" fmla="*/ 229823 h 229823"/>
                      <a:gd name="connsiteX4" fmla="*/ 0 w 374073"/>
                      <a:gd name="connsiteY4" fmla="*/ 132026 h 229823"/>
                      <a:gd name="connsiteX0" fmla="*/ 0 w 374073"/>
                      <a:gd name="connsiteY0" fmla="*/ 132026 h 229823"/>
                      <a:gd name="connsiteX1" fmla="*/ 342289 w 374073"/>
                      <a:gd name="connsiteY1" fmla="*/ 0 h 229823"/>
                      <a:gd name="connsiteX2" fmla="*/ 374073 w 374073"/>
                      <a:gd name="connsiteY2" fmla="*/ 229823 h 229823"/>
                      <a:gd name="connsiteX3" fmla="*/ 0 w 374073"/>
                      <a:gd name="connsiteY3" fmla="*/ 229823 h 229823"/>
                      <a:gd name="connsiteX4" fmla="*/ 0 w 374073"/>
                      <a:gd name="connsiteY4" fmla="*/ 132026 h 229823"/>
                      <a:gd name="connsiteX0" fmla="*/ 0 w 374073"/>
                      <a:gd name="connsiteY0" fmla="*/ 132026 h 229823"/>
                      <a:gd name="connsiteX1" fmla="*/ 342289 w 374073"/>
                      <a:gd name="connsiteY1" fmla="*/ 0 h 229823"/>
                      <a:gd name="connsiteX2" fmla="*/ 374073 w 374073"/>
                      <a:gd name="connsiteY2" fmla="*/ 229823 h 229823"/>
                      <a:gd name="connsiteX3" fmla="*/ 0 w 374073"/>
                      <a:gd name="connsiteY3" fmla="*/ 229823 h 229823"/>
                      <a:gd name="connsiteX4" fmla="*/ 0 w 374073"/>
                      <a:gd name="connsiteY4" fmla="*/ 132026 h 229823"/>
                      <a:gd name="connsiteX0" fmla="*/ 0 w 366738"/>
                      <a:gd name="connsiteY0" fmla="*/ 132026 h 229823"/>
                      <a:gd name="connsiteX1" fmla="*/ 342289 w 366738"/>
                      <a:gd name="connsiteY1" fmla="*/ 0 h 229823"/>
                      <a:gd name="connsiteX2" fmla="*/ 366738 w 366738"/>
                      <a:gd name="connsiteY2" fmla="*/ 44009 h 229823"/>
                      <a:gd name="connsiteX3" fmla="*/ 0 w 366738"/>
                      <a:gd name="connsiteY3" fmla="*/ 229823 h 229823"/>
                      <a:gd name="connsiteX4" fmla="*/ 0 w 366738"/>
                      <a:gd name="connsiteY4" fmla="*/ 132026 h 229823"/>
                      <a:gd name="connsiteX0" fmla="*/ 0 w 366738"/>
                      <a:gd name="connsiteY0" fmla="*/ 132026 h 161365"/>
                      <a:gd name="connsiteX1" fmla="*/ 342289 w 366738"/>
                      <a:gd name="connsiteY1" fmla="*/ 0 h 161365"/>
                      <a:gd name="connsiteX2" fmla="*/ 366738 w 366738"/>
                      <a:gd name="connsiteY2" fmla="*/ 44009 h 161365"/>
                      <a:gd name="connsiteX3" fmla="*/ 4890 w 366738"/>
                      <a:gd name="connsiteY3" fmla="*/ 161365 h 161365"/>
                      <a:gd name="connsiteX4" fmla="*/ 0 w 366738"/>
                      <a:gd name="connsiteY4" fmla="*/ 132026 h 161365"/>
                      <a:gd name="connsiteX0" fmla="*/ 0 w 366738"/>
                      <a:gd name="connsiteY0" fmla="*/ 132026 h 162117"/>
                      <a:gd name="connsiteX1" fmla="*/ 342289 w 366738"/>
                      <a:gd name="connsiteY1" fmla="*/ 0 h 162117"/>
                      <a:gd name="connsiteX2" fmla="*/ 366738 w 366738"/>
                      <a:gd name="connsiteY2" fmla="*/ 44009 h 162117"/>
                      <a:gd name="connsiteX3" fmla="*/ 4890 w 366738"/>
                      <a:gd name="connsiteY3" fmla="*/ 161365 h 162117"/>
                      <a:gd name="connsiteX4" fmla="*/ 0 w 366738"/>
                      <a:gd name="connsiteY4" fmla="*/ 132026 h 162117"/>
                      <a:gd name="connsiteX0" fmla="*/ 0 w 366738"/>
                      <a:gd name="connsiteY0" fmla="*/ 132026 h 162399"/>
                      <a:gd name="connsiteX1" fmla="*/ 342289 w 366738"/>
                      <a:gd name="connsiteY1" fmla="*/ 0 h 162399"/>
                      <a:gd name="connsiteX2" fmla="*/ 366738 w 366738"/>
                      <a:gd name="connsiteY2" fmla="*/ 44009 h 162399"/>
                      <a:gd name="connsiteX3" fmla="*/ 4890 w 366738"/>
                      <a:gd name="connsiteY3" fmla="*/ 161365 h 162399"/>
                      <a:gd name="connsiteX4" fmla="*/ 0 w 366738"/>
                      <a:gd name="connsiteY4" fmla="*/ 132026 h 162399"/>
                      <a:gd name="connsiteX0" fmla="*/ 0 w 366738"/>
                      <a:gd name="connsiteY0" fmla="*/ 141805 h 172178"/>
                      <a:gd name="connsiteX1" fmla="*/ 334954 w 366738"/>
                      <a:gd name="connsiteY1" fmla="*/ 0 h 172178"/>
                      <a:gd name="connsiteX2" fmla="*/ 366738 w 366738"/>
                      <a:gd name="connsiteY2" fmla="*/ 53788 h 172178"/>
                      <a:gd name="connsiteX3" fmla="*/ 4890 w 366738"/>
                      <a:gd name="connsiteY3" fmla="*/ 171144 h 172178"/>
                      <a:gd name="connsiteX4" fmla="*/ 0 w 366738"/>
                      <a:gd name="connsiteY4" fmla="*/ 141805 h 172178"/>
                      <a:gd name="connsiteX0" fmla="*/ 0 w 366738"/>
                      <a:gd name="connsiteY0" fmla="*/ 141805 h 172178"/>
                      <a:gd name="connsiteX1" fmla="*/ 334954 w 366738"/>
                      <a:gd name="connsiteY1" fmla="*/ 0 h 172178"/>
                      <a:gd name="connsiteX2" fmla="*/ 366738 w 366738"/>
                      <a:gd name="connsiteY2" fmla="*/ 53788 h 172178"/>
                      <a:gd name="connsiteX3" fmla="*/ 4890 w 366738"/>
                      <a:gd name="connsiteY3" fmla="*/ 171144 h 172178"/>
                      <a:gd name="connsiteX4" fmla="*/ 0 w 366738"/>
                      <a:gd name="connsiteY4" fmla="*/ 141805 h 172178"/>
                      <a:gd name="connsiteX0" fmla="*/ 0 w 366738"/>
                      <a:gd name="connsiteY0" fmla="*/ 141805 h 172178"/>
                      <a:gd name="connsiteX1" fmla="*/ 334954 w 366738"/>
                      <a:gd name="connsiteY1" fmla="*/ 0 h 172178"/>
                      <a:gd name="connsiteX2" fmla="*/ 366738 w 366738"/>
                      <a:gd name="connsiteY2" fmla="*/ 53788 h 172178"/>
                      <a:gd name="connsiteX3" fmla="*/ 4890 w 366738"/>
                      <a:gd name="connsiteY3" fmla="*/ 171144 h 172178"/>
                      <a:gd name="connsiteX4" fmla="*/ 0 w 366738"/>
                      <a:gd name="connsiteY4" fmla="*/ 141805 h 172178"/>
                      <a:gd name="connsiteX0" fmla="*/ 0 w 356959"/>
                      <a:gd name="connsiteY0" fmla="*/ 141805 h 172000"/>
                      <a:gd name="connsiteX1" fmla="*/ 334954 w 356959"/>
                      <a:gd name="connsiteY1" fmla="*/ 0 h 172000"/>
                      <a:gd name="connsiteX2" fmla="*/ 356959 w 356959"/>
                      <a:gd name="connsiteY2" fmla="*/ 39118 h 172000"/>
                      <a:gd name="connsiteX3" fmla="*/ 4890 w 356959"/>
                      <a:gd name="connsiteY3" fmla="*/ 171144 h 172000"/>
                      <a:gd name="connsiteX4" fmla="*/ 0 w 356959"/>
                      <a:gd name="connsiteY4" fmla="*/ 141805 h 172000"/>
                      <a:gd name="connsiteX0" fmla="*/ 0 w 356959"/>
                      <a:gd name="connsiteY0" fmla="*/ 141805 h 172139"/>
                      <a:gd name="connsiteX1" fmla="*/ 334954 w 356959"/>
                      <a:gd name="connsiteY1" fmla="*/ 0 h 172139"/>
                      <a:gd name="connsiteX2" fmla="*/ 356959 w 356959"/>
                      <a:gd name="connsiteY2" fmla="*/ 39118 h 172139"/>
                      <a:gd name="connsiteX3" fmla="*/ 4890 w 356959"/>
                      <a:gd name="connsiteY3" fmla="*/ 171144 h 172139"/>
                      <a:gd name="connsiteX4" fmla="*/ 0 w 356959"/>
                      <a:gd name="connsiteY4" fmla="*/ 141805 h 172139"/>
                      <a:gd name="connsiteX0" fmla="*/ 0 w 356959"/>
                      <a:gd name="connsiteY0" fmla="*/ 141805 h 172173"/>
                      <a:gd name="connsiteX1" fmla="*/ 334954 w 356959"/>
                      <a:gd name="connsiteY1" fmla="*/ 0 h 172173"/>
                      <a:gd name="connsiteX2" fmla="*/ 356959 w 356959"/>
                      <a:gd name="connsiteY2" fmla="*/ 39118 h 172173"/>
                      <a:gd name="connsiteX3" fmla="*/ 4890 w 356959"/>
                      <a:gd name="connsiteY3" fmla="*/ 171144 h 172173"/>
                      <a:gd name="connsiteX4" fmla="*/ 0 w 356959"/>
                      <a:gd name="connsiteY4" fmla="*/ 141805 h 172173"/>
                      <a:gd name="connsiteX0" fmla="*/ 0 w 356959"/>
                      <a:gd name="connsiteY0" fmla="*/ 141805 h 171144"/>
                      <a:gd name="connsiteX1" fmla="*/ 334954 w 356959"/>
                      <a:gd name="connsiteY1" fmla="*/ 0 h 171144"/>
                      <a:gd name="connsiteX2" fmla="*/ 356959 w 356959"/>
                      <a:gd name="connsiteY2" fmla="*/ 39118 h 171144"/>
                      <a:gd name="connsiteX3" fmla="*/ 4890 w 356959"/>
                      <a:gd name="connsiteY3" fmla="*/ 171144 h 171144"/>
                      <a:gd name="connsiteX4" fmla="*/ 0 w 356959"/>
                      <a:gd name="connsiteY4" fmla="*/ 141805 h 171144"/>
                      <a:gd name="connsiteX0" fmla="*/ 0 w 356959"/>
                      <a:gd name="connsiteY0" fmla="*/ 141805 h 171144"/>
                      <a:gd name="connsiteX1" fmla="*/ 334954 w 356959"/>
                      <a:gd name="connsiteY1" fmla="*/ 0 h 171144"/>
                      <a:gd name="connsiteX2" fmla="*/ 356959 w 356959"/>
                      <a:gd name="connsiteY2" fmla="*/ 39118 h 171144"/>
                      <a:gd name="connsiteX3" fmla="*/ 4890 w 356959"/>
                      <a:gd name="connsiteY3" fmla="*/ 171144 h 171144"/>
                      <a:gd name="connsiteX4" fmla="*/ 0 w 356959"/>
                      <a:gd name="connsiteY4" fmla="*/ 141805 h 171144"/>
                      <a:gd name="connsiteX0" fmla="*/ 0 w 356959"/>
                      <a:gd name="connsiteY0" fmla="*/ 141805 h 171144"/>
                      <a:gd name="connsiteX1" fmla="*/ 334954 w 356959"/>
                      <a:gd name="connsiteY1" fmla="*/ 0 h 171144"/>
                      <a:gd name="connsiteX2" fmla="*/ 356959 w 356959"/>
                      <a:gd name="connsiteY2" fmla="*/ 39118 h 171144"/>
                      <a:gd name="connsiteX3" fmla="*/ 4890 w 356959"/>
                      <a:gd name="connsiteY3" fmla="*/ 171144 h 171144"/>
                      <a:gd name="connsiteX4" fmla="*/ 0 w 356959"/>
                      <a:gd name="connsiteY4" fmla="*/ 141805 h 171144"/>
                      <a:gd name="connsiteX0" fmla="*/ 0 w 356959"/>
                      <a:gd name="connsiteY0" fmla="*/ 141805 h 171144"/>
                      <a:gd name="connsiteX1" fmla="*/ 334954 w 356959"/>
                      <a:gd name="connsiteY1" fmla="*/ 0 h 171144"/>
                      <a:gd name="connsiteX2" fmla="*/ 356959 w 356959"/>
                      <a:gd name="connsiteY2" fmla="*/ 39118 h 171144"/>
                      <a:gd name="connsiteX3" fmla="*/ 4890 w 356959"/>
                      <a:gd name="connsiteY3" fmla="*/ 171144 h 171144"/>
                      <a:gd name="connsiteX4" fmla="*/ 0 w 356959"/>
                      <a:gd name="connsiteY4" fmla="*/ 141805 h 171144"/>
                      <a:gd name="connsiteX0" fmla="*/ 0 w 356959"/>
                      <a:gd name="connsiteY0" fmla="*/ 136915 h 166254"/>
                      <a:gd name="connsiteX1" fmla="*/ 312949 w 356959"/>
                      <a:gd name="connsiteY1" fmla="*/ 0 h 166254"/>
                      <a:gd name="connsiteX2" fmla="*/ 356959 w 356959"/>
                      <a:gd name="connsiteY2" fmla="*/ 34228 h 166254"/>
                      <a:gd name="connsiteX3" fmla="*/ 4890 w 356959"/>
                      <a:gd name="connsiteY3" fmla="*/ 166254 h 166254"/>
                      <a:gd name="connsiteX4" fmla="*/ 0 w 356959"/>
                      <a:gd name="connsiteY4" fmla="*/ 136915 h 166254"/>
                      <a:gd name="connsiteX0" fmla="*/ 0 w 334955"/>
                      <a:gd name="connsiteY0" fmla="*/ 136915 h 166254"/>
                      <a:gd name="connsiteX1" fmla="*/ 312949 w 334955"/>
                      <a:gd name="connsiteY1" fmla="*/ 0 h 166254"/>
                      <a:gd name="connsiteX2" fmla="*/ 334955 w 334955"/>
                      <a:gd name="connsiteY2" fmla="*/ 39118 h 166254"/>
                      <a:gd name="connsiteX3" fmla="*/ 4890 w 334955"/>
                      <a:gd name="connsiteY3" fmla="*/ 166254 h 166254"/>
                      <a:gd name="connsiteX4" fmla="*/ 0 w 334955"/>
                      <a:gd name="connsiteY4" fmla="*/ 136915 h 166254"/>
                      <a:gd name="connsiteX0" fmla="*/ 0 w 334955"/>
                      <a:gd name="connsiteY0" fmla="*/ 136915 h 166254"/>
                      <a:gd name="connsiteX1" fmla="*/ 312949 w 334955"/>
                      <a:gd name="connsiteY1" fmla="*/ 0 h 166254"/>
                      <a:gd name="connsiteX2" fmla="*/ 334955 w 334955"/>
                      <a:gd name="connsiteY2" fmla="*/ 39118 h 166254"/>
                      <a:gd name="connsiteX3" fmla="*/ 4890 w 334955"/>
                      <a:gd name="connsiteY3" fmla="*/ 166254 h 166254"/>
                      <a:gd name="connsiteX4" fmla="*/ 0 w 334955"/>
                      <a:gd name="connsiteY4" fmla="*/ 136915 h 166254"/>
                      <a:gd name="connsiteX0" fmla="*/ 0 w 332510"/>
                      <a:gd name="connsiteY0" fmla="*/ 129580 h 166254"/>
                      <a:gd name="connsiteX1" fmla="*/ 310504 w 332510"/>
                      <a:gd name="connsiteY1" fmla="*/ 0 h 166254"/>
                      <a:gd name="connsiteX2" fmla="*/ 332510 w 332510"/>
                      <a:gd name="connsiteY2" fmla="*/ 39118 h 166254"/>
                      <a:gd name="connsiteX3" fmla="*/ 2445 w 332510"/>
                      <a:gd name="connsiteY3" fmla="*/ 166254 h 166254"/>
                      <a:gd name="connsiteX4" fmla="*/ 0 w 332510"/>
                      <a:gd name="connsiteY4" fmla="*/ 129580 h 166254"/>
                      <a:gd name="connsiteX0" fmla="*/ 0 w 332510"/>
                      <a:gd name="connsiteY0" fmla="*/ 129580 h 166254"/>
                      <a:gd name="connsiteX1" fmla="*/ 310504 w 332510"/>
                      <a:gd name="connsiteY1" fmla="*/ 0 h 166254"/>
                      <a:gd name="connsiteX2" fmla="*/ 332510 w 332510"/>
                      <a:gd name="connsiteY2" fmla="*/ 39118 h 166254"/>
                      <a:gd name="connsiteX3" fmla="*/ 2445 w 332510"/>
                      <a:gd name="connsiteY3" fmla="*/ 166254 h 166254"/>
                      <a:gd name="connsiteX4" fmla="*/ 0 w 332510"/>
                      <a:gd name="connsiteY4" fmla="*/ 129580 h 166254"/>
                      <a:gd name="connsiteX0" fmla="*/ 0 w 332510"/>
                      <a:gd name="connsiteY0" fmla="*/ 129580 h 170762"/>
                      <a:gd name="connsiteX1" fmla="*/ 310504 w 332510"/>
                      <a:gd name="connsiteY1" fmla="*/ 0 h 170762"/>
                      <a:gd name="connsiteX2" fmla="*/ 332510 w 332510"/>
                      <a:gd name="connsiteY2" fmla="*/ 39118 h 170762"/>
                      <a:gd name="connsiteX3" fmla="*/ 2445 w 332510"/>
                      <a:gd name="connsiteY3" fmla="*/ 166254 h 170762"/>
                      <a:gd name="connsiteX4" fmla="*/ 0 w 332510"/>
                      <a:gd name="connsiteY4" fmla="*/ 129580 h 170762"/>
                      <a:gd name="connsiteX0" fmla="*/ 0 w 332510"/>
                      <a:gd name="connsiteY0" fmla="*/ 129580 h 171017"/>
                      <a:gd name="connsiteX1" fmla="*/ 310504 w 332510"/>
                      <a:gd name="connsiteY1" fmla="*/ 0 h 171017"/>
                      <a:gd name="connsiteX2" fmla="*/ 332510 w 332510"/>
                      <a:gd name="connsiteY2" fmla="*/ 39118 h 171017"/>
                      <a:gd name="connsiteX3" fmla="*/ 2445 w 332510"/>
                      <a:gd name="connsiteY3" fmla="*/ 166254 h 171017"/>
                      <a:gd name="connsiteX4" fmla="*/ 0 w 332510"/>
                      <a:gd name="connsiteY4" fmla="*/ 129580 h 171017"/>
                      <a:gd name="connsiteX0" fmla="*/ 0 w 332510"/>
                      <a:gd name="connsiteY0" fmla="*/ 129580 h 171017"/>
                      <a:gd name="connsiteX1" fmla="*/ 310504 w 332510"/>
                      <a:gd name="connsiteY1" fmla="*/ 0 h 171017"/>
                      <a:gd name="connsiteX2" fmla="*/ 332510 w 332510"/>
                      <a:gd name="connsiteY2" fmla="*/ 39118 h 171017"/>
                      <a:gd name="connsiteX3" fmla="*/ 2445 w 332510"/>
                      <a:gd name="connsiteY3" fmla="*/ 166254 h 171017"/>
                      <a:gd name="connsiteX4" fmla="*/ 0 w 332510"/>
                      <a:gd name="connsiteY4" fmla="*/ 129580 h 171017"/>
                      <a:gd name="connsiteX0" fmla="*/ 0 w 332510"/>
                      <a:gd name="connsiteY0" fmla="*/ 129580 h 171017"/>
                      <a:gd name="connsiteX1" fmla="*/ 310504 w 332510"/>
                      <a:gd name="connsiteY1" fmla="*/ 0 h 171017"/>
                      <a:gd name="connsiteX2" fmla="*/ 332510 w 332510"/>
                      <a:gd name="connsiteY2" fmla="*/ 39118 h 171017"/>
                      <a:gd name="connsiteX3" fmla="*/ 2445 w 332510"/>
                      <a:gd name="connsiteY3" fmla="*/ 166254 h 171017"/>
                      <a:gd name="connsiteX4" fmla="*/ 0 w 332510"/>
                      <a:gd name="connsiteY4" fmla="*/ 129580 h 171017"/>
                      <a:gd name="connsiteX0" fmla="*/ 0 w 332510"/>
                      <a:gd name="connsiteY0" fmla="*/ 129580 h 172633"/>
                      <a:gd name="connsiteX1" fmla="*/ 310504 w 332510"/>
                      <a:gd name="connsiteY1" fmla="*/ 0 h 172633"/>
                      <a:gd name="connsiteX2" fmla="*/ 332510 w 332510"/>
                      <a:gd name="connsiteY2" fmla="*/ 39118 h 172633"/>
                      <a:gd name="connsiteX3" fmla="*/ 2445 w 332510"/>
                      <a:gd name="connsiteY3" fmla="*/ 166254 h 172633"/>
                      <a:gd name="connsiteX4" fmla="*/ 0 w 332510"/>
                      <a:gd name="connsiteY4" fmla="*/ 129580 h 172633"/>
                      <a:gd name="connsiteX0" fmla="*/ 0 w 332510"/>
                      <a:gd name="connsiteY0" fmla="*/ 129580 h 172633"/>
                      <a:gd name="connsiteX1" fmla="*/ 310504 w 332510"/>
                      <a:gd name="connsiteY1" fmla="*/ 0 h 172633"/>
                      <a:gd name="connsiteX2" fmla="*/ 332510 w 332510"/>
                      <a:gd name="connsiteY2" fmla="*/ 39118 h 172633"/>
                      <a:gd name="connsiteX3" fmla="*/ 2445 w 332510"/>
                      <a:gd name="connsiteY3" fmla="*/ 166254 h 172633"/>
                      <a:gd name="connsiteX4" fmla="*/ 0 w 332510"/>
                      <a:gd name="connsiteY4" fmla="*/ 129580 h 172633"/>
                      <a:gd name="connsiteX0" fmla="*/ 0 w 332510"/>
                      <a:gd name="connsiteY0" fmla="*/ 139360 h 172633"/>
                      <a:gd name="connsiteX1" fmla="*/ 310504 w 332510"/>
                      <a:gd name="connsiteY1" fmla="*/ 0 h 172633"/>
                      <a:gd name="connsiteX2" fmla="*/ 332510 w 332510"/>
                      <a:gd name="connsiteY2" fmla="*/ 39118 h 172633"/>
                      <a:gd name="connsiteX3" fmla="*/ 2445 w 332510"/>
                      <a:gd name="connsiteY3" fmla="*/ 166254 h 172633"/>
                      <a:gd name="connsiteX4" fmla="*/ 0 w 332510"/>
                      <a:gd name="connsiteY4" fmla="*/ 139360 h 172633"/>
                      <a:gd name="connsiteX0" fmla="*/ 0 w 332510"/>
                      <a:gd name="connsiteY0" fmla="*/ 127135 h 160408"/>
                      <a:gd name="connsiteX1" fmla="*/ 315394 w 332510"/>
                      <a:gd name="connsiteY1" fmla="*/ 0 h 160408"/>
                      <a:gd name="connsiteX2" fmla="*/ 332510 w 332510"/>
                      <a:gd name="connsiteY2" fmla="*/ 26893 h 160408"/>
                      <a:gd name="connsiteX3" fmla="*/ 2445 w 332510"/>
                      <a:gd name="connsiteY3" fmla="*/ 154029 h 160408"/>
                      <a:gd name="connsiteX4" fmla="*/ 0 w 332510"/>
                      <a:gd name="connsiteY4" fmla="*/ 127135 h 160408"/>
                      <a:gd name="connsiteX0" fmla="*/ 0 w 332510"/>
                      <a:gd name="connsiteY0" fmla="*/ 129580 h 162853"/>
                      <a:gd name="connsiteX1" fmla="*/ 308059 w 332510"/>
                      <a:gd name="connsiteY1" fmla="*/ 0 h 162853"/>
                      <a:gd name="connsiteX2" fmla="*/ 332510 w 332510"/>
                      <a:gd name="connsiteY2" fmla="*/ 29338 h 162853"/>
                      <a:gd name="connsiteX3" fmla="*/ 2445 w 332510"/>
                      <a:gd name="connsiteY3" fmla="*/ 156474 h 162853"/>
                      <a:gd name="connsiteX4" fmla="*/ 0 w 332510"/>
                      <a:gd name="connsiteY4" fmla="*/ 129580 h 162853"/>
                      <a:gd name="connsiteX0" fmla="*/ 0 w 332510"/>
                      <a:gd name="connsiteY0" fmla="*/ 129580 h 167419"/>
                      <a:gd name="connsiteX1" fmla="*/ 308059 w 332510"/>
                      <a:gd name="connsiteY1" fmla="*/ 0 h 167419"/>
                      <a:gd name="connsiteX2" fmla="*/ 332510 w 332510"/>
                      <a:gd name="connsiteY2" fmla="*/ 29338 h 167419"/>
                      <a:gd name="connsiteX3" fmla="*/ 2445 w 332510"/>
                      <a:gd name="connsiteY3" fmla="*/ 161363 h 167419"/>
                      <a:gd name="connsiteX4" fmla="*/ 0 w 332510"/>
                      <a:gd name="connsiteY4" fmla="*/ 129580 h 167419"/>
                      <a:gd name="connsiteX0" fmla="*/ 0 w 332510"/>
                      <a:gd name="connsiteY0" fmla="*/ 129580 h 166625"/>
                      <a:gd name="connsiteX1" fmla="*/ 308059 w 332510"/>
                      <a:gd name="connsiteY1" fmla="*/ 0 h 166625"/>
                      <a:gd name="connsiteX2" fmla="*/ 332510 w 332510"/>
                      <a:gd name="connsiteY2" fmla="*/ 29338 h 166625"/>
                      <a:gd name="connsiteX3" fmla="*/ 2445 w 332510"/>
                      <a:gd name="connsiteY3" fmla="*/ 161363 h 166625"/>
                      <a:gd name="connsiteX4" fmla="*/ 0 w 332510"/>
                      <a:gd name="connsiteY4" fmla="*/ 129580 h 166625"/>
                      <a:gd name="connsiteX0" fmla="*/ 0 w 332510"/>
                      <a:gd name="connsiteY0" fmla="*/ 129580 h 180194"/>
                      <a:gd name="connsiteX1" fmla="*/ 308059 w 332510"/>
                      <a:gd name="connsiteY1" fmla="*/ 0 h 180194"/>
                      <a:gd name="connsiteX2" fmla="*/ 332510 w 332510"/>
                      <a:gd name="connsiteY2" fmla="*/ 29338 h 180194"/>
                      <a:gd name="connsiteX3" fmla="*/ 2445 w 332510"/>
                      <a:gd name="connsiteY3" fmla="*/ 175651 h 180194"/>
                      <a:gd name="connsiteX4" fmla="*/ 0 w 332510"/>
                      <a:gd name="connsiteY4" fmla="*/ 129580 h 180194"/>
                      <a:gd name="connsiteX0" fmla="*/ 0 w 332510"/>
                      <a:gd name="connsiteY0" fmla="*/ 148630 h 199244"/>
                      <a:gd name="connsiteX1" fmla="*/ 315202 w 332510"/>
                      <a:gd name="connsiteY1" fmla="*/ 0 h 199244"/>
                      <a:gd name="connsiteX2" fmla="*/ 332510 w 332510"/>
                      <a:gd name="connsiteY2" fmla="*/ 48388 h 199244"/>
                      <a:gd name="connsiteX3" fmla="*/ 2445 w 332510"/>
                      <a:gd name="connsiteY3" fmla="*/ 194701 h 199244"/>
                      <a:gd name="connsiteX4" fmla="*/ 0 w 332510"/>
                      <a:gd name="connsiteY4" fmla="*/ 148630 h 199244"/>
                      <a:gd name="connsiteX0" fmla="*/ 0 w 332510"/>
                      <a:gd name="connsiteY0" fmla="*/ 148630 h 199244"/>
                      <a:gd name="connsiteX1" fmla="*/ 315202 w 332510"/>
                      <a:gd name="connsiteY1" fmla="*/ 0 h 199244"/>
                      <a:gd name="connsiteX2" fmla="*/ 332510 w 332510"/>
                      <a:gd name="connsiteY2" fmla="*/ 48388 h 199244"/>
                      <a:gd name="connsiteX3" fmla="*/ 2445 w 332510"/>
                      <a:gd name="connsiteY3" fmla="*/ 194701 h 199244"/>
                      <a:gd name="connsiteX4" fmla="*/ 0 w 332510"/>
                      <a:gd name="connsiteY4" fmla="*/ 148630 h 199244"/>
                      <a:gd name="connsiteX0" fmla="*/ 0 w 332510"/>
                      <a:gd name="connsiteY0" fmla="*/ 148630 h 198349"/>
                      <a:gd name="connsiteX1" fmla="*/ 315202 w 332510"/>
                      <a:gd name="connsiteY1" fmla="*/ 0 h 198349"/>
                      <a:gd name="connsiteX2" fmla="*/ 332510 w 332510"/>
                      <a:gd name="connsiteY2" fmla="*/ 48388 h 198349"/>
                      <a:gd name="connsiteX3" fmla="*/ 2445 w 332510"/>
                      <a:gd name="connsiteY3" fmla="*/ 194701 h 198349"/>
                      <a:gd name="connsiteX4" fmla="*/ 0 w 332510"/>
                      <a:gd name="connsiteY4" fmla="*/ 148630 h 198349"/>
                      <a:gd name="connsiteX0" fmla="*/ 0 w 332510"/>
                      <a:gd name="connsiteY0" fmla="*/ 148630 h 197793"/>
                      <a:gd name="connsiteX1" fmla="*/ 315202 w 332510"/>
                      <a:gd name="connsiteY1" fmla="*/ 0 h 197793"/>
                      <a:gd name="connsiteX2" fmla="*/ 332510 w 332510"/>
                      <a:gd name="connsiteY2" fmla="*/ 48388 h 197793"/>
                      <a:gd name="connsiteX3" fmla="*/ 2445 w 332510"/>
                      <a:gd name="connsiteY3" fmla="*/ 194701 h 197793"/>
                      <a:gd name="connsiteX4" fmla="*/ 0 w 332510"/>
                      <a:gd name="connsiteY4" fmla="*/ 148630 h 197793"/>
                      <a:gd name="connsiteX0" fmla="*/ 0 w 332510"/>
                      <a:gd name="connsiteY0" fmla="*/ 148630 h 194817"/>
                      <a:gd name="connsiteX1" fmla="*/ 315202 w 332510"/>
                      <a:gd name="connsiteY1" fmla="*/ 0 h 194817"/>
                      <a:gd name="connsiteX2" fmla="*/ 332510 w 332510"/>
                      <a:gd name="connsiteY2" fmla="*/ 48388 h 194817"/>
                      <a:gd name="connsiteX3" fmla="*/ 2445 w 332510"/>
                      <a:gd name="connsiteY3" fmla="*/ 194701 h 194817"/>
                      <a:gd name="connsiteX4" fmla="*/ 0 w 332510"/>
                      <a:gd name="connsiteY4" fmla="*/ 148630 h 194817"/>
                      <a:gd name="connsiteX0" fmla="*/ 0 w 332510"/>
                      <a:gd name="connsiteY0" fmla="*/ 148630 h 196130"/>
                      <a:gd name="connsiteX1" fmla="*/ 315202 w 332510"/>
                      <a:gd name="connsiteY1" fmla="*/ 0 h 196130"/>
                      <a:gd name="connsiteX2" fmla="*/ 332510 w 332510"/>
                      <a:gd name="connsiteY2" fmla="*/ 48388 h 196130"/>
                      <a:gd name="connsiteX3" fmla="*/ 2445 w 332510"/>
                      <a:gd name="connsiteY3" fmla="*/ 194701 h 196130"/>
                      <a:gd name="connsiteX4" fmla="*/ 0 w 332510"/>
                      <a:gd name="connsiteY4" fmla="*/ 148630 h 196130"/>
                      <a:gd name="connsiteX0" fmla="*/ 0 w 332510"/>
                      <a:gd name="connsiteY0" fmla="*/ 139922 h 187422"/>
                      <a:gd name="connsiteX1" fmla="*/ 294882 w 332510"/>
                      <a:gd name="connsiteY1" fmla="*/ 0 h 187422"/>
                      <a:gd name="connsiteX2" fmla="*/ 332510 w 332510"/>
                      <a:gd name="connsiteY2" fmla="*/ 39680 h 187422"/>
                      <a:gd name="connsiteX3" fmla="*/ 2445 w 332510"/>
                      <a:gd name="connsiteY3" fmla="*/ 185993 h 187422"/>
                      <a:gd name="connsiteX4" fmla="*/ 0 w 332510"/>
                      <a:gd name="connsiteY4" fmla="*/ 139922 h 187422"/>
                      <a:gd name="connsiteX0" fmla="*/ 0 w 320899"/>
                      <a:gd name="connsiteY0" fmla="*/ 139922 h 187361"/>
                      <a:gd name="connsiteX1" fmla="*/ 294882 w 320899"/>
                      <a:gd name="connsiteY1" fmla="*/ 0 h 187361"/>
                      <a:gd name="connsiteX2" fmla="*/ 320899 w 320899"/>
                      <a:gd name="connsiteY2" fmla="*/ 33874 h 187361"/>
                      <a:gd name="connsiteX3" fmla="*/ 2445 w 320899"/>
                      <a:gd name="connsiteY3" fmla="*/ 185993 h 187361"/>
                      <a:gd name="connsiteX4" fmla="*/ 0 w 320899"/>
                      <a:gd name="connsiteY4" fmla="*/ 139922 h 187361"/>
                      <a:gd name="connsiteX0" fmla="*/ 0 w 320899"/>
                      <a:gd name="connsiteY0" fmla="*/ 139922 h 187633"/>
                      <a:gd name="connsiteX1" fmla="*/ 294882 w 320899"/>
                      <a:gd name="connsiteY1" fmla="*/ 0 h 187633"/>
                      <a:gd name="connsiteX2" fmla="*/ 320899 w 320899"/>
                      <a:gd name="connsiteY2" fmla="*/ 33874 h 187633"/>
                      <a:gd name="connsiteX3" fmla="*/ 2445 w 320899"/>
                      <a:gd name="connsiteY3" fmla="*/ 185993 h 187633"/>
                      <a:gd name="connsiteX4" fmla="*/ 0 w 320899"/>
                      <a:gd name="connsiteY4" fmla="*/ 139922 h 187633"/>
                      <a:gd name="connsiteX0" fmla="*/ 0 w 320899"/>
                      <a:gd name="connsiteY0" fmla="*/ 139922 h 187970"/>
                      <a:gd name="connsiteX1" fmla="*/ 294882 w 320899"/>
                      <a:gd name="connsiteY1" fmla="*/ 0 h 187970"/>
                      <a:gd name="connsiteX2" fmla="*/ 320899 w 320899"/>
                      <a:gd name="connsiteY2" fmla="*/ 33874 h 187970"/>
                      <a:gd name="connsiteX3" fmla="*/ 2445 w 320899"/>
                      <a:gd name="connsiteY3" fmla="*/ 185993 h 187970"/>
                      <a:gd name="connsiteX4" fmla="*/ 0 w 320899"/>
                      <a:gd name="connsiteY4" fmla="*/ 139922 h 187970"/>
                      <a:gd name="connsiteX0" fmla="*/ 0 w 320899"/>
                      <a:gd name="connsiteY0" fmla="*/ 139922 h 196515"/>
                      <a:gd name="connsiteX1" fmla="*/ 294882 w 320899"/>
                      <a:gd name="connsiteY1" fmla="*/ 0 h 196515"/>
                      <a:gd name="connsiteX2" fmla="*/ 320899 w 320899"/>
                      <a:gd name="connsiteY2" fmla="*/ 33874 h 196515"/>
                      <a:gd name="connsiteX3" fmla="*/ 2445 w 320899"/>
                      <a:gd name="connsiteY3" fmla="*/ 194702 h 196515"/>
                      <a:gd name="connsiteX4" fmla="*/ 0 w 320899"/>
                      <a:gd name="connsiteY4" fmla="*/ 139922 h 196515"/>
                      <a:gd name="connsiteX0" fmla="*/ 0 w 320899"/>
                      <a:gd name="connsiteY0" fmla="*/ 139922 h 197123"/>
                      <a:gd name="connsiteX1" fmla="*/ 294882 w 320899"/>
                      <a:gd name="connsiteY1" fmla="*/ 0 h 197123"/>
                      <a:gd name="connsiteX2" fmla="*/ 320899 w 320899"/>
                      <a:gd name="connsiteY2" fmla="*/ 33874 h 197123"/>
                      <a:gd name="connsiteX3" fmla="*/ 2445 w 320899"/>
                      <a:gd name="connsiteY3" fmla="*/ 194702 h 197123"/>
                      <a:gd name="connsiteX4" fmla="*/ 0 w 320899"/>
                      <a:gd name="connsiteY4" fmla="*/ 139922 h 197123"/>
                      <a:gd name="connsiteX0" fmla="*/ 0 w 320899"/>
                      <a:gd name="connsiteY0" fmla="*/ 139922 h 197322"/>
                      <a:gd name="connsiteX1" fmla="*/ 294882 w 320899"/>
                      <a:gd name="connsiteY1" fmla="*/ 0 h 197322"/>
                      <a:gd name="connsiteX2" fmla="*/ 320899 w 320899"/>
                      <a:gd name="connsiteY2" fmla="*/ 33874 h 197322"/>
                      <a:gd name="connsiteX3" fmla="*/ 2445 w 320899"/>
                      <a:gd name="connsiteY3" fmla="*/ 194702 h 197322"/>
                      <a:gd name="connsiteX4" fmla="*/ 0 w 320899"/>
                      <a:gd name="connsiteY4" fmla="*/ 139922 h 197322"/>
                      <a:gd name="connsiteX0" fmla="*/ 0 w 320899"/>
                      <a:gd name="connsiteY0" fmla="*/ 139922 h 196951"/>
                      <a:gd name="connsiteX1" fmla="*/ 294882 w 320899"/>
                      <a:gd name="connsiteY1" fmla="*/ 0 h 196951"/>
                      <a:gd name="connsiteX2" fmla="*/ 320899 w 320899"/>
                      <a:gd name="connsiteY2" fmla="*/ 33874 h 196951"/>
                      <a:gd name="connsiteX3" fmla="*/ 2445 w 320899"/>
                      <a:gd name="connsiteY3" fmla="*/ 194702 h 196951"/>
                      <a:gd name="connsiteX4" fmla="*/ 0 w 320899"/>
                      <a:gd name="connsiteY4" fmla="*/ 139922 h 196951"/>
                      <a:gd name="connsiteX0" fmla="*/ 0 w 320899"/>
                      <a:gd name="connsiteY0" fmla="*/ 139922 h 194715"/>
                      <a:gd name="connsiteX1" fmla="*/ 294882 w 320899"/>
                      <a:gd name="connsiteY1" fmla="*/ 0 h 194715"/>
                      <a:gd name="connsiteX2" fmla="*/ 320899 w 320899"/>
                      <a:gd name="connsiteY2" fmla="*/ 33874 h 194715"/>
                      <a:gd name="connsiteX3" fmla="*/ 2445 w 320899"/>
                      <a:gd name="connsiteY3" fmla="*/ 194702 h 194715"/>
                      <a:gd name="connsiteX4" fmla="*/ 0 w 320899"/>
                      <a:gd name="connsiteY4" fmla="*/ 139922 h 194715"/>
                      <a:gd name="connsiteX0" fmla="*/ 0 w 320899"/>
                      <a:gd name="connsiteY0" fmla="*/ 139922 h 186008"/>
                      <a:gd name="connsiteX1" fmla="*/ 294882 w 320899"/>
                      <a:gd name="connsiteY1" fmla="*/ 0 h 186008"/>
                      <a:gd name="connsiteX2" fmla="*/ 320899 w 320899"/>
                      <a:gd name="connsiteY2" fmla="*/ 33874 h 186008"/>
                      <a:gd name="connsiteX3" fmla="*/ 2445 w 320899"/>
                      <a:gd name="connsiteY3" fmla="*/ 185994 h 186008"/>
                      <a:gd name="connsiteX4" fmla="*/ 0 w 320899"/>
                      <a:gd name="connsiteY4" fmla="*/ 139922 h 186008"/>
                      <a:gd name="connsiteX0" fmla="*/ 0 w 320899"/>
                      <a:gd name="connsiteY0" fmla="*/ 139922 h 186800"/>
                      <a:gd name="connsiteX1" fmla="*/ 294882 w 320899"/>
                      <a:gd name="connsiteY1" fmla="*/ 0 h 186800"/>
                      <a:gd name="connsiteX2" fmla="*/ 320899 w 320899"/>
                      <a:gd name="connsiteY2" fmla="*/ 33874 h 186800"/>
                      <a:gd name="connsiteX3" fmla="*/ 2445 w 320899"/>
                      <a:gd name="connsiteY3" fmla="*/ 185994 h 186800"/>
                      <a:gd name="connsiteX4" fmla="*/ 0 w 320899"/>
                      <a:gd name="connsiteY4" fmla="*/ 139922 h 186800"/>
                      <a:gd name="connsiteX0" fmla="*/ 0 w 320899"/>
                      <a:gd name="connsiteY0" fmla="*/ 139922 h 187811"/>
                      <a:gd name="connsiteX1" fmla="*/ 294882 w 320899"/>
                      <a:gd name="connsiteY1" fmla="*/ 0 h 187811"/>
                      <a:gd name="connsiteX2" fmla="*/ 320899 w 320899"/>
                      <a:gd name="connsiteY2" fmla="*/ 33874 h 187811"/>
                      <a:gd name="connsiteX3" fmla="*/ 2445 w 320899"/>
                      <a:gd name="connsiteY3" fmla="*/ 185994 h 187811"/>
                      <a:gd name="connsiteX4" fmla="*/ 0 w 320899"/>
                      <a:gd name="connsiteY4" fmla="*/ 139922 h 187811"/>
                      <a:gd name="connsiteX0" fmla="*/ 0 w 320899"/>
                      <a:gd name="connsiteY0" fmla="*/ 139922 h 188421"/>
                      <a:gd name="connsiteX1" fmla="*/ 294882 w 320899"/>
                      <a:gd name="connsiteY1" fmla="*/ 0 h 188421"/>
                      <a:gd name="connsiteX2" fmla="*/ 320899 w 320899"/>
                      <a:gd name="connsiteY2" fmla="*/ 33874 h 188421"/>
                      <a:gd name="connsiteX3" fmla="*/ 2445 w 320899"/>
                      <a:gd name="connsiteY3" fmla="*/ 185994 h 188421"/>
                      <a:gd name="connsiteX4" fmla="*/ 0 w 320899"/>
                      <a:gd name="connsiteY4" fmla="*/ 139922 h 188421"/>
                      <a:gd name="connsiteX0" fmla="*/ 0 w 320899"/>
                      <a:gd name="connsiteY0" fmla="*/ 139922 h 188195"/>
                      <a:gd name="connsiteX1" fmla="*/ 294882 w 320899"/>
                      <a:gd name="connsiteY1" fmla="*/ 0 h 188195"/>
                      <a:gd name="connsiteX2" fmla="*/ 320899 w 320899"/>
                      <a:gd name="connsiteY2" fmla="*/ 33874 h 188195"/>
                      <a:gd name="connsiteX3" fmla="*/ 2445 w 320899"/>
                      <a:gd name="connsiteY3" fmla="*/ 185994 h 188195"/>
                      <a:gd name="connsiteX4" fmla="*/ 0 w 320899"/>
                      <a:gd name="connsiteY4" fmla="*/ 139922 h 188195"/>
                      <a:gd name="connsiteX0" fmla="*/ 0 w 320899"/>
                      <a:gd name="connsiteY0" fmla="*/ 139922 h 186712"/>
                      <a:gd name="connsiteX1" fmla="*/ 294882 w 320899"/>
                      <a:gd name="connsiteY1" fmla="*/ 0 h 186712"/>
                      <a:gd name="connsiteX2" fmla="*/ 320899 w 320899"/>
                      <a:gd name="connsiteY2" fmla="*/ 33874 h 186712"/>
                      <a:gd name="connsiteX3" fmla="*/ 2445 w 320899"/>
                      <a:gd name="connsiteY3" fmla="*/ 185994 h 186712"/>
                      <a:gd name="connsiteX4" fmla="*/ 0 w 320899"/>
                      <a:gd name="connsiteY4" fmla="*/ 139922 h 186712"/>
                      <a:gd name="connsiteX0" fmla="*/ 0 w 320899"/>
                      <a:gd name="connsiteY0" fmla="*/ 139922 h 196625"/>
                      <a:gd name="connsiteX1" fmla="*/ 294882 w 320899"/>
                      <a:gd name="connsiteY1" fmla="*/ 0 h 196625"/>
                      <a:gd name="connsiteX2" fmla="*/ 320899 w 320899"/>
                      <a:gd name="connsiteY2" fmla="*/ 33874 h 196625"/>
                      <a:gd name="connsiteX3" fmla="*/ 2445 w 320899"/>
                      <a:gd name="connsiteY3" fmla="*/ 195970 h 196625"/>
                      <a:gd name="connsiteX4" fmla="*/ 0 w 320899"/>
                      <a:gd name="connsiteY4" fmla="*/ 139922 h 196625"/>
                      <a:gd name="connsiteX0" fmla="*/ 880 w 318454"/>
                      <a:gd name="connsiteY0" fmla="*/ 146572 h 196625"/>
                      <a:gd name="connsiteX1" fmla="*/ 292437 w 318454"/>
                      <a:gd name="connsiteY1" fmla="*/ 0 h 196625"/>
                      <a:gd name="connsiteX2" fmla="*/ 318454 w 318454"/>
                      <a:gd name="connsiteY2" fmla="*/ 33874 h 196625"/>
                      <a:gd name="connsiteX3" fmla="*/ 0 w 318454"/>
                      <a:gd name="connsiteY3" fmla="*/ 195970 h 196625"/>
                      <a:gd name="connsiteX4" fmla="*/ 880 w 318454"/>
                      <a:gd name="connsiteY4" fmla="*/ 146572 h 196625"/>
                      <a:gd name="connsiteX0" fmla="*/ 880 w 318454"/>
                      <a:gd name="connsiteY0" fmla="*/ 146572 h 196625"/>
                      <a:gd name="connsiteX1" fmla="*/ 292437 w 318454"/>
                      <a:gd name="connsiteY1" fmla="*/ 0 h 196625"/>
                      <a:gd name="connsiteX2" fmla="*/ 318454 w 318454"/>
                      <a:gd name="connsiteY2" fmla="*/ 33874 h 196625"/>
                      <a:gd name="connsiteX3" fmla="*/ 0 w 318454"/>
                      <a:gd name="connsiteY3" fmla="*/ 195970 h 196625"/>
                      <a:gd name="connsiteX4" fmla="*/ 880 w 318454"/>
                      <a:gd name="connsiteY4" fmla="*/ 146572 h 196625"/>
                      <a:gd name="connsiteX0" fmla="*/ 880 w 318454"/>
                      <a:gd name="connsiteY0" fmla="*/ 146572 h 196275"/>
                      <a:gd name="connsiteX1" fmla="*/ 292437 w 318454"/>
                      <a:gd name="connsiteY1" fmla="*/ 0 h 196275"/>
                      <a:gd name="connsiteX2" fmla="*/ 318454 w 318454"/>
                      <a:gd name="connsiteY2" fmla="*/ 33874 h 196275"/>
                      <a:gd name="connsiteX3" fmla="*/ 0 w 318454"/>
                      <a:gd name="connsiteY3" fmla="*/ 195970 h 196275"/>
                      <a:gd name="connsiteX4" fmla="*/ 880 w 318454"/>
                      <a:gd name="connsiteY4" fmla="*/ 146572 h 196275"/>
                      <a:gd name="connsiteX0" fmla="*/ 0 w 491552"/>
                      <a:gd name="connsiteY0" fmla="*/ 31166 h 196275"/>
                      <a:gd name="connsiteX1" fmla="*/ 465535 w 491552"/>
                      <a:gd name="connsiteY1" fmla="*/ 0 h 196275"/>
                      <a:gd name="connsiteX2" fmla="*/ 491552 w 491552"/>
                      <a:gd name="connsiteY2" fmla="*/ 33874 h 196275"/>
                      <a:gd name="connsiteX3" fmla="*/ 173098 w 491552"/>
                      <a:gd name="connsiteY3" fmla="*/ 195970 h 196275"/>
                      <a:gd name="connsiteX4" fmla="*/ 0 w 491552"/>
                      <a:gd name="connsiteY4" fmla="*/ 31166 h 196275"/>
                      <a:gd name="connsiteX0" fmla="*/ 1022 w 492574"/>
                      <a:gd name="connsiteY0" fmla="*/ 31166 h 196275"/>
                      <a:gd name="connsiteX1" fmla="*/ 120384 w 492574"/>
                      <a:gd name="connsiteY1" fmla="*/ 35349 h 196275"/>
                      <a:gd name="connsiteX2" fmla="*/ 466557 w 492574"/>
                      <a:gd name="connsiteY2" fmla="*/ 0 h 196275"/>
                      <a:gd name="connsiteX3" fmla="*/ 492574 w 492574"/>
                      <a:gd name="connsiteY3" fmla="*/ 33874 h 196275"/>
                      <a:gd name="connsiteX4" fmla="*/ 174120 w 492574"/>
                      <a:gd name="connsiteY4" fmla="*/ 195970 h 196275"/>
                      <a:gd name="connsiteX5" fmla="*/ 1022 w 492574"/>
                      <a:gd name="connsiteY5" fmla="*/ 31166 h 196275"/>
                      <a:gd name="connsiteX0" fmla="*/ 770 w 492322"/>
                      <a:gd name="connsiteY0" fmla="*/ 31166 h 196275"/>
                      <a:gd name="connsiteX1" fmla="*/ 139979 w 492322"/>
                      <a:gd name="connsiteY1" fmla="*/ 110709 h 196275"/>
                      <a:gd name="connsiteX2" fmla="*/ 466305 w 492322"/>
                      <a:gd name="connsiteY2" fmla="*/ 0 h 196275"/>
                      <a:gd name="connsiteX3" fmla="*/ 492322 w 492322"/>
                      <a:gd name="connsiteY3" fmla="*/ 33874 h 196275"/>
                      <a:gd name="connsiteX4" fmla="*/ 173868 w 492322"/>
                      <a:gd name="connsiteY4" fmla="*/ 195970 h 196275"/>
                      <a:gd name="connsiteX5" fmla="*/ 770 w 492322"/>
                      <a:gd name="connsiteY5" fmla="*/ 31166 h 196275"/>
                      <a:gd name="connsiteX0" fmla="*/ 714 w 492266"/>
                      <a:gd name="connsiteY0" fmla="*/ 31166 h 196275"/>
                      <a:gd name="connsiteX1" fmla="*/ 139923 w 492266"/>
                      <a:gd name="connsiteY1" fmla="*/ 110709 h 196275"/>
                      <a:gd name="connsiteX2" fmla="*/ 466249 w 492266"/>
                      <a:gd name="connsiteY2" fmla="*/ 0 h 196275"/>
                      <a:gd name="connsiteX3" fmla="*/ 492266 w 492266"/>
                      <a:gd name="connsiteY3" fmla="*/ 33874 h 196275"/>
                      <a:gd name="connsiteX4" fmla="*/ 173812 w 492266"/>
                      <a:gd name="connsiteY4" fmla="*/ 195970 h 196275"/>
                      <a:gd name="connsiteX5" fmla="*/ 714 w 492266"/>
                      <a:gd name="connsiteY5" fmla="*/ 31166 h 196275"/>
                      <a:gd name="connsiteX0" fmla="*/ 37433 w 528985"/>
                      <a:gd name="connsiteY0" fmla="*/ 31166 h 197342"/>
                      <a:gd name="connsiteX1" fmla="*/ 176642 w 528985"/>
                      <a:gd name="connsiteY1" fmla="*/ 110709 h 197342"/>
                      <a:gd name="connsiteX2" fmla="*/ 502968 w 528985"/>
                      <a:gd name="connsiteY2" fmla="*/ 0 h 197342"/>
                      <a:gd name="connsiteX3" fmla="*/ 528985 w 528985"/>
                      <a:gd name="connsiteY3" fmla="*/ 33874 h 197342"/>
                      <a:gd name="connsiteX4" fmla="*/ 210531 w 528985"/>
                      <a:gd name="connsiteY4" fmla="*/ 195970 h 197342"/>
                      <a:gd name="connsiteX5" fmla="*/ 8618 w 528985"/>
                      <a:gd name="connsiteY5" fmla="*/ 50219 h 197342"/>
                      <a:gd name="connsiteX6" fmla="*/ 37433 w 528985"/>
                      <a:gd name="connsiteY6" fmla="*/ 31166 h 197342"/>
                      <a:gd name="connsiteX0" fmla="*/ 37433 w 528985"/>
                      <a:gd name="connsiteY0" fmla="*/ 31166 h 132277"/>
                      <a:gd name="connsiteX1" fmla="*/ 176642 w 528985"/>
                      <a:gd name="connsiteY1" fmla="*/ 110709 h 132277"/>
                      <a:gd name="connsiteX2" fmla="*/ 502968 w 528985"/>
                      <a:gd name="connsiteY2" fmla="*/ 0 h 132277"/>
                      <a:gd name="connsiteX3" fmla="*/ 528985 w 528985"/>
                      <a:gd name="connsiteY3" fmla="*/ 33874 h 132277"/>
                      <a:gd name="connsiteX4" fmla="*/ 204905 w 528985"/>
                      <a:gd name="connsiteY4" fmla="*/ 129785 h 132277"/>
                      <a:gd name="connsiteX5" fmla="*/ 8618 w 528985"/>
                      <a:gd name="connsiteY5" fmla="*/ 50219 h 132277"/>
                      <a:gd name="connsiteX6" fmla="*/ 37433 w 528985"/>
                      <a:gd name="connsiteY6" fmla="*/ 31166 h 132277"/>
                      <a:gd name="connsiteX0" fmla="*/ 37433 w 528985"/>
                      <a:gd name="connsiteY0" fmla="*/ 31166 h 158159"/>
                      <a:gd name="connsiteX1" fmla="*/ 176642 w 528985"/>
                      <a:gd name="connsiteY1" fmla="*/ 110709 h 158159"/>
                      <a:gd name="connsiteX2" fmla="*/ 502968 w 528985"/>
                      <a:gd name="connsiteY2" fmla="*/ 0 h 158159"/>
                      <a:gd name="connsiteX3" fmla="*/ 528985 w 528985"/>
                      <a:gd name="connsiteY3" fmla="*/ 33874 h 158159"/>
                      <a:gd name="connsiteX4" fmla="*/ 170214 w 528985"/>
                      <a:gd name="connsiteY4" fmla="*/ 156279 h 158159"/>
                      <a:gd name="connsiteX5" fmla="*/ 8618 w 528985"/>
                      <a:gd name="connsiteY5" fmla="*/ 50219 h 158159"/>
                      <a:gd name="connsiteX6" fmla="*/ 37433 w 528985"/>
                      <a:gd name="connsiteY6" fmla="*/ 31166 h 158159"/>
                      <a:gd name="connsiteX0" fmla="*/ 37433 w 528985"/>
                      <a:gd name="connsiteY0" fmla="*/ 31166 h 156762"/>
                      <a:gd name="connsiteX1" fmla="*/ 176642 w 528985"/>
                      <a:gd name="connsiteY1" fmla="*/ 110709 h 156762"/>
                      <a:gd name="connsiteX2" fmla="*/ 502968 w 528985"/>
                      <a:gd name="connsiteY2" fmla="*/ 0 h 156762"/>
                      <a:gd name="connsiteX3" fmla="*/ 528985 w 528985"/>
                      <a:gd name="connsiteY3" fmla="*/ 33874 h 156762"/>
                      <a:gd name="connsiteX4" fmla="*/ 170214 w 528985"/>
                      <a:gd name="connsiteY4" fmla="*/ 156279 h 156762"/>
                      <a:gd name="connsiteX5" fmla="*/ 8618 w 528985"/>
                      <a:gd name="connsiteY5" fmla="*/ 50219 h 156762"/>
                      <a:gd name="connsiteX6" fmla="*/ 37433 w 528985"/>
                      <a:gd name="connsiteY6" fmla="*/ 31166 h 156762"/>
                      <a:gd name="connsiteX0" fmla="*/ 37433 w 528985"/>
                      <a:gd name="connsiteY0" fmla="*/ 31166 h 139519"/>
                      <a:gd name="connsiteX1" fmla="*/ 176642 w 528985"/>
                      <a:gd name="connsiteY1" fmla="*/ 110709 h 139519"/>
                      <a:gd name="connsiteX2" fmla="*/ 502968 w 528985"/>
                      <a:gd name="connsiteY2" fmla="*/ 0 h 139519"/>
                      <a:gd name="connsiteX3" fmla="*/ 528985 w 528985"/>
                      <a:gd name="connsiteY3" fmla="*/ 33874 h 139519"/>
                      <a:gd name="connsiteX4" fmla="*/ 183299 w 528985"/>
                      <a:gd name="connsiteY4" fmla="*/ 138875 h 139519"/>
                      <a:gd name="connsiteX5" fmla="*/ 8618 w 528985"/>
                      <a:gd name="connsiteY5" fmla="*/ 50219 h 139519"/>
                      <a:gd name="connsiteX6" fmla="*/ 37433 w 528985"/>
                      <a:gd name="connsiteY6" fmla="*/ 31166 h 139519"/>
                      <a:gd name="connsiteX0" fmla="*/ 37433 w 528985"/>
                      <a:gd name="connsiteY0" fmla="*/ 31166 h 156798"/>
                      <a:gd name="connsiteX1" fmla="*/ 176642 w 528985"/>
                      <a:gd name="connsiteY1" fmla="*/ 110709 h 156798"/>
                      <a:gd name="connsiteX2" fmla="*/ 502968 w 528985"/>
                      <a:gd name="connsiteY2" fmla="*/ 0 h 156798"/>
                      <a:gd name="connsiteX3" fmla="*/ 528985 w 528985"/>
                      <a:gd name="connsiteY3" fmla="*/ 33874 h 156798"/>
                      <a:gd name="connsiteX4" fmla="*/ 162491 w 528985"/>
                      <a:gd name="connsiteY4" fmla="*/ 156316 h 156798"/>
                      <a:gd name="connsiteX5" fmla="*/ 8618 w 528985"/>
                      <a:gd name="connsiteY5" fmla="*/ 50219 h 156798"/>
                      <a:gd name="connsiteX6" fmla="*/ 37433 w 528985"/>
                      <a:gd name="connsiteY6" fmla="*/ 31166 h 156798"/>
                      <a:gd name="connsiteX0" fmla="*/ 37433 w 528985"/>
                      <a:gd name="connsiteY0" fmla="*/ 31166 h 156798"/>
                      <a:gd name="connsiteX1" fmla="*/ 176642 w 528985"/>
                      <a:gd name="connsiteY1" fmla="*/ 110709 h 156798"/>
                      <a:gd name="connsiteX2" fmla="*/ 502968 w 528985"/>
                      <a:gd name="connsiteY2" fmla="*/ 0 h 156798"/>
                      <a:gd name="connsiteX3" fmla="*/ 528985 w 528985"/>
                      <a:gd name="connsiteY3" fmla="*/ 33874 h 156798"/>
                      <a:gd name="connsiteX4" fmla="*/ 162491 w 528985"/>
                      <a:gd name="connsiteY4" fmla="*/ 156316 h 156798"/>
                      <a:gd name="connsiteX5" fmla="*/ 8618 w 528985"/>
                      <a:gd name="connsiteY5" fmla="*/ 50219 h 156798"/>
                      <a:gd name="connsiteX6" fmla="*/ 37433 w 528985"/>
                      <a:gd name="connsiteY6" fmla="*/ 31166 h 156798"/>
                      <a:gd name="connsiteX0" fmla="*/ 37433 w 528985"/>
                      <a:gd name="connsiteY0" fmla="*/ 31166 h 156798"/>
                      <a:gd name="connsiteX1" fmla="*/ 176642 w 528985"/>
                      <a:gd name="connsiteY1" fmla="*/ 110709 h 156798"/>
                      <a:gd name="connsiteX2" fmla="*/ 502968 w 528985"/>
                      <a:gd name="connsiteY2" fmla="*/ 0 h 156798"/>
                      <a:gd name="connsiteX3" fmla="*/ 528985 w 528985"/>
                      <a:gd name="connsiteY3" fmla="*/ 33874 h 156798"/>
                      <a:gd name="connsiteX4" fmla="*/ 162491 w 528985"/>
                      <a:gd name="connsiteY4" fmla="*/ 156316 h 156798"/>
                      <a:gd name="connsiteX5" fmla="*/ 8618 w 528985"/>
                      <a:gd name="connsiteY5" fmla="*/ 50219 h 156798"/>
                      <a:gd name="connsiteX6" fmla="*/ 37433 w 528985"/>
                      <a:gd name="connsiteY6" fmla="*/ 31166 h 156798"/>
                      <a:gd name="connsiteX0" fmla="*/ 28815 w 520367"/>
                      <a:gd name="connsiteY0" fmla="*/ 31166 h 156798"/>
                      <a:gd name="connsiteX1" fmla="*/ 168024 w 520367"/>
                      <a:gd name="connsiteY1" fmla="*/ 110709 h 156798"/>
                      <a:gd name="connsiteX2" fmla="*/ 494350 w 520367"/>
                      <a:gd name="connsiteY2" fmla="*/ 0 h 156798"/>
                      <a:gd name="connsiteX3" fmla="*/ 520367 w 520367"/>
                      <a:gd name="connsiteY3" fmla="*/ 33874 h 156798"/>
                      <a:gd name="connsiteX4" fmla="*/ 153873 w 520367"/>
                      <a:gd name="connsiteY4" fmla="*/ 156316 h 156798"/>
                      <a:gd name="connsiteX5" fmla="*/ 0 w 520367"/>
                      <a:gd name="connsiteY5" fmla="*/ 50219 h 156798"/>
                      <a:gd name="connsiteX6" fmla="*/ 28815 w 520367"/>
                      <a:gd name="connsiteY6" fmla="*/ 31166 h 156798"/>
                      <a:gd name="connsiteX0" fmla="*/ 28815 w 520367"/>
                      <a:gd name="connsiteY0" fmla="*/ 31166 h 156798"/>
                      <a:gd name="connsiteX1" fmla="*/ 168024 w 520367"/>
                      <a:gd name="connsiteY1" fmla="*/ 110709 h 156798"/>
                      <a:gd name="connsiteX2" fmla="*/ 494350 w 520367"/>
                      <a:gd name="connsiteY2" fmla="*/ 0 h 156798"/>
                      <a:gd name="connsiteX3" fmla="*/ 520367 w 520367"/>
                      <a:gd name="connsiteY3" fmla="*/ 33874 h 156798"/>
                      <a:gd name="connsiteX4" fmla="*/ 153873 w 520367"/>
                      <a:gd name="connsiteY4" fmla="*/ 156316 h 156798"/>
                      <a:gd name="connsiteX5" fmla="*/ 0 w 520367"/>
                      <a:gd name="connsiteY5" fmla="*/ 50219 h 156798"/>
                      <a:gd name="connsiteX6" fmla="*/ 28815 w 520367"/>
                      <a:gd name="connsiteY6" fmla="*/ 31166 h 156798"/>
                      <a:gd name="connsiteX0" fmla="*/ 28815 w 520367"/>
                      <a:gd name="connsiteY0" fmla="*/ 31166 h 156798"/>
                      <a:gd name="connsiteX1" fmla="*/ 168024 w 520367"/>
                      <a:gd name="connsiteY1" fmla="*/ 110709 h 156798"/>
                      <a:gd name="connsiteX2" fmla="*/ 494350 w 520367"/>
                      <a:gd name="connsiteY2" fmla="*/ 0 h 156798"/>
                      <a:gd name="connsiteX3" fmla="*/ 520367 w 520367"/>
                      <a:gd name="connsiteY3" fmla="*/ 33874 h 156798"/>
                      <a:gd name="connsiteX4" fmla="*/ 153873 w 520367"/>
                      <a:gd name="connsiteY4" fmla="*/ 156316 h 156798"/>
                      <a:gd name="connsiteX5" fmla="*/ 0 w 520367"/>
                      <a:gd name="connsiteY5" fmla="*/ 50219 h 156798"/>
                      <a:gd name="connsiteX6" fmla="*/ 28815 w 520367"/>
                      <a:gd name="connsiteY6" fmla="*/ 31166 h 156798"/>
                      <a:gd name="connsiteX0" fmla="*/ 28815 w 520367"/>
                      <a:gd name="connsiteY0" fmla="*/ 31166 h 167137"/>
                      <a:gd name="connsiteX1" fmla="*/ 168024 w 520367"/>
                      <a:gd name="connsiteY1" fmla="*/ 110709 h 167137"/>
                      <a:gd name="connsiteX2" fmla="*/ 494350 w 520367"/>
                      <a:gd name="connsiteY2" fmla="*/ 0 h 167137"/>
                      <a:gd name="connsiteX3" fmla="*/ 520367 w 520367"/>
                      <a:gd name="connsiteY3" fmla="*/ 33874 h 167137"/>
                      <a:gd name="connsiteX4" fmla="*/ 153873 w 520367"/>
                      <a:gd name="connsiteY4" fmla="*/ 156316 h 167137"/>
                      <a:gd name="connsiteX5" fmla="*/ 0 w 520367"/>
                      <a:gd name="connsiteY5" fmla="*/ 50219 h 167137"/>
                      <a:gd name="connsiteX6" fmla="*/ 28815 w 520367"/>
                      <a:gd name="connsiteY6" fmla="*/ 31166 h 167137"/>
                      <a:gd name="connsiteX0" fmla="*/ 28815 w 520367"/>
                      <a:gd name="connsiteY0" fmla="*/ 31166 h 170186"/>
                      <a:gd name="connsiteX1" fmla="*/ 168024 w 520367"/>
                      <a:gd name="connsiteY1" fmla="*/ 110709 h 170186"/>
                      <a:gd name="connsiteX2" fmla="*/ 494350 w 520367"/>
                      <a:gd name="connsiteY2" fmla="*/ 0 h 170186"/>
                      <a:gd name="connsiteX3" fmla="*/ 520367 w 520367"/>
                      <a:gd name="connsiteY3" fmla="*/ 33874 h 170186"/>
                      <a:gd name="connsiteX4" fmla="*/ 153873 w 520367"/>
                      <a:gd name="connsiteY4" fmla="*/ 156316 h 170186"/>
                      <a:gd name="connsiteX5" fmla="*/ 0 w 520367"/>
                      <a:gd name="connsiteY5" fmla="*/ 50219 h 170186"/>
                      <a:gd name="connsiteX6" fmla="*/ 28815 w 520367"/>
                      <a:gd name="connsiteY6" fmla="*/ 31166 h 170186"/>
                      <a:gd name="connsiteX0" fmla="*/ 28815 w 520367"/>
                      <a:gd name="connsiteY0" fmla="*/ 31166 h 170186"/>
                      <a:gd name="connsiteX1" fmla="*/ 168024 w 520367"/>
                      <a:gd name="connsiteY1" fmla="*/ 110709 h 170186"/>
                      <a:gd name="connsiteX2" fmla="*/ 494350 w 520367"/>
                      <a:gd name="connsiteY2" fmla="*/ 0 h 170186"/>
                      <a:gd name="connsiteX3" fmla="*/ 520367 w 520367"/>
                      <a:gd name="connsiteY3" fmla="*/ 33874 h 170186"/>
                      <a:gd name="connsiteX4" fmla="*/ 153873 w 520367"/>
                      <a:gd name="connsiteY4" fmla="*/ 156316 h 170186"/>
                      <a:gd name="connsiteX5" fmla="*/ 0 w 520367"/>
                      <a:gd name="connsiteY5" fmla="*/ 50219 h 170186"/>
                      <a:gd name="connsiteX6" fmla="*/ 28815 w 520367"/>
                      <a:gd name="connsiteY6" fmla="*/ 31166 h 170186"/>
                      <a:gd name="connsiteX0" fmla="*/ 28815 w 520367"/>
                      <a:gd name="connsiteY0" fmla="*/ 31166 h 170186"/>
                      <a:gd name="connsiteX1" fmla="*/ 168024 w 520367"/>
                      <a:gd name="connsiteY1" fmla="*/ 110709 h 170186"/>
                      <a:gd name="connsiteX2" fmla="*/ 494350 w 520367"/>
                      <a:gd name="connsiteY2" fmla="*/ 0 h 170186"/>
                      <a:gd name="connsiteX3" fmla="*/ 520367 w 520367"/>
                      <a:gd name="connsiteY3" fmla="*/ 33874 h 170186"/>
                      <a:gd name="connsiteX4" fmla="*/ 153873 w 520367"/>
                      <a:gd name="connsiteY4" fmla="*/ 156316 h 170186"/>
                      <a:gd name="connsiteX5" fmla="*/ 0 w 520367"/>
                      <a:gd name="connsiteY5" fmla="*/ 50219 h 170186"/>
                      <a:gd name="connsiteX6" fmla="*/ 28815 w 520367"/>
                      <a:gd name="connsiteY6" fmla="*/ 31166 h 170186"/>
                      <a:gd name="connsiteX0" fmla="*/ 28815 w 520367"/>
                      <a:gd name="connsiteY0" fmla="*/ 31166 h 170186"/>
                      <a:gd name="connsiteX1" fmla="*/ 168024 w 520367"/>
                      <a:gd name="connsiteY1" fmla="*/ 110709 h 170186"/>
                      <a:gd name="connsiteX2" fmla="*/ 494350 w 520367"/>
                      <a:gd name="connsiteY2" fmla="*/ 0 h 170186"/>
                      <a:gd name="connsiteX3" fmla="*/ 520367 w 520367"/>
                      <a:gd name="connsiteY3" fmla="*/ 33874 h 170186"/>
                      <a:gd name="connsiteX4" fmla="*/ 153873 w 520367"/>
                      <a:gd name="connsiteY4" fmla="*/ 156316 h 170186"/>
                      <a:gd name="connsiteX5" fmla="*/ 0 w 520367"/>
                      <a:gd name="connsiteY5" fmla="*/ 50219 h 170186"/>
                      <a:gd name="connsiteX6" fmla="*/ 28815 w 520367"/>
                      <a:gd name="connsiteY6" fmla="*/ 31166 h 170186"/>
                      <a:gd name="connsiteX0" fmla="*/ 28815 w 516288"/>
                      <a:gd name="connsiteY0" fmla="*/ 31166 h 169505"/>
                      <a:gd name="connsiteX1" fmla="*/ 168024 w 516288"/>
                      <a:gd name="connsiteY1" fmla="*/ 110709 h 169505"/>
                      <a:gd name="connsiteX2" fmla="*/ 494350 w 516288"/>
                      <a:gd name="connsiteY2" fmla="*/ 0 h 169505"/>
                      <a:gd name="connsiteX3" fmla="*/ 516288 w 516288"/>
                      <a:gd name="connsiteY3" fmla="*/ 27943 h 169505"/>
                      <a:gd name="connsiteX4" fmla="*/ 153873 w 516288"/>
                      <a:gd name="connsiteY4" fmla="*/ 156316 h 169505"/>
                      <a:gd name="connsiteX5" fmla="*/ 0 w 516288"/>
                      <a:gd name="connsiteY5" fmla="*/ 50219 h 169505"/>
                      <a:gd name="connsiteX6" fmla="*/ 28815 w 516288"/>
                      <a:gd name="connsiteY6" fmla="*/ 31166 h 169505"/>
                      <a:gd name="connsiteX0" fmla="*/ 28815 w 517813"/>
                      <a:gd name="connsiteY0" fmla="*/ 31166 h 169644"/>
                      <a:gd name="connsiteX1" fmla="*/ 168024 w 517813"/>
                      <a:gd name="connsiteY1" fmla="*/ 110709 h 169644"/>
                      <a:gd name="connsiteX2" fmla="*/ 494350 w 517813"/>
                      <a:gd name="connsiteY2" fmla="*/ 0 h 169644"/>
                      <a:gd name="connsiteX3" fmla="*/ 517813 w 517813"/>
                      <a:gd name="connsiteY3" fmla="*/ 29202 h 169644"/>
                      <a:gd name="connsiteX4" fmla="*/ 153873 w 517813"/>
                      <a:gd name="connsiteY4" fmla="*/ 156316 h 169644"/>
                      <a:gd name="connsiteX5" fmla="*/ 0 w 517813"/>
                      <a:gd name="connsiteY5" fmla="*/ 50219 h 169644"/>
                      <a:gd name="connsiteX6" fmla="*/ 28815 w 517813"/>
                      <a:gd name="connsiteY6" fmla="*/ 31166 h 169644"/>
                      <a:gd name="connsiteX0" fmla="*/ 28815 w 517813"/>
                      <a:gd name="connsiteY0" fmla="*/ 31166 h 169644"/>
                      <a:gd name="connsiteX1" fmla="*/ 165542 w 517813"/>
                      <a:gd name="connsiteY1" fmla="*/ 121481 h 169644"/>
                      <a:gd name="connsiteX2" fmla="*/ 494350 w 517813"/>
                      <a:gd name="connsiteY2" fmla="*/ 0 h 169644"/>
                      <a:gd name="connsiteX3" fmla="*/ 517813 w 517813"/>
                      <a:gd name="connsiteY3" fmla="*/ 29202 h 169644"/>
                      <a:gd name="connsiteX4" fmla="*/ 153873 w 517813"/>
                      <a:gd name="connsiteY4" fmla="*/ 156316 h 169644"/>
                      <a:gd name="connsiteX5" fmla="*/ 0 w 517813"/>
                      <a:gd name="connsiteY5" fmla="*/ 50219 h 169644"/>
                      <a:gd name="connsiteX6" fmla="*/ 28815 w 517813"/>
                      <a:gd name="connsiteY6" fmla="*/ 31166 h 169644"/>
                      <a:gd name="connsiteX0" fmla="*/ 28815 w 517813"/>
                      <a:gd name="connsiteY0" fmla="*/ 31166 h 169644"/>
                      <a:gd name="connsiteX1" fmla="*/ 169318 w 517813"/>
                      <a:gd name="connsiteY1" fmla="*/ 116906 h 169644"/>
                      <a:gd name="connsiteX2" fmla="*/ 494350 w 517813"/>
                      <a:gd name="connsiteY2" fmla="*/ 0 h 169644"/>
                      <a:gd name="connsiteX3" fmla="*/ 517813 w 517813"/>
                      <a:gd name="connsiteY3" fmla="*/ 29202 h 169644"/>
                      <a:gd name="connsiteX4" fmla="*/ 153873 w 517813"/>
                      <a:gd name="connsiteY4" fmla="*/ 156316 h 169644"/>
                      <a:gd name="connsiteX5" fmla="*/ 0 w 517813"/>
                      <a:gd name="connsiteY5" fmla="*/ 50219 h 169644"/>
                      <a:gd name="connsiteX6" fmla="*/ 28815 w 517813"/>
                      <a:gd name="connsiteY6" fmla="*/ 31166 h 169644"/>
                      <a:gd name="connsiteX0" fmla="*/ 28815 w 517813"/>
                      <a:gd name="connsiteY0" fmla="*/ 31166 h 169644"/>
                      <a:gd name="connsiteX1" fmla="*/ 169318 w 517813"/>
                      <a:gd name="connsiteY1" fmla="*/ 116906 h 169644"/>
                      <a:gd name="connsiteX2" fmla="*/ 494350 w 517813"/>
                      <a:gd name="connsiteY2" fmla="*/ 0 h 169644"/>
                      <a:gd name="connsiteX3" fmla="*/ 517813 w 517813"/>
                      <a:gd name="connsiteY3" fmla="*/ 29202 h 169644"/>
                      <a:gd name="connsiteX4" fmla="*/ 153873 w 517813"/>
                      <a:gd name="connsiteY4" fmla="*/ 156316 h 169644"/>
                      <a:gd name="connsiteX5" fmla="*/ 0 w 517813"/>
                      <a:gd name="connsiteY5" fmla="*/ 50219 h 169644"/>
                      <a:gd name="connsiteX6" fmla="*/ 28815 w 517813"/>
                      <a:gd name="connsiteY6" fmla="*/ 31166 h 169644"/>
                      <a:gd name="connsiteX0" fmla="*/ 28815 w 517813"/>
                      <a:gd name="connsiteY0" fmla="*/ 31166 h 169644"/>
                      <a:gd name="connsiteX1" fmla="*/ 169318 w 517813"/>
                      <a:gd name="connsiteY1" fmla="*/ 116906 h 169644"/>
                      <a:gd name="connsiteX2" fmla="*/ 494350 w 517813"/>
                      <a:gd name="connsiteY2" fmla="*/ 0 h 169644"/>
                      <a:gd name="connsiteX3" fmla="*/ 517813 w 517813"/>
                      <a:gd name="connsiteY3" fmla="*/ 29202 h 169644"/>
                      <a:gd name="connsiteX4" fmla="*/ 153873 w 517813"/>
                      <a:gd name="connsiteY4" fmla="*/ 156316 h 169644"/>
                      <a:gd name="connsiteX5" fmla="*/ 0 w 517813"/>
                      <a:gd name="connsiteY5" fmla="*/ 50219 h 169644"/>
                      <a:gd name="connsiteX6" fmla="*/ 28815 w 517813"/>
                      <a:gd name="connsiteY6" fmla="*/ 31166 h 169644"/>
                      <a:gd name="connsiteX0" fmla="*/ 28815 w 517813"/>
                      <a:gd name="connsiteY0" fmla="*/ 31166 h 169644"/>
                      <a:gd name="connsiteX1" fmla="*/ 169318 w 517813"/>
                      <a:gd name="connsiteY1" fmla="*/ 116906 h 169644"/>
                      <a:gd name="connsiteX2" fmla="*/ 494350 w 517813"/>
                      <a:gd name="connsiteY2" fmla="*/ 0 h 169644"/>
                      <a:gd name="connsiteX3" fmla="*/ 517813 w 517813"/>
                      <a:gd name="connsiteY3" fmla="*/ 29202 h 169644"/>
                      <a:gd name="connsiteX4" fmla="*/ 153873 w 517813"/>
                      <a:gd name="connsiteY4" fmla="*/ 156316 h 169644"/>
                      <a:gd name="connsiteX5" fmla="*/ 0 w 517813"/>
                      <a:gd name="connsiteY5" fmla="*/ 50219 h 169644"/>
                      <a:gd name="connsiteX6" fmla="*/ 28815 w 517813"/>
                      <a:gd name="connsiteY6" fmla="*/ 31166 h 169644"/>
                      <a:gd name="connsiteX0" fmla="*/ 18708 w 507706"/>
                      <a:gd name="connsiteY0" fmla="*/ 31166 h 169644"/>
                      <a:gd name="connsiteX1" fmla="*/ 159211 w 507706"/>
                      <a:gd name="connsiteY1" fmla="*/ 116906 h 169644"/>
                      <a:gd name="connsiteX2" fmla="*/ 484243 w 507706"/>
                      <a:gd name="connsiteY2" fmla="*/ 0 h 169644"/>
                      <a:gd name="connsiteX3" fmla="*/ 507706 w 507706"/>
                      <a:gd name="connsiteY3" fmla="*/ 29202 h 169644"/>
                      <a:gd name="connsiteX4" fmla="*/ 143766 w 507706"/>
                      <a:gd name="connsiteY4" fmla="*/ 156316 h 169644"/>
                      <a:gd name="connsiteX5" fmla="*/ 0 w 507706"/>
                      <a:gd name="connsiteY5" fmla="*/ 45741 h 169644"/>
                      <a:gd name="connsiteX6" fmla="*/ 18708 w 507706"/>
                      <a:gd name="connsiteY6" fmla="*/ 31166 h 169644"/>
                      <a:gd name="connsiteX0" fmla="*/ 10126 w 499124"/>
                      <a:gd name="connsiteY0" fmla="*/ 31166 h 169644"/>
                      <a:gd name="connsiteX1" fmla="*/ 150629 w 499124"/>
                      <a:gd name="connsiteY1" fmla="*/ 116906 h 169644"/>
                      <a:gd name="connsiteX2" fmla="*/ 475661 w 499124"/>
                      <a:gd name="connsiteY2" fmla="*/ 0 h 169644"/>
                      <a:gd name="connsiteX3" fmla="*/ 499124 w 499124"/>
                      <a:gd name="connsiteY3" fmla="*/ 29202 h 169644"/>
                      <a:gd name="connsiteX4" fmla="*/ 135184 w 499124"/>
                      <a:gd name="connsiteY4" fmla="*/ 156316 h 169644"/>
                      <a:gd name="connsiteX5" fmla="*/ 0 w 499124"/>
                      <a:gd name="connsiteY5" fmla="*/ 40004 h 169644"/>
                      <a:gd name="connsiteX6" fmla="*/ 10126 w 499124"/>
                      <a:gd name="connsiteY6" fmla="*/ 31166 h 169644"/>
                      <a:gd name="connsiteX0" fmla="*/ 20197 w 509195"/>
                      <a:gd name="connsiteY0" fmla="*/ 31166 h 169644"/>
                      <a:gd name="connsiteX1" fmla="*/ 160700 w 509195"/>
                      <a:gd name="connsiteY1" fmla="*/ 116906 h 169644"/>
                      <a:gd name="connsiteX2" fmla="*/ 485732 w 509195"/>
                      <a:gd name="connsiteY2" fmla="*/ 0 h 169644"/>
                      <a:gd name="connsiteX3" fmla="*/ 509195 w 509195"/>
                      <a:gd name="connsiteY3" fmla="*/ 29202 h 169644"/>
                      <a:gd name="connsiteX4" fmla="*/ 145255 w 509195"/>
                      <a:gd name="connsiteY4" fmla="*/ 156316 h 169644"/>
                      <a:gd name="connsiteX5" fmla="*/ 0 w 509195"/>
                      <a:gd name="connsiteY5" fmla="*/ 52204 h 169644"/>
                      <a:gd name="connsiteX6" fmla="*/ 20197 w 509195"/>
                      <a:gd name="connsiteY6" fmla="*/ 31166 h 169644"/>
                      <a:gd name="connsiteX0" fmla="*/ 20197 w 509195"/>
                      <a:gd name="connsiteY0" fmla="*/ 31166 h 169644"/>
                      <a:gd name="connsiteX1" fmla="*/ 160700 w 509195"/>
                      <a:gd name="connsiteY1" fmla="*/ 116906 h 169644"/>
                      <a:gd name="connsiteX2" fmla="*/ 485732 w 509195"/>
                      <a:gd name="connsiteY2" fmla="*/ 0 h 169644"/>
                      <a:gd name="connsiteX3" fmla="*/ 509195 w 509195"/>
                      <a:gd name="connsiteY3" fmla="*/ 29202 h 169644"/>
                      <a:gd name="connsiteX4" fmla="*/ 145255 w 509195"/>
                      <a:gd name="connsiteY4" fmla="*/ 156316 h 169644"/>
                      <a:gd name="connsiteX5" fmla="*/ 0 w 509195"/>
                      <a:gd name="connsiteY5" fmla="*/ 52204 h 169644"/>
                      <a:gd name="connsiteX6" fmla="*/ 20197 w 509195"/>
                      <a:gd name="connsiteY6" fmla="*/ 31166 h 169644"/>
                      <a:gd name="connsiteX0" fmla="*/ 17945 w 509195"/>
                      <a:gd name="connsiteY0" fmla="*/ 37000 h 169644"/>
                      <a:gd name="connsiteX1" fmla="*/ 160700 w 509195"/>
                      <a:gd name="connsiteY1" fmla="*/ 116906 h 169644"/>
                      <a:gd name="connsiteX2" fmla="*/ 485732 w 509195"/>
                      <a:gd name="connsiteY2" fmla="*/ 0 h 169644"/>
                      <a:gd name="connsiteX3" fmla="*/ 509195 w 509195"/>
                      <a:gd name="connsiteY3" fmla="*/ 29202 h 169644"/>
                      <a:gd name="connsiteX4" fmla="*/ 145255 w 509195"/>
                      <a:gd name="connsiteY4" fmla="*/ 156316 h 169644"/>
                      <a:gd name="connsiteX5" fmla="*/ 0 w 509195"/>
                      <a:gd name="connsiteY5" fmla="*/ 52204 h 169644"/>
                      <a:gd name="connsiteX6" fmla="*/ 17945 w 509195"/>
                      <a:gd name="connsiteY6" fmla="*/ 37000 h 169644"/>
                      <a:gd name="connsiteX0" fmla="*/ 17945 w 509195"/>
                      <a:gd name="connsiteY0" fmla="*/ 37000 h 169644"/>
                      <a:gd name="connsiteX1" fmla="*/ 160700 w 509195"/>
                      <a:gd name="connsiteY1" fmla="*/ 116906 h 169644"/>
                      <a:gd name="connsiteX2" fmla="*/ 485732 w 509195"/>
                      <a:gd name="connsiteY2" fmla="*/ 0 h 169644"/>
                      <a:gd name="connsiteX3" fmla="*/ 509195 w 509195"/>
                      <a:gd name="connsiteY3" fmla="*/ 29202 h 169644"/>
                      <a:gd name="connsiteX4" fmla="*/ 145255 w 509195"/>
                      <a:gd name="connsiteY4" fmla="*/ 156316 h 169644"/>
                      <a:gd name="connsiteX5" fmla="*/ 0 w 509195"/>
                      <a:gd name="connsiteY5" fmla="*/ 52204 h 169644"/>
                      <a:gd name="connsiteX6" fmla="*/ 17945 w 509195"/>
                      <a:gd name="connsiteY6" fmla="*/ 37000 h 169644"/>
                      <a:gd name="connsiteX0" fmla="*/ 18574 w 509195"/>
                      <a:gd name="connsiteY0" fmla="*/ 36237 h 169644"/>
                      <a:gd name="connsiteX1" fmla="*/ 160700 w 509195"/>
                      <a:gd name="connsiteY1" fmla="*/ 116906 h 169644"/>
                      <a:gd name="connsiteX2" fmla="*/ 485732 w 509195"/>
                      <a:gd name="connsiteY2" fmla="*/ 0 h 169644"/>
                      <a:gd name="connsiteX3" fmla="*/ 509195 w 509195"/>
                      <a:gd name="connsiteY3" fmla="*/ 29202 h 169644"/>
                      <a:gd name="connsiteX4" fmla="*/ 145255 w 509195"/>
                      <a:gd name="connsiteY4" fmla="*/ 156316 h 169644"/>
                      <a:gd name="connsiteX5" fmla="*/ 0 w 509195"/>
                      <a:gd name="connsiteY5" fmla="*/ 52204 h 169644"/>
                      <a:gd name="connsiteX6" fmla="*/ 18574 w 509195"/>
                      <a:gd name="connsiteY6" fmla="*/ 36237 h 169644"/>
                      <a:gd name="connsiteX0" fmla="*/ 18574 w 509195"/>
                      <a:gd name="connsiteY0" fmla="*/ 36237 h 169644"/>
                      <a:gd name="connsiteX1" fmla="*/ 160700 w 509195"/>
                      <a:gd name="connsiteY1" fmla="*/ 116906 h 169644"/>
                      <a:gd name="connsiteX2" fmla="*/ 485732 w 509195"/>
                      <a:gd name="connsiteY2" fmla="*/ 0 h 169644"/>
                      <a:gd name="connsiteX3" fmla="*/ 509195 w 509195"/>
                      <a:gd name="connsiteY3" fmla="*/ 29202 h 169644"/>
                      <a:gd name="connsiteX4" fmla="*/ 145255 w 509195"/>
                      <a:gd name="connsiteY4" fmla="*/ 156316 h 169644"/>
                      <a:gd name="connsiteX5" fmla="*/ 0 w 509195"/>
                      <a:gd name="connsiteY5" fmla="*/ 52204 h 169644"/>
                      <a:gd name="connsiteX6" fmla="*/ 18574 w 509195"/>
                      <a:gd name="connsiteY6" fmla="*/ 36237 h 169644"/>
                      <a:gd name="connsiteX0" fmla="*/ 18574 w 509195"/>
                      <a:gd name="connsiteY0" fmla="*/ 36237 h 163823"/>
                      <a:gd name="connsiteX1" fmla="*/ 160700 w 509195"/>
                      <a:gd name="connsiteY1" fmla="*/ 116906 h 163823"/>
                      <a:gd name="connsiteX2" fmla="*/ 485732 w 509195"/>
                      <a:gd name="connsiteY2" fmla="*/ 0 h 163823"/>
                      <a:gd name="connsiteX3" fmla="*/ 509195 w 509195"/>
                      <a:gd name="connsiteY3" fmla="*/ 29202 h 163823"/>
                      <a:gd name="connsiteX4" fmla="*/ 148136 w 509195"/>
                      <a:gd name="connsiteY4" fmla="*/ 149719 h 163823"/>
                      <a:gd name="connsiteX5" fmla="*/ 0 w 509195"/>
                      <a:gd name="connsiteY5" fmla="*/ 52204 h 163823"/>
                      <a:gd name="connsiteX6" fmla="*/ 18574 w 509195"/>
                      <a:gd name="connsiteY6" fmla="*/ 36237 h 163823"/>
                      <a:gd name="connsiteX0" fmla="*/ 18574 w 509195"/>
                      <a:gd name="connsiteY0" fmla="*/ 36237 h 166929"/>
                      <a:gd name="connsiteX1" fmla="*/ 160700 w 509195"/>
                      <a:gd name="connsiteY1" fmla="*/ 116906 h 166929"/>
                      <a:gd name="connsiteX2" fmla="*/ 485732 w 509195"/>
                      <a:gd name="connsiteY2" fmla="*/ 0 h 166929"/>
                      <a:gd name="connsiteX3" fmla="*/ 509195 w 509195"/>
                      <a:gd name="connsiteY3" fmla="*/ 29202 h 166929"/>
                      <a:gd name="connsiteX4" fmla="*/ 148136 w 509195"/>
                      <a:gd name="connsiteY4" fmla="*/ 149719 h 166929"/>
                      <a:gd name="connsiteX5" fmla="*/ 0 w 509195"/>
                      <a:gd name="connsiteY5" fmla="*/ 52204 h 166929"/>
                      <a:gd name="connsiteX6" fmla="*/ 18574 w 509195"/>
                      <a:gd name="connsiteY6" fmla="*/ 36237 h 166929"/>
                      <a:gd name="connsiteX0" fmla="*/ 18574 w 509195"/>
                      <a:gd name="connsiteY0" fmla="*/ 36237 h 166929"/>
                      <a:gd name="connsiteX1" fmla="*/ 160700 w 509195"/>
                      <a:gd name="connsiteY1" fmla="*/ 116906 h 166929"/>
                      <a:gd name="connsiteX2" fmla="*/ 485732 w 509195"/>
                      <a:gd name="connsiteY2" fmla="*/ 0 h 166929"/>
                      <a:gd name="connsiteX3" fmla="*/ 509195 w 509195"/>
                      <a:gd name="connsiteY3" fmla="*/ 29202 h 166929"/>
                      <a:gd name="connsiteX4" fmla="*/ 148136 w 509195"/>
                      <a:gd name="connsiteY4" fmla="*/ 149719 h 166929"/>
                      <a:gd name="connsiteX5" fmla="*/ 0 w 509195"/>
                      <a:gd name="connsiteY5" fmla="*/ 52204 h 166929"/>
                      <a:gd name="connsiteX6" fmla="*/ 18574 w 509195"/>
                      <a:gd name="connsiteY6" fmla="*/ 36237 h 166929"/>
                      <a:gd name="connsiteX0" fmla="*/ 18574 w 509195"/>
                      <a:gd name="connsiteY0" fmla="*/ 36237 h 166929"/>
                      <a:gd name="connsiteX1" fmla="*/ 149104 w 509195"/>
                      <a:gd name="connsiteY1" fmla="*/ 127847 h 166929"/>
                      <a:gd name="connsiteX2" fmla="*/ 485732 w 509195"/>
                      <a:gd name="connsiteY2" fmla="*/ 0 h 166929"/>
                      <a:gd name="connsiteX3" fmla="*/ 509195 w 509195"/>
                      <a:gd name="connsiteY3" fmla="*/ 29202 h 166929"/>
                      <a:gd name="connsiteX4" fmla="*/ 148136 w 509195"/>
                      <a:gd name="connsiteY4" fmla="*/ 149719 h 166929"/>
                      <a:gd name="connsiteX5" fmla="*/ 0 w 509195"/>
                      <a:gd name="connsiteY5" fmla="*/ 52204 h 166929"/>
                      <a:gd name="connsiteX6" fmla="*/ 18574 w 509195"/>
                      <a:gd name="connsiteY6" fmla="*/ 36237 h 166929"/>
                      <a:gd name="connsiteX0" fmla="*/ 18574 w 509195"/>
                      <a:gd name="connsiteY0" fmla="*/ 36237 h 166929"/>
                      <a:gd name="connsiteX1" fmla="*/ 157287 w 509195"/>
                      <a:gd name="connsiteY1" fmla="*/ 117935 h 166929"/>
                      <a:gd name="connsiteX2" fmla="*/ 485732 w 509195"/>
                      <a:gd name="connsiteY2" fmla="*/ 0 h 166929"/>
                      <a:gd name="connsiteX3" fmla="*/ 509195 w 509195"/>
                      <a:gd name="connsiteY3" fmla="*/ 29202 h 166929"/>
                      <a:gd name="connsiteX4" fmla="*/ 148136 w 509195"/>
                      <a:gd name="connsiteY4" fmla="*/ 149719 h 166929"/>
                      <a:gd name="connsiteX5" fmla="*/ 0 w 509195"/>
                      <a:gd name="connsiteY5" fmla="*/ 52204 h 166929"/>
                      <a:gd name="connsiteX6" fmla="*/ 18574 w 509195"/>
                      <a:gd name="connsiteY6" fmla="*/ 36237 h 166929"/>
                      <a:gd name="connsiteX0" fmla="*/ 18574 w 509195"/>
                      <a:gd name="connsiteY0" fmla="*/ 36237 h 166929"/>
                      <a:gd name="connsiteX1" fmla="*/ 157287 w 509195"/>
                      <a:gd name="connsiteY1" fmla="*/ 117935 h 166929"/>
                      <a:gd name="connsiteX2" fmla="*/ 485732 w 509195"/>
                      <a:gd name="connsiteY2" fmla="*/ 0 h 166929"/>
                      <a:gd name="connsiteX3" fmla="*/ 509195 w 509195"/>
                      <a:gd name="connsiteY3" fmla="*/ 29202 h 166929"/>
                      <a:gd name="connsiteX4" fmla="*/ 148136 w 509195"/>
                      <a:gd name="connsiteY4" fmla="*/ 149719 h 166929"/>
                      <a:gd name="connsiteX5" fmla="*/ 0 w 509195"/>
                      <a:gd name="connsiteY5" fmla="*/ 52204 h 166929"/>
                      <a:gd name="connsiteX6" fmla="*/ 18574 w 509195"/>
                      <a:gd name="connsiteY6" fmla="*/ 36237 h 166929"/>
                      <a:gd name="connsiteX0" fmla="*/ 18574 w 509195"/>
                      <a:gd name="connsiteY0" fmla="*/ 36237 h 166929"/>
                      <a:gd name="connsiteX1" fmla="*/ 154769 w 509195"/>
                      <a:gd name="connsiteY1" fmla="*/ 120986 h 166929"/>
                      <a:gd name="connsiteX2" fmla="*/ 485732 w 509195"/>
                      <a:gd name="connsiteY2" fmla="*/ 0 h 166929"/>
                      <a:gd name="connsiteX3" fmla="*/ 509195 w 509195"/>
                      <a:gd name="connsiteY3" fmla="*/ 29202 h 166929"/>
                      <a:gd name="connsiteX4" fmla="*/ 148136 w 509195"/>
                      <a:gd name="connsiteY4" fmla="*/ 149719 h 166929"/>
                      <a:gd name="connsiteX5" fmla="*/ 0 w 509195"/>
                      <a:gd name="connsiteY5" fmla="*/ 52204 h 166929"/>
                      <a:gd name="connsiteX6" fmla="*/ 18574 w 509195"/>
                      <a:gd name="connsiteY6" fmla="*/ 36237 h 166929"/>
                      <a:gd name="connsiteX0" fmla="*/ 18574 w 509195"/>
                      <a:gd name="connsiteY0" fmla="*/ 36237 h 166929"/>
                      <a:gd name="connsiteX1" fmla="*/ 154769 w 509195"/>
                      <a:gd name="connsiteY1" fmla="*/ 120986 h 166929"/>
                      <a:gd name="connsiteX2" fmla="*/ 485732 w 509195"/>
                      <a:gd name="connsiteY2" fmla="*/ 0 h 166929"/>
                      <a:gd name="connsiteX3" fmla="*/ 509195 w 509195"/>
                      <a:gd name="connsiteY3" fmla="*/ 29202 h 166929"/>
                      <a:gd name="connsiteX4" fmla="*/ 148136 w 509195"/>
                      <a:gd name="connsiteY4" fmla="*/ 149719 h 166929"/>
                      <a:gd name="connsiteX5" fmla="*/ 0 w 509195"/>
                      <a:gd name="connsiteY5" fmla="*/ 52204 h 166929"/>
                      <a:gd name="connsiteX6" fmla="*/ 18574 w 509195"/>
                      <a:gd name="connsiteY6" fmla="*/ 36237 h 166929"/>
                      <a:gd name="connsiteX0" fmla="*/ 18574 w 509195"/>
                      <a:gd name="connsiteY0" fmla="*/ 36237 h 166929"/>
                      <a:gd name="connsiteX1" fmla="*/ 146777 w 509195"/>
                      <a:gd name="connsiteY1" fmla="*/ 130668 h 166929"/>
                      <a:gd name="connsiteX2" fmla="*/ 485732 w 509195"/>
                      <a:gd name="connsiteY2" fmla="*/ 0 h 166929"/>
                      <a:gd name="connsiteX3" fmla="*/ 509195 w 509195"/>
                      <a:gd name="connsiteY3" fmla="*/ 29202 h 166929"/>
                      <a:gd name="connsiteX4" fmla="*/ 148136 w 509195"/>
                      <a:gd name="connsiteY4" fmla="*/ 149719 h 166929"/>
                      <a:gd name="connsiteX5" fmla="*/ 0 w 509195"/>
                      <a:gd name="connsiteY5" fmla="*/ 52204 h 166929"/>
                      <a:gd name="connsiteX6" fmla="*/ 18574 w 509195"/>
                      <a:gd name="connsiteY6" fmla="*/ 36237 h 166929"/>
                      <a:gd name="connsiteX0" fmla="*/ 18574 w 509195"/>
                      <a:gd name="connsiteY0" fmla="*/ 36237 h 166929"/>
                      <a:gd name="connsiteX1" fmla="*/ 158589 w 509195"/>
                      <a:gd name="connsiteY1" fmla="*/ 117876 h 166929"/>
                      <a:gd name="connsiteX2" fmla="*/ 485732 w 509195"/>
                      <a:gd name="connsiteY2" fmla="*/ 0 h 166929"/>
                      <a:gd name="connsiteX3" fmla="*/ 509195 w 509195"/>
                      <a:gd name="connsiteY3" fmla="*/ 29202 h 166929"/>
                      <a:gd name="connsiteX4" fmla="*/ 148136 w 509195"/>
                      <a:gd name="connsiteY4" fmla="*/ 149719 h 166929"/>
                      <a:gd name="connsiteX5" fmla="*/ 0 w 509195"/>
                      <a:gd name="connsiteY5" fmla="*/ 52204 h 166929"/>
                      <a:gd name="connsiteX6" fmla="*/ 18574 w 509195"/>
                      <a:gd name="connsiteY6" fmla="*/ 36237 h 166929"/>
                      <a:gd name="connsiteX0" fmla="*/ 18574 w 509195"/>
                      <a:gd name="connsiteY0" fmla="*/ 36237 h 166929"/>
                      <a:gd name="connsiteX1" fmla="*/ 158589 w 509195"/>
                      <a:gd name="connsiteY1" fmla="*/ 117876 h 166929"/>
                      <a:gd name="connsiteX2" fmla="*/ 485732 w 509195"/>
                      <a:gd name="connsiteY2" fmla="*/ 0 h 166929"/>
                      <a:gd name="connsiteX3" fmla="*/ 509195 w 509195"/>
                      <a:gd name="connsiteY3" fmla="*/ 29202 h 166929"/>
                      <a:gd name="connsiteX4" fmla="*/ 148136 w 509195"/>
                      <a:gd name="connsiteY4" fmla="*/ 149719 h 166929"/>
                      <a:gd name="connsiteX5" fmla="*/ 0 w 509195"/>
                      <a:gd name="connsiteY5" fmla="*/ 52204 h 166929"/>
                      <a:gd name="connsiteX6" fmla="*/ 18574 w 509195"/>
                      <a:gd name="connsiteY6" fmla="*/ 36237 h 166929"/>
                      <a:gd name="connsiteX0" fmla="*/ 18574 w 509195"/>
                      <a:gd name="connsiteY0" fmla="*/ 36237 h 166929"/>
                      <a:gd name="connsiteX1" fmla="*/ 158589 w 509195"/>
                      <a:gd name="connsiteY1" fmla="*/ 117876 h 166929"/>
                      <a:gd name="connsiteX2" fmla="*/ 485732 w 509195"/>
                      <a:gd name="connsiteY2" fmla="*/ 0 h 166929"/>
                      <a:gd name="connsiteX3" fmla="*/ 509195 w 509195"/>
                      <a:gd name="connsiteY3" fmla="*/ 29202 h 166929"/>
                      <a:gd name="connsiteX4" fmla="*/ 148136 w 509195"/>
                      <a:gd name="connsiteY4" fmla="*/ 149719 h 166929"/>
                      <a:gd name="connsiteX5" fmla="*/ 0 w 509195"/>
                      <a:gd name="connsiteY5" fmla="*/ 52204 h 166929"/>
                      <a:gd name="connsiteX6" fmla="*/ 18574 w 509195"/>
                      <a:gd name="connsiteY6" fmla="*/ 36237 h 166929"/>
                      <a:gd name="connsiteX0" fmla="*/ 18574 w 509195"/>
                      <a:gd name="connsiteY0" fmla="*/ 36237 h 155938"/>
                      <a:gd name="connsiteX1" fmla="*/ 158589 w 509195"/>
                      <a:gd name="connsiteY1" fmla="*/ 117876 h 155938"/>
                      <a:gd name="connsiteX2" fmla="*/ 485732 w 509195"/>
                      <a:gd name="connsiteY2" fmla="*/ 0 h 155938"/>
                      <a:gd name="connsiteX3" fmla="*/ 509195 w 509195"/>
                      <a:gd name="connsiteY3" fmla="*/ 29202 h 155938"/>
                      <a:gd name="connsiteX4" fmla="*/ 153764 w 509195"/>
                      <a:gd name="connsiteY4" fmla="*/ 136833 h 155938"/>
                      <a:gd name="connsiteX5" fmla="*/ 0 w 509195"/>
                      <a:gd name="connsiteY5" fmla="*/ 52204 h 155938"/>
                      <a:gd name="connsiteX6" fmla="*/ 18574 w 509195"/>
                      <a:gd name="connsiteY6" fmla="*/ 36237 h 155938"/>
                      <a:gd name="connsiteX0" fmla="*/ 18574 w 509195"/>
                      <a:gd name="connsiteY0" fmla="*/ 36237 h 163190"/>
                      <a:gd name="connsiteX1" fmla="*/ 158589 w 509195"/>
                      <a:gd name="connsiteY1" fmla="*/ 117876 h 163190"/>
                      <a:gd name="connsiteX2" fmla="*/ 485732 w 509195"/>
                      <a:gd name="connsiteY2" fmla="*/ 0 h 163190"/>
                      <a:gd name="connsiteX3" fmla="*/ 509195 w 509195"/>
                      <a:gd name="connsiteY3" fmla="*/ 29202 h 163190"/>
                      <a:gd name="connsiteX4" fmla="*/ 150465 w 509195"/>
                      <a:gd name="connsiteY4" fmla="*/ 145380 h 163190"/>
                      <a:gd name="connsiteX5" fmla="*/ 0 w 509195"/>
                      <a:gd name="connsiteY5" fmla="*/ 52204 h 163190"/>
                      <a:gd name="connsiteX6" fmla="*/ 18574 w 509195"/>
                      <a:gd name="connsiteY6" fmla="*/ 36237 h 163190"/>
                      <a:gd name="connsiteX0" fmla="*/ 18574 w 509195"/>
                      <a:gd name="connsiteY0" fmla="*/ 36237 h 163190"/>
                      <a:gd name="connsiteX1" fmla="*/ 158589 w 509195"/>
                      <a:gd name="connsiteY1" fmla="*/ 117876 h 163190"/>
                      <a:gd name="connsiteX2" fmla="*/ 485732 w 509195"/>
                      <a:gd name="connsiteY2" fmla="*/ 0 h 163190"/>
                      <a:gd name="connsiteX3" fmla="*/ 509195 w 509195"/>
                      <a:gd name="connsiteY3" fmla="*/ 29202 h 163190"/>
                      <a:gd name="connsiteX4" fmla="*/ 150465 w 509195"/>
                      <a:gd name="connsiteY4" fmla="*/ 145380 h 163190"/>
                      <a:gd name="connsiteX5" fmla="*/ 0 w 509195"/>
                      <a:gd name="connsiteY5" fmla="*/ 52204 h 163190"/>
                      <a:gd name="connsiteX6" fmla="*/ 18574 w 509195"/>
                      <a:gd name="connsiteY6" fmla="*/ 36237 h 163190"/>
                      <a:gd name="connsiteX0" fmla="*/ 18574 w 509195"/>
                      <a:gd name="connsiteY0" fmla="*/ 36237 h 163190"/>
                      <a:gd name="connsiteX1" fmla="*/ 158589 w 509195"/>
                      <a:gd name="connsiteY1" fmla="*/ 117876 h 163190"/>
                      <a:gd name="connsiteX2" fmla="*/ 485732 w 509195"/>
                      <a:gd name="connsiteY2" fmla="*/ 0 h 163190"/>
                      <a:gd name="connsiteX3" fmla="*/ 509195 w 509195"/>
                      <a:gd name="connsiteY3" fmla="*/ 29202 h 163190"/>
                      <a:gd name="connsiteX4" fmla="*/ 150465 w 509195"/>
                      <a:gd name="connsiteY4" fmla="*/ 145380 h 163190"/>
                      <a:gd name="connsiteX5" fmla="*/ 0 w 509195"/>
                      <a:gd name="connsiteY5" fmla="*/ 52204 h 163190"/>
                      <a:gd name="connsiteX6" fmla="*/ 18574 w 509195"/>
                      <a:gd name="connsiteY6" fmla="*/ 36237 h 163190"/>
                      <a:gd name="connsiteX0" fmla="*/ 18574 w 509195"/>
                      <a:gd name="connsiteY0" fmla="*/ 36237 h 163190"/>
                      <a:gd name="connsiteX1" fmla="*/ 158589 w 509195"/>
                      <a:gd name="connsiteY1" fmla="*/ 117876 h 163190"/>
                      <a:gd name="connsiteX2" fmla="*/ 485732 w 509195"/>
                      <a:gd name="connsiteY2" fmla="*/ 0 h 163190"/>
                      <a:gd name="connsiteX3" fmla="*/ 509195 w 509195"/>
                      <a:gd name="connsiteY3" fmla="*/ 29202 h 163190"/>
                      <a:gd name="connsiteX4" fmla="*/ 150465 w 509195"/>
                      <a:gd name="connsiteY4" fmla="*/ 145380 h 163190"/>
                      <a:gd name="connsiteX5" fmla="*/ 0 w 509195"/>
                      <a:gd name="connsiteY5" fmla="*/ 52204 h 163190"/>
                      <a:gd name="connsiteX6" fmla="*/ 18574 w 509195"/>
                      <a:gd name="connsiteY6" fmla="*/ 36237 h 163190"/>
                      <a:gd name="connsiteX0" fmla="*/ 18574 w 509195"/>
                      <a:gd name="connsiteY0" fmla="*/ 36237 h 163190"/>
                      <a:gd name="connsiteX1" fmla="*/ 158589 w 509195"/>
                      <a:gd name="connsiteY1" fmla="*/ 117876 h 163190"/>
                      <a:gd name="connsiteX2" fmla="*/ 485732 w 509195"/>
                      <a:gd name="connsiteY2" fmla="*/ 0 h 163190"/>
                      <a:gd name="connsiteX3" fmla="*/ 509195 w 509195"/>
                      <a:gd name="connsiteY3" fmla="*/ 29202 h 163190"/>
                      <a:gd name="connsiteX4" fmla="*/ 150465 w 509195"/>
                      <a:gd name="connsiteY4" fmla="*/ 145380 h 163190"/>
                      <a:gd name="connsiteX5" fmla="*/ 0 w 509195"/>
                      <a:gd name="connsiteY5" fmla="*/ 52204 h 163190"/>
                      <a:gd name="connsiteX6" fmla="*/ 18574 w 509195"/>
                      <a:gd name="connsiteY6" fmla="*/ 36237 h 163190"/>
                      <a:gd name="connsiteX0" fmla="*/ 18574 w 509195"/>
                      <a:gd name="connsiteY0" fmla="*/ 36237 h 163190"/>
                      <a:gd name="connsiteX1" fmla="*/ 158589 w 509195"/>
                      <a:gd name="connsiteY1" fmla="*/ 117876 h 163190"/>
                      <a:gd name="connsiteX2" fmla="*/ 485732 w 509195"/>
                      <a:gd name="connsiteY2" fmla="*/ 0 h 163190"/>
                      <a:gd name="connsiteX3" fmla="*/ 509195 w 509195"/>
                      <a:gd name="connsiteY3" fmla="*/ 29202 h 163190"/>
                      <a:gd name="connsiteX4" fmla="*/ 150465 w 509195"/>
                      <a:gd name="connsiteY4" fmla="*/ 145380 h 163190"/>
                      <a:gd name="connsiteX5" fmla="*/ 0 w 509195"/>
                      <a:gd name="connsiteY5" fmla="*/ 52204 h 163190"/>
                      <a:gd name="connsiteX6" fmla="*/ 18574 w 509195"/>
                      <a:gd name="connsiteY6" fmla="*/ 36237 h 163190"/>
                      <a:gd name="connsiteX0" fmla="*/ 18574 w 509195"/>
                      <a:gd name="connsiteY0" fmla="*/ 36237 h 163190"/>
                      <a:gd name="connsiteX1" fmla="*/ 158589 w 509195"/>
                      <a:gd name="connsiteY1" fmla="*/ 117876 h 163190"/>
                      <a:gd name="connsiteX2" fmla="*/ 485732 w 509195"/>
                      <a:gd name="connsiteY2" fmla="*/ 0 h 163190"/>
                      <a:gd name="connsiteX3" fmla="*/ 509195 w 509195"/>
                      <a:gd name="connsiteY3" fmla="*/ 29202 h 163190"/>
                      <a:gd name="connsiteX4" fmla="*/ 150465 w 509195"/>
                      <a:gd name="connsiteY4" fmla="*/ 145380 h 163190"/>
                      <a:gd name="connsiteX5" fmla="*/ 0 w 509195"/>
                      <a:gd name="connsiteY5" fmla="*/ 52204 h 163190"/>
                      <a:gd name="connsiteX6" fmla="*/ 18574 w 509195"/>
                      <a:gd name="connsiteY6" fmla="*/ 36237 h 163190"/>
                      <a:gd name="connsiteX0" fmla="*/ 18574 w 509195"/>
                      <a:gd name="connsiteY0" fmla="*/ 36237 h 162240"/>
                      <a:gd name="connsiteX1" fmla="*/ 158589 w 509195"/>
                      <a:gd name="connsiteY1" fmla="*/ 117876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58589 w 509195"/>
                      <a:gd name="connsiteY1" fmla="*/ 117876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55905 w 509195"/>
                      <a:gd name="connsiteY1" fmla="*/ 125678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60209 w 509195"/>
                      <a:gd name="connsiteY1" fmla="*/ 120464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60209 w 509195"/>
                      <a:gd name="connsiteY1" fmla="*/ 120464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60209 w 509195"/>
                      <a:gd name="connsiteY1" fmla="*/ 120464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60209 w 509195"/>
                      <a:gd name="connsiteY1" fmla="*/ 120464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68816 w 509195"/>
                      <a:gd name="connsiteY1" fmla="*/ 110037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68816 w 509195"/>
                      <a:gd name="connsiteY1" fmla="*/ 110037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57785 w 509195"/>
                      <a:gd name="connsiteY1" fmla="*/ 130986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63674 w 509195"/>
                      <a:gd name="connsiteY1" fmla="*/ 120819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63190 w 509195"/>
                      <a:gd name="connsiteY1" fmla="*/ 122924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63190 w 509195"/>
                      <a:gd name="connsiteY1" fmla="*/ 122924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63190 w 509195"/>
                      <a:gd name="connsiteY1" fmla="*/ 122924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240"/>
                      <a:gd name="connsiteX1" fmla="*/ 163190 w 509195"/>
                      <a:gd name="connsiteY1" fmla="*/ 122924 h 162240"/>
                      <a:gd name="connsiteX2" fmla="*/ 485732 w 509195"/>
                      <a:gd name="connsiteY2" fmla="*/ 0 h 162240"/>
                      <a:gd name="connsiteX3" fmla="*/ 509195 w 509195"/>
                      <a:gd name="connsiteY3" fmla="*/ 29202 h 162240"/>
                      <a:gd name="connsiteX4" fmla="*/ 150465 w 509195"/>
                      <a:gd name="connsiteY4" fmla="*/ 145380 h 162240"/>
                      <a:gd name="connsiteX5" fmla="*/ 0 w 509195"/>
                      <a:gd name="connsiteY5" fmla="*/ 52204 h 162240"/>
                      <a:gd name="connsiteX6" fmla="*/ 18574 w 509195"/>
                      <a:gd name="connsiteY6" fmla="*/ 36237 h 162240"/>
                      <a:gd name="connsiteX0" fmla="*/ 18574 w 509195"/>
                      <a:gd name="connsiteY0" fmla="*/ 36237 h 162836"/>
                      <a:gd name="connsiteX1" fmla="*/ 163190 w 509195"/>
                      <a:gd name="connsiteY1" fmla="*/ 122924 h 162836"/>
                      <a:gd name="connsiteX2" fmla="*/ 485732 w 509195"/>
                      <a:gd name="connsiteY2" fmla="*/ 0 h 162836"/>
                      <a:gd name="connsiteX3" fmla="*/ 509195 w 509195"/>
                      <a:gd name="connsiteY3" fmla="*/ 29202 h 162836"/>
                      <a:gd name="connsiteX4" fmla="*/ 150465 w 509195"/>
                      <a:gd name="connsiteY4" fmla="*/ 145380 h 162836"/>
                      <a:gd name="connsiteX5" fmla="*/ 0 w 509195"/>
                      <a:gd name="connsiteY5" fmla="*/ 52204 h 162836"/>
                      <a:gd name="connsiteX6" fmla="*/ 18574 w 509195"/>
                      <a:gd name="connsiteY6" fmla="*/ 36237 h 162836"/>
                      <a:gd name="connsiteX0" fmla="*/ 18574 w 509195"/>
                      <a:gd name="connsiteY0" fmla="*/ 36237 h 164651"/>
                      <a:gd name="connsiteX1" fmla="*/ 163190 w 509195"/>
                      <a:gd name="connsiteY1" fmla="*/ 122924 h 164651"/>
                      <a:gd name="connsiteX2" fmla="*/ 485732 w 509195"/>
                      <a:gd name="connsiteY2" fmla="*/ 0 h 164651"/>
                      <a:gd name="connsiteX3" fmla="*/ 509195 w 509195"/>
                      <a:gd name="connsiteY3" fmla="*/ 29202 h 164651"/>
                      <a:gd name="connsiteX4" fmla="*/ 150465 w 509195"/>
                      <a:gd name="connsiteY4" fmla="*/ 145380 h 164651"/>
                      <a:gd name="connsiteX5" fmla="*/ 0 w 509195"/>
                      <a:gd name="connsiteY5" fmla="*/ 52204 h 164651"/>
                      <a:gd name="connsiteX6" fmla="*/ 18574 w 509195"/>
                      <a:gd name="connsiteY6" fmla="*/ 36237 h 164651"/>
                      <a:gd name="connsiteX0" fmla="*/ 18574 w 509195"/>
                      <a:gd name="connsiteY0" fmla="*/ 36237 h 164651"/>
                      <a:gd name="connsiteX1" fmla="*/ 163190 w 509195"/>
                      <a:gd name="connsiteY1" fmla="*/ 122924 h 164651"/>
                      <a:gd name="connsiteX2" fmla="*/ 485732 w 509195"/>
                      <a:gd name="connsiteY2" fmla="*/ 0 h 164651"/>
                      <a:gd name="connsiteX3" fmla="*/ 509195 w 509195"/>
                      <a:gd name="connsiteY3" fmla="*/ 29202 h 164651"/>
                      <a:gd name="connsiteX4" fmla="*/ 150465 w 509195"/>
                      <a:gd name="connsiteY4" fmla="*/ 145380 h 164651"/>
                      <a:gd name="connsiteX5" fmla="*/ 0 w 509195"/>
                      <a:gd name="connsiteY5" fmla="*/ 52204 h 164651"/>
                      <a:gd name="connsiteX6" fmla="*/ 18574 w 509195"/>
                      <a:gd name="connsiteY6" fmla="*/ 36237 h 164651"/>
                      <a:gd name="connsiteX0" fmla="*/ 18574 w 509195"/>
                      <a:gd name="connsiteY0" fmla="*/ 36237 h 166470"/>
                      <a:gd name="connsiteX1" fmla="*/ 163190 w 509195"/>
                      <a:gd name="connsiteY1" fmla="*/ 122924 h 166470"/>
                      <a:gd name="connsiteX2" fmla="*/ 485732 w 509195"/>
                      <a:gd name="connsiteY2" fmla="*/ 0 h 166470"/>
                      <a:gd name="connsiteX3" fmla="*/ 509195 w 509195"/>
                      <a:gd name="connsiteY3" fmla="*/ 29202 h 166470"/>
                      <a:gd name="connsiteX4" fmla="*/ 149980 w 509195"/>
                      <a:gd name="connsiteY4" fmla="*/ 147484 h 166470"/>
                      <a:gd name="connsiteX5" fmla="*/ 0 w 509195"/>
                      <a:gd name="connsiteY5" fmla="*/ 52204 h 166470"/>
                      <a:gd name="connsiteX6" fmla="*/ 18574 w 509195"/>
                      <a:gd name="connsiteY6" fmla="*/ 36237 h 166470"/>
                      <a:gd name="connsiteX0" fmla="*/ 18574 w 509195"/>
                      <a:gd name="connsiteY0" fmla="*/ 36237 h 164547"/>
                      <a:gd name="connsiteX1" fmla="*/ 163190 w 509195"/>
                      <a:gd name="connsiteY1" fmla="*/ 122924 h 164547"/>
                      <a:gd name="connsiteX2" fmla="*/ 485732 w 509195"/>
                      <a:gd name="connsiteY2" fmla="*/ 0 h 164547"/>
                      <a:gd name="connsiteX3" fmla="*/ 509195 w 509195"/>
                      <a:gd name="connsiteY3" fmla="*/ 29202 h 164547"/>
                      <a:gd name="connsiteX4" fmla="*/ 149980 w 509195"/>
                      <a:gd name="connsiteY4" fmla="*/ 147484 h 164547"/>
                      <a:gd name="connsiteX5" fmla="*/ 0 w 509195"/>
                      <a:gd name="connsiteY5" fmla="*/ 52204 h 164547"/>
                      <a:gd name="connsiteX6" fmla="*/ 18574 w 509195"/>
                      <a:gd name="connsiteY6" fmla="*/ 36237 h 164547"/>
                      <a:gd name="connsiteX0" fmla="*/ 18574 w 509195"/>
                      <a:gd name="connsiteY0" fmla="*/ 36237 h 164547"/>
                      <a:gd name="connsiteX1" fmla="*/ 163190 w 509195"/>
                      <a:gd name="connsiteY1" fmla="*/ 122924 h 164547"/>
                      <a:gd name="connsiteX2" fmla="*/ 485732 w 509195"/>
                      <a:gd name="connsiteY2" fmla="*/ 0 h 164547"/>
                      <a:gd name="connsiteX3" fmla="*/ 509195 w 509195"/>
                      <a:gd name="connsiteY3" fmla="*/ 29202 h 164547"/>
                      <a:gd name="connsiteX4" fmla="*/ 149980 w 509195"/>
                      <a:gd name="connsiteY4" fmla="*/ 147484 h 164547"/>
                      <a:gd name="connsiteX5" fmla="*/ 0 w 509195"/>
                      <a:gd name="connsiteY5" fmla="*/ 52204 h 164547"/>
                      <a:gd name="connsiteX6" fmla="*/ 18574 w 509195"/>
                      <a:gd name="connsiteY6" fmla="*/ 36237 h 164547"/>
                      <a:gd name="connsiteX0" fmla="*/ 18574 w 509195"/>
                      <a:gd name="connsiteY0" fmla="*/ 36237 h 164547"/>
                      <a:gd name="connsiteX1" fmla="*/ 163190 w 509195"/>
                      <a:gd name="connsiteY1" fmla="*/ 122924 h 164547"/>
                      <a:gd name="connsiteX2" fmla="*/ 485732 w 509195"/>
                      <a:gd name="connsiteY2" fmla="*/ 0 h 164547"/>
                      <a:gd name="connsiteX3" fmla="*/ 509195 w 509195"/>
                      <a:gd name="connsiteY3" fmla="*/ 29202 h 164547"/>
                      <a:gd name="connsiteX4" fmla="*/ 149980 w 509195"/>
                      <a:gd name="connsiteY4" fmla="*/ 147484 h 164547"/>
                      <a:gd name="connsiteX5" fmla="*/ 0 w 509195"/>
                      <a:gd name="connsiteY5" fmla="*/ 52204 h 164547"/>
                      <a:gd name="connsiteX6" fmla="*/ 18574 w 509195"/>
                      <a:gd name="connsiteY6" fmla="*/ 36237 h 164547"/>
                      <a:gd name="connsiteX0" fmla="*/ 18574 w 509195"/>
                      <a:gd name="connsiteY0" fmla="*/ 36237 h 164547"/>
                      <a:gd name="connsiteX1" fmla="*/ 163190 w 509195"/>
                      <a:gd name="connsiteY1" fmla="*/ 122924 h 164547"/>
                      <a:gd name="connsiteX2" fmla="*/ 485732 w 509195"/>
                      <a:gd name="connsiteY2" fmla="*/ 0 h 164547"/>
                      <a:gd name="connsiteX3" fmla="*/ 509195 w 509195"/>
                      <a:gd name="connsiteY3" fmla="*/ 29202 h 164547"/>
                      <a:gd name="connsiteX4" fmla="*/ 149980 w 509195"/>
                      <a:gd name="connsiteY4" fmla="*/ 147484 h 164547"/>
                      <a:gd name="connsiteX5" fmla="*/ 0 w 509195"/>
                      <a:gd name="connsiteY5" fmla="*/ 52204 h 164547"/>
                      <a:gd name="connsiteX6" fmla="*/ 18574 w 509195"/>
                      <a:gd name="connsiteY6" fmla="*/ 36237 h 164547"/>
                      <a:gd name="connsiteX0" fmla="*/ 18574 w 509195"/>
                      <a:gd name="connsiteY0" fmla="*/ 36237 h 164547"/>
                      <a:gd name="connsiteX1" fmla="*/ 162633 w 509195"/>
                      <a:gd name="connsiteY1" fmla="*/ 123598 h 164547"/>
                      <a:gd name="connsiteX2" fmla="*/ 485732 w 509195"/>
                      <a:gd name="connsiteY2" fmla="*/ 0 h 164547"/>
                      <a:gd name="connsiteX3" fmla="*/ 509195 w 509195"/>
                      <a:gd name="connsiteY3" fmla="*/ 29202 h 164547"/>
                      <a:gd name="connsiteX4" fmla="*/ 149980 w 509195"/>
                      <a:gd name="connsiteY4" fmla="*/ 147484 h 164547"/>
                      <a:gd name="connsiteX5" fmla="*/ 0 w 509195"/>
                      <a:gd name="connsiteY5" fmla="*/ 52204 h 164547"/>
                      <a:gd name="connsiteX6" fmla="*/ 18574 w 509195"/>
                      <a:gd name="connsiteY6" fmla="*/ 36237 h 164547"/>
                      <a:gd name="connsiteX0" fmla="*/ 18574 w 509195"/>
                      <a:gd name="connsiteY0" fmla="*/ 36237 h 164547"/>
                      <a:gd name="connsiteX1" fmla="*/ 162633 w 509195"/>
                      <a:gd name="connsiteY1" fmla="*/ 123598 h 164547"/>
                      <a:gd name="connsiteX2" fmla="*/ 485732 w 509195"/>
                      <a:gd name="connsiteY2" fmla="*/ 0 h 164547"/>
                      <a:gd name="connsiteX3" fmla="*/ 509195 w 509195"/>
                      <a:gd name="connsiteY3" fmla="*/ 29202 h 164547"/>
                      <a:gd name="connsiteX4" fmla="*/ 149980 w 509195"/>
                      <a:gd name="connsiteY4" fmla="*/ 147484 h 164547"/>
                      <a:gd name="connsiteX5" fmla="*/ 0 w 509195"/>
                      <a:gd name="connsiteY5" fmla="*/ 52204 h 164547"/>
                      <a:gd name="connsiteX6" fmla="*/ 18574 w 509195"/>
                      <a:gd name="connsiteY6" fmla="*/ 36237 h 164547"/>
                      <a:gd name="connsiteX0" fmla="*/ 18574 w 509195"/>
                      <a:gd name="connsiteY0" fmla="*/ 36237 h 164547"/>
                      <a:gd name="connsiteX1" fmla="*/ 162633 w 509195"/>
                      <a:gd name="connsiteY1" fmla="*/ 123598 h 164547"/>
                      <a:gd name="connsiteX2" fmla="*/ 485732 w 509195"/>
                      <a:gd name="connsiteY2" fmla="*/ 0 h 164547"/>
                      <a:gd name="connsiteX3" fmla="*/ 509195 w 509195"/>
                      <a:gd name="connsiteY3" fmla="*/ 29202 h 164547"/>
                      <a:gd name="connsiteX4" fmla="*/ 149980 w 509195"/>
                      <a:gd name="connsiteY4" fmla="*/ 147484 h 164547"/>
                      <a:gd name="connsiteX5" fmla="*/ 0 w 509195"/>
                      <a:gd name="connsiteY5" fmla="*/ 52204 h 164547"/>
                      <a:gd name="connsiteX6" fmla="*/ 18574 w 509195"/>
                      <a:gd name="connsiteY6" fmla="*/ 36237 h 164547"/>
                      <a:gd name="connsiteX0" fmla="*/ 18574 w 509195"/>
                      <a:gd name="connsiteY0" fmla="*/ 35680 h 163990"/>
                      <a:gd name="connsiteX1" fmla="*/ 162633 w 509195"/>
                      <a:gd name="connsiteY1" fmla="*/ 123041 h 163990"/>
                      <a:gd name="connsiteX2" fmla="*/ 486406 w 509195"/>
                      <a:gd name="connsiteY2" fmla="*/ 0 h 163990"/>
                      <a:gd name="connsiteX3" fmla="*/ 509195 w 509195"/>
                      <a:gd name="connsiteY3" fmla="*/ 28645 h 163990"/>
                      <a:gd name="connsiteX4" fmla="*/ 149980 w 509195"/>
                      <a:gd name="connsiteY4" fmla="*/ 146927 h 163990"/>
                      <a:gd name="connsiteX5" fmla="*/ 0 w 509195"/>
                      <a:gd name="connsiteY5" fmla="*/ 51647 h 163990"/>
                      <a:gd name="connsiteX6" fmla="*/ 18574 w 509195"/>
                      <a:gd name="connsiteY6" fmla="*/ 35680 h 163990"/>
                      <a:gd name="connsiteX0" fmla="*/ 18574 w 509195"/>
                      <a:gd name="connsiteY0" fmla="*/ 35680 h 163990"/>
                      <a:gd name="connsiteX1" fmla="*/ 162633 w 509195"/>
                      <a:gd name="connsiteY1" fmla="*/ 123041 h 163990"/>
                      <a:gd name="connsiteX2" fmla="*/ 486406 w 509195"/>
                      <a:gd name="connsiteY2" fmla="*/ 0 h 163990"/>
                      <a:gd name="connsiteX3" fmla="*/ 509195 w 509195"/>
                      <a:gd name="connsiteY3" fmla="*/ 28645 h 163990"/>
                      <a:gd name="connsiteX4" fmla="*/ 149980 w 509195"/>
                      <a:gd name="connsiteY4" fmla="*/ 146927 h 163990"/>
                      <a:gd name="connsiteX5" fmla="*/ 0 w 509195"/>
                      <a:gd name="connsiteY5" fmla="*/ 51647 h 163990"/>
                      <a:gd name="connsiteX6" fmla="*/ 18574 w 509195"/>
                      <a:gd name="connsiteY6" fmla="*/ 35680 h 163990"/>
                      <a:gd name="connsiteX0" fmla="*/ 21363 w 511984"/>
                      <a:gd name="connsiteY0" fmla="*/ 35680 h 163990"/>
                      <a:gd name="connsiteX1" fmla="*/ 165422 w 511984"/>
                      <a:gd name="connsiteY1" fmla="*/ 123041 h 163990"/>
                      <a:gd name="connsiteX2" fmla="*/ 489195 w 511984"/>
                      <a:gd name="connsiteY2" fmla="*/ 0 h 163990"/>
                      <a:gd name="connsiteX3" fmla="*/ 511984 w 511984"/>
                      <a:gd name="connsiteY3" fmla="*/ 28645 h 163990"/>
                      <a:gd name="connsiteX4" fmla="*/ 152769 w 511984"/>
                      <a:gd name="connsiteY4" fmla="*/ 146927 h 163990"/>
                      <a:gd name="connsiteX5" fmla="*/ 0 w 511984"/>
                      <a:gd name="connsiteY5" fmla="*/ 53664 h 163990"/>
                      <a:gd name="connsiteX6" fmla="*/ 21363 w 511984"/>
                      <a:gd name="connsiteY6" fmla="*/ 35680 h 163990"/>
                      <a:gd name="connsiteX0" fmla="*/ 21363 w 511984"/>
                      <a:gd name="connsiteY0" fmla="*/ 35680 h 165921"/>
                      <a:gd name="connsiteX1" fmla="*/ 165422 w 511984"/>
                      <a:gd name="connsiteY1" fmla="*/ 123041 h 165921"/>
                      <a:gd name="connsiteX2" fmla="*/ 489195 w 511984"/>
                      <a:gd name="connsiteY2" fmla="*/ 0 h 165921"/>
                      <a:gd name="connsiteX3" fmla="*/ 511984 w 511984"/>
                      <a:gd name="connsiteY3" fmla="*/ 28645 h 165921"/>
                      <a:gd name="connsiteX4" fmla="*/ 154178 w 511984"/>
                      <a:gd name="connsiteY4" fmla="*/ 149136 h 165921"/>
                      <a:gd name="connsiteX5" fmla="*/ 0 w 511984"/>
                      <a:gd name="connsiteY5" fmla="*/ 53664 h 165921"/>
                      <a:gd name="connsiteX6" fmla="*/ 21363 w 511984"/>
                      <a:gd name="connsiteY6" fmla="*/ 35680 h 165921"/>
                      <a:gd name="connsiteX0" fmla="*/ 21898 w 511984"/>
                      <a:gd name="connsiteY0" fmla="*/ 35045 h 165921"/>
                      <a:gd name="connsiteX1" fmla="*/ 165422 w 511984"/>
                      <a:gd name="connsiteY1" fmla="*/ 123041 h 165921"/>
                      <a:gd name="connsiteX2" fmla="*/ 489195 w 511984"/>
                      <a:gd name="connsiteY2" fmla="*/ 0 h 165921"/>
                      <a:gd name="connsiteX3" fmla="*/ 511984 w 511984"/>
                      <a:gd name="connsiteY3" fmla="*/ 28645 h 165921"/>
                      <a:gd name="connsiteX4" fmla="*/ 154178 w 511984"/>
                      <a:gd name="connsiteY4" fmla="*/ 149136 h 165921"/>
                      <a:gd name="connsiteX5" fmla="*/ 0 w 511984"/>
                      <a:gd name="connsiteY5" fmla="*/ 53664 h 165921"/>
                      <a:gd name="connsiteX6" fmla="*/ 21898 w 511984"/>
                      <a:gd name="connsiteY6" fmla="*/ 35045 h 165921"/>
                      <a:gd name="connsiteX0" fmla="*/ 21898 w 511984"/>
                      <a:gd name="connsiteY0" fmla="*/ 35045 h 165921"/>
                      <a:gd name="connsiteX1" fmla="*/ 165422 w 511984"/>
                      <a:gd name="connsiteY1" fmla="*/ 123041 h 165921"/>
                      <a:gd name="connsiteX2" fmla="*/ 489195 w 511984"/>
                      <a:gd name="connsiteY2" fmla="*/ 0 h 165921"/>
                      <a:gd name="connsiteX3" fmla="*/ 511984 w 511984"/>
                      <a:gd name="connsiteY3" fmla="*/ 28645 h 165921"/>
                      <a:gd name="connsiteX4" fmla="*/ 154178 w 511984"/>
                      <a:gd name="connsiteY4" fmla="*/ 149136 h 165921"/>
                      <a:gd name="connsiteX5" fmla="*/ 0 w 511984"/>
                      <a:gd name="connsiteY5" fmla="*/ 53664 h 165921"/>
                      <a:gd name="connsiteX6" fmla="*/ 21898 w 511984"/>
                      <a:gd name="connsiteY6" fmla="*/ 35045 h 16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84" h="165921">
                        <a:moveTo>
                          <a:pt x="21898" y="35045"/>
                        </a:moveTo>
                        <a:cubicBezTo>
                          <a:pt x="56082" y="62967"/>
                          <a:pt x="125381" y="106501"/>
                          <a:pt x="165422" y="123041"/>
                        </a:cubicBezTo>
                        <a:cubicBezTo>
                          <a:pt x="246503" y="151764"/>
                          <a:pt x="410263" y="135474"/>
                          <a:pt x="489195" y="0"/>
                        </a:cubicBezTo>
                        <a:lnTo>
                          <a:pt x="511984" y="28645"/>
                        </a:lnTo>
                        <a:cubicBezTo>
                          <a:pt x="458234" y="121665"/>
                          <a:pt x="295711" y="201881"/>
                          <a:pt x="154178" y="149136"/>
                        </a:cubicBezTo>
                        <a:cubicBezTo>
                          <a:pt x="102144" y="130438"/>
                          <a:pt x="28850" y="81131"/>
                          <a:pt x="0" y="53664"/>
                        </a:cubicBezTo>
                        <a:cubicBezTo>
                          <a:pt x="17059" y="43581"/>
                          <a:pt x="16619" y="38593"/>
                          <a:pt x="21898" y="3504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DINPro-Light"/>
                      <a:cs typeface="Segoe UI" pitchFamily="34" charset="0"/>
                    </a:endParaRPr>
                  </a:p>
                </p:txBody>
              </p:sp>
              <p:sp>
                <p:nvSpPr>
                  <p:cNvPr id="123" name="Rounded Rectangle 155">
                    <a:extLst>
                      <a:ext uri="{FF2B5EF4-FFF2-40B4-BE49-F238E27FC236}">
                        <a16:creationId xmlns:a16="http://schemas.microsoft.com/office/drawing/2014/main" id="{D788B9AB-D9CF-380C-81D6-B97AD667E1BC}"/>
                      </a:ext>
                    </a:extLst>
                  </p:cNvPr>
                  <p:cNvSpPr/>
                  <p:nvPr/>
                </p:nvSpPr>
                <p:spPr>
                  <a:xfrm>
                    <a:off x="4213151" y="4400445"/>
                    <a:ext cx="313662" cy="244759"/>
                  </a:xfrm>
                  <a:prstGeom prst="roundRect">
                    <a:avLst>
                      <a:gd name="adj" fmla="val 45656"/>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DINPro-Light"/>
                      <a:cs typeface="Segoe UI" pitchFamily="34" charset="0"/>
                    </a:endParaRPr>
                  </a:p>
                </p:txBody>
              </p:sp>
            </p:grpSp>
            <p:sp>
              <p:nvSpPr>
                <p:cNvPr id="117" name="Freeform 149">
                  <a:extLst>
                    <a:ext uri="{FF2B5EF4-FFF2-40B4-BE49-F238E27FC236}">
                      <a16:creationId xmlns:a16="http://schemas.microsoft.com/office/drawing/2014/main" id="{66A5BC0F-2C03-CC63-6275-BD36277EB17B}"/>
                    </a:ext>
                  </a:extLst>
                </p:cNvPr>
                <p:cNvSpPr/>
                <p:nvPr/>
              </p:nvSpPr>
              <p:spPr>
                <a:xfrm rot="5400000" flipH="1">
                  <a:off x="4617654" y="2178634"/>
                  <a:ext cx="1397078" cy="1397078"/>
                </a:xfrm>
                <a:custGeom>
                  <a:avLst/>
                  <a:gdLst>
                    <a:gd name="connsiteX0" fmla="*/ 4696668 w 6176772"/>
                    <a:gd name="connsiteY0" fmla="*/ 2069348 h 6230878"/>
                    <a:gd name="connsiteX1" fmla="*/ 4847928 w 6176772"/>
                    <a:gd name="connsiteY1" fmla="*/ 2109886 h 6230878"/>
                    <a:gd name="connsiteX2" fmla="*/ 5787198 w 6176772"/>
                    <a:gd name="connsiteY2" fmla="*/ 2541493 h 6230878"/>
                    <a:gd name="connsiteX3" fmla="*/ 5823373 w 6176772"/>
                    <a:gd name="connsiteY3" fmla="*/ 2572272 h 6230878"/>
                    <a:gd name="connsiteX4" fmla="*/ 5758539 w 6176772"/>
                    <a:gd name="connsiteY4" fmla="*/ 2324050 h 6230878"/>
                    <a:gd name="connsiteX5" fmla="*/ 4761183 w 6176772"/>
                    <a:gd name="connsiteY5" fmla="*/ 936987 h 6230878"/>
                    <a:gd name="connsiteX6" fmla="*/ 4696668 w 6176772"/>
                    <a:gd name="connsiteY6" fmla="*/ 893246 h 6230878"/>
                    <a:gd name="connsiteX7" fmla="*/ 4696668 w 6176772"/>
                    <a:gd name="connsiteY7" fmla="*/ 3056260 h 6230878"/>
                    <a:gd name="connsiteX8" fmla="*/ 5879811 w 6176772"/>
                    <a:gd name="connsiteY8" fmla="*/ 3056260 h 6230878"/>
                    <a:gd name="connsiteX9" fmla="*/ 5873813 w 6176772"/>
                    <a:gd name="connsiteY9" fmla="*/ 2939332 h 6230878"/>
                    <a:gd name="connsiteX10" fmla="*/ 5866988 w 6176772"/>
                    <a:gd name="connsiteY10" fmla="*/ 2922130 h 6230878"/>
                    <a:gd name="connsiteX11" fmla="*/ 4699739 w 6176772"/>
                    <a:gd name="connsiteY11" fmla="*/ 2243267 h 6230878"/>
                    <a:gd name="connsiteX12" fmla="*/ 4696668 w 6176772"/>
                    <a:gd name="connsiteY12" fmla="*/ 2242520 h 6230878"/>
                    <a:gd name="connsiteX13" fmla="*/ 4696668 w 6176772"/>
                    <a:gd name="connsiteY13" fmla="*/ 4042449 h 6230878"/>
                    <a:gd name="connsiteX14" fmla="*/ 4699739 w 6176772"/>
                    <a:gd name="connsiteY14" fmla="*/ 4041702 h 6230878"/>
                    <a:gd name="connsiteX15" fmla="*/ 5866988 w 6176772"/>
                    <a:gd name="connsiteY15" fmla="*/ 3362839 h 6230878"/>
                    <a:gd name="connsiteX16" fmla="*/ 5873815 w 6176772"/>
                    <a:gd name="connsiteY16" fmla="*/ 3345633 h 6230878"/>
                    <a:gd name="connsiteX17" fmla="*/ 5879813 w 6176772"/>
                    <a:gd name="connsiteY17" fmla="*/ 3228709 h 6230878"/>
                    <a:gd name="connsiteX18" fmla="*/ 4696668 w 6176772"/>
                    <a:gd name="connsiteY18" fmla="*/ 3228709 h 6230878"/>
                    <a:gd name="connsiteX19" fmla="*/ 4696668 w 6176772"/>
                    <a:gd name="connsiteY19" fmla="*/ 5391756 h 6230878"/>
                    <a:gd name="connsiteX20" fmla="*/ 4761183 w 6176772"/>
                    <a:gd name="connsiteY20" fmla="*/ 5348015 h 6230878"/>
                    <a:gd name="connsiteX21" fmla="*/ 5758539 w 6176772"/>
                    <a:gd name="connsiteY21" fmla="*/ 3960952 h 6230878"/>
                    <a:gd name="connsiteX22" fmla="*/ 5823384 w 6176772"/>
                    <a:gd name="connsiteY22" fmla="*/ 3712688 h 6230878"/>
                    <a:gd name="connsiteX23" fmla="*/ 5787198 w 6176772"/>
                    <a:gd name="connsiteY23" fmla="*/ 3743476 h 6230878"/>
                    <a:gd name="connsiteX24" fmla="*/ 4847928 w 6176772"/>
                    <a:gd name="connsiteY24" fmla="*/ 4175084 h 6230878"/>
                    <a:gd name="connsiteX25" fmla="*/ 4696668 w 6176772"/>
                    <a:gd name="connsiteY25" fmla="*/ 4215621 h 6230878"/>
                    <a:gd name="connsiteX26" fmla="*/ 3172668 w 6176772"/>
                    <a:gd name="connsiteY26" fmla="*/ 1884215 h 6230878"/>
                    <a:gd name="connsiteX27" fmla="*/ 3512454 w 6176772"/>
                    <a:gd name="connsiteY27" fmla="*/ 1893876 h 6230878"/>
                    <a:gd name="connsiteX28" fmla="*/ 4499256 w 6176772"/>
                    <a:gd name="connsiteY28" fmla="*/ 2023080 h 6230878"/>
                    <a:gd name="connsiteX29" fmla="*/ 4524219 w 6176772"/>
                    <a:gd name="connsiteY29" fmla="*/ 2028840 h 6230878"/>
                    <a:gd name="connsiteX30" fmla="*/ 4524219 w 6176772"/>
                    <a:gd name="connsiteY30" fmla="*/ 782473 h 6230878"/>
                    <a:gd name="connsiteX31" fmla="*/ 4391228 w 6176772"/>
                    <a:gd name="connsiteY31" fmla="*/ 706675 h 6230878"/>
                    <a:gd name="connsiteX32" fmla="*/ 3321220 w 6176772"/>
                    <a:gd name="connsiteY32" fmla="*/ 399615 h 6230878"/>
                    <a:gd name="connsiteX33" fmla="*/ 3172668 w 6176772"/>
                    <a:gd name="connsiteY33" fmla="*/ 393612 h 6230878"/>
                    <a:gd name="connsiteX34" fmla="*/ 3172668 w 6176772"/>
                    <a:gd name="connsiteY34" fmla="*/ 3056260 h 6230878"/>
                    <a:gd name="connsiteX35" fmla="*/ 4524219 w 6176772"/>
                    <a:gd name="connsiteY35" fmla="*/ 3056260 h 6230878"/>
                    <a:gd name="connsiteX36" fmla="*/ 4524219 w 6176772"/>
                    <a:gd name="connsiteY36" fmla="*/ 2200559 h 6230878"/>
                    <a:gd name="connsiteX37" fmla="*/ 4497112 w 6176772"/>
                    <a:gd name="connsiteY37" fmla="*/ 2193963 h 6230878"/>
                    <a:gd name="connsiteX38" fmla="*/ 3336968 w 6176772"/>
                    <a:gd name="connsiteY38" fmla="*/ 2053434 h 6230878"/>
                    <a:gd name="connsiteX39" fmla="*/ 3172668 w 6176772"/>
                    <a:gd name="connsiteY39" fmla="*/ 2050640 h 6230878"/>
                    <a:gd name="connsiteX40" fmla="*/ 3172668 w 6176772"/>
                    <a:gd name="connsiteY40" fmla="*/ 4234329 h 6230878"/>
                    <a:gd name="connsiteX41" fmla="*/ 3336968 w 6176772"/>
                    <a:gd name="connsiteY41" fmla="*/ 4231535 h 6230878"/>
                    <a:gd name="connsiteX42" fmla="*/ 4497112 w 6176772"/>
                    <a:gd name="connsiteY42" fmla="*/ 4091006 h 6230878"/>
                    <a:gd name="connsiteX43" fmla="*/ 4524219 w 6176772"/>
                    <a:gd name="connsiteY43" fmla="*/ 4084410 h 6230878"/>
                    <a:gd name="connsiteX44" fmla="*/ 4524219 w 6176772"/>
                    <a:gd name="connsiteY44" fmla="*/ 3228709 h 6230878"/>
                    <a:gd name="connsiteX45" fmla="*/ 3172668 w 6176772"/>
                    <a:gd name="connsiteY45" fmla="*/ 3228709 h 6230878"/>
                    <a:gd name="connsiteX46" fmla="*/ 3172668 w 6176772"/>
                    <a:gd name="connsiteY46" fmla="*/ 5891391 h 6230878"/>
                    <a:gd name="connsiteX47" fmla="*/ 3321220 w 6176772"/>
                    <a:gd name="connsiteY47" fmla="*/ 5885388 h 6230878"/>
                    <a:gd name="connsiteX48" fmla="*/ 4391228 w 6176772"/>
                    <a:gd name="connsiteY48" fmla="*/ 5578328 h 6230878"/>
                    <a:gd name="connsiteX49" fmla="*/ 4524219 w 6176772"/>
                    <a:gd name="connsiteY49" fmla="*/ 5502530 h 6230878"/>
                    <a:gd name="connsiteX50" fmla="*/ 4524219 w 6176772"/>
                    <a:gd name="connsiteY50" fmla="*/ 4256130 h 6230878"/>
                    <a:gd name="connsiteX51" fmla="*/ 4499256 w 6176772"/>
                    <a:gd name="connsiteY51" fmla="*/ 4261890 h 6230878"/>
                    <a:gd name="connsiteX52" fmla="*/ 3512454 w 6176772"/>
                    <a:gd name="connsiteY52" fmla="*/ 4391094 h 6230878"/>
                    <a:gd name="connsiteX53" fmla="*/ 3172668 w 6176772"/>
                    <a:gd name="connsiteY53" fmla="*/ 4400755 h 6230878"/>
                    <a:gd name="connsiteX54" fmla="*/ 1648669 w 6176772"/>
                    <a:gd name="connsiteY54" fmla="*/ 2026898 h 6230878"/>
                    <a:gd name="connsiteX55" fmla="*/ 1665219 w 6176772"/>
                    <a:gd name="connsiteY55" fmla="*/ 2023080 h 6230878"/>
                    <a:gd name="connsiteX56" fmla="*/ 2652020 w 6176772"/>
                    <a:gd name="connsiteY56" fmla="*/ 1893876 h 6230878"/>
                    <a:gd name="connsiteX57" fmla="*/ 3000219 w 6176772"/>
                    <a:gd name="connsiteY57" fmla="*/ 1883976 h 6230878"/>
                    <a:gd name="connsiteX58" fmla="*/ 3000219 w 6176772"/>
                    <a:gd name="connsiteY58" fmla="*/ 393768 h 6230878"/>
                    <a:gd name="connsiteX59" fmla="*/ 2855521 w 6176772"/>
                    <a:gd name="connsiteY59" fmla="*/ 399615 h 6230878"/>
                    <a:gd name="connsiteX60" fmla="*/ 1785512 w 6176772"/>
                    <a:gd name="connsiteY60" fmla="*/ 706675 h 6230878"/>
                    <a:gd name="connsiteX61" fmla="*/ 1648669 w 6176772"/>
                    <a:gd name="connsiteY61" fmla="*/ 784668 h 6230878"/>
                    <a:gd name="connsiteX62" fmla="*/ 1648669 w 6176772"/>
                    <a:gd name="connsiteY62" fmla="*/ 3056260 h 6230878"/>
                    <a:gd name="connsiteX63" fmla="*/ 3000219 w 6176772"/>
                    <a:gd name="connsiteY63" fmla="*/ 3056260 h 6230878"/>
                    <a:gd name="connsiteX64" fmla="*/ 3000219 w 6176772"/>
                    <a:gd name="connsiteY64" fmla="*/ 2050398 h 6230878"/>
                    <a:gd name="connsiteX65" fmla="*/ 2845505 w 6176772"/>
                    <a:gd name="connsiteY65" fmla="*/ 2052841 h 6230878"/>
                    <a:gd name="connsiteX66" fmla="*/ 1757650 w 6176772"/>
                    <a:gd name="connsiteY66" fmla="*/ 2174824 h 6230878"/>
                    <a:gd name="connsiteX67" fmla="*/ 1648669 w 6176772"/>
                    <a:gd name="connsiteY67" fmla="*/ 2199095 h 6230878"/>
                    <a:gd name="connsiteX68" fmla="*/ 1648669 w 6176772"/>
                    <a:gd name="connsiteY68" fmla="*/ 4085874 h 6230878"/>
                    <a:gd name="connsiteX69" fmla="*/ 1757650 w 6176772"/>
                    <a:gd name="connsiteY69" fmla="*/ 4110144 h 6230878"/>
                    <a:gd name="connsiteX70" fmla="*/ 2845505 w 6176772"/>
                    <a:gd name="connsiteY70" fmla="*/ 4232128 h 6230878"/>
                    <a:gd name="connsiteX71" fmla="*/ 3000219 w 6176772"/>
                    <a:gd name="connsiteY71" fmla="*/ 4234571 h 6230878"/>
                    <a:gd name="connsiteX72" fmla="*/ 3000219 w 6176772"/>
                    <a:gd name="connsiteY72" fmla="*/ 3228709 h 6230878"/>
                    <a:gd name="connsiteX73" fmla="*/ 1648669 w 6176772"/>
                    <a:gd name="connsiteY73" fmla="*/ 3228709 h 6230878"/>
                    <a:gd name="connsiteX74" fmla="*/ 1648669 w 6176772"/>
                    <a:gd name="connsiteY74" fmla="*/ 5500334 h 6230878"/>
                    <a:gd name="connsiteX75" fmla="*/ 1785512 w 6176772"/>
                    <a:gd name="connsiteY75" fmla="*/ 5578328 h 6230878"/>
                    <a:gd name="connsiteX76" fmla="*/ 2855521 w 6176772"/>
                    <a:gd name="connsiteY76" fmla="*/ 5885388 h 6230878"/>
                    <a:gd name="connsiteX77" fmla="*/ 3000219 w 6176772"/>
                    <a:gd name="connsiteY77" fmla="*/ 5891235 h 6230878"/>
                    <a:gd name="connsiteX78" fmla="*/ 3000219 w 6176772"/>
                    <a:gd name="connsiteY78" fmla="*/ 4400994 h 6230878"/>
                    <a:gd name="connsiteX79" fmla="*/ 2652020 w 6176772"/>
                    <a:gd name="connsiteY79" fmla="*/ 4391094 h 6230878"/>
                    <a:gd name="connsiteX80" fmla="*/ 1665219 w 6176772"/>
                    <a:gd name="connsiteY80" fmla="*/ 4261890 h 6230878"/>
                    <a:gd name="connsiteX81" fmla="*/ 1648669 w 6176772"/>
                    <a:gd name="connsiteY81" fmla="*/ 4258071 h 6230878"/>
                    <a:gd name="connsiteX82" fmla="*/ 356871 w 6176772"/>
                    <a:gd name="connsiteY82" fmla="*/ 2558855 h 6230878"/>
                    <a:gd name="connsiteX83" fmla="*/ 377276 w 6176772"/>
                    <a:gd name="connsiteY83" fmla="*/ 2541493 h 6230878"/>
                    <a:gd name="connsiteX84" fmla="*/ 1316547 w 6176772"/>
                    <a:gd name="connsiteY84" fmla="*/ 2109886 h 6230878"/>
                    <a:gd name="connsiteX85" fmla="*/ 1476219 w 6176772"/>
                    <a:gd name="connsiteY85" fmla="*/ 2067093 h 6230878"/>
                    <a:gd name="connsiteX86" fmla="*/ 1476219 w 6176772"/>
                    <a:gd name="connsiteY86" fmla="*/ 895858 h 6230878"/>
                    <a:gd name="connsiteX87" fmla="*/ 1415557 w 6176772"/>
                    <a:gd name="connsiteY87" fmla="*/ 936987 h 6230878"/>
                    <a:gd name="connsiteX88" fmla="*/ 418201 w 6176772"/>
                    <a:gd name="connsiteY88" fmla="*/ 2324050 h 6230878"/>
                    <a:gd name="connsiteX89" fmla="*/ 356860 w 6176772"/>
                    <a:gd name="connsiteY89" fmla="*/ 3726106 h 6230878"/>
                    <a:gd name="connsiteX90" fmla="*/ 418201 w 6176772"/>
                    <a:gd name="connsiteY90" fmla="*/ 3960952 h 6230878"/>
                    <a:gd name="connsiteX91" fmla="*/ 1415557 w 6176772"/>
                    <a:gd name="connsiteY91" fmla="*/ 5348015 h 6230878"/>
                    <a:gd name="connsiteX92" fmla="*/ 1476219 w 6176772"/>
                    <a:gd name="connsiteY92" fmla="*/ 5389144 h 6230878"/>
                    <a:gd name="connsiteX93" fmla="*/ 1476219 w 6176772"/>
                    <a:gd name="connsiteY93" fmla="*/ 4217876 h 6230878"/>
                    <a:gd name="connsiteX94" fmla="*/ 1316547 w 6176772"/>
                    <a:gd name="connsiteY94" fmla="*/ 4175084 h 6230878"/>
                    <a:gd name="connsiteX95" fmla="*/ 377276 w 6176772"/>
                    <a:gd name="connsiteY95" fmla="*/ 3743476 h 6230878"/>
                    <a:gd name="connsiteX96" fmla="*/ 296929 w 6176772"/>
                    <a:gd name="connsiteY96" fmla="*/ 3056260 h 6230878"/>
                    <a:gd name="connsiteX97" fmla="*/ 1476219 w 6176772"/>
                    <a:gd name="connsiteY97" fmla="*/ 3056260 h 6230878"/>
                    <a:gd name="connsiteX98" fmla="*/ 1476219 w 6176772"/>
                    <a:gd name="connsiteY98" fmla="*/ 2241232 h 6230878"/>
                    <a:gd name="connsiteX99" fmla="*/ 1381524 w 6176772"/>
                    <a:gd name="connsiteY99" fmla="*/ 2266319 h 6230878"/>
                    <a:gd name="connsiteX100" fmla="*/ 367530 w 6176772"/>
                    <a:gd name="connsiteY100" fmla="*/ 2817347 h 6230878"/>
                    <a:gd name="connsiteX101" fmla="*/ 304334 w 6176772"/>
                    <a:gd name="connsiteY101" fmla="*/ 2911886 h 6230878"/>
                    <a:gd name="connsiteX102" fmla="*/ 296927 w 6176772"/>
                    <a:gd name="connsiteY102" fmla="*/ 3228709 h 6230878"/>
                    <a:gd name="connsiteX103" fmla="*/ 304332 w 6176772"/>
                    <a:gd name="connsiteY103" fmla="*/ 3373081 h 6230878"/>
                    <a:gd name="connsiteX104" fmla="*/ 367530 w 6176772"/>
                    <a:gd name="connsiteY104" fmla="*/ 3467623 h 6230878"/>
                    <a:gd name="connsiteX105" fmla="*/ 1381524 w 6176772"/>
                    <a:gd name="connsiteY105" fmla="*/ 4018650 h 6230878"/>
                    <a:gd name="connsiteX106" fmla="*/ 1476219 w 6176772"/>
                    <a:gd name="connsiteY106" fmla="*/ 4043737 h 6230878"/>
                    <a:gd name="connsiteX107" fmla="*/ 1476219 w 6176772"/>
                    <a:gd name="connsiteY107" fmla="*/ 3228709 h 6230878"/>
                    <a:gd name="connsiteX108" fmla="*/ 0 w 6176772"/>
                    <a:gd name="connsiteY108" fmla="*/ 3142485 h 6230878"/>
                    <a:gd name="connsiteX109" fmla="*/ 1361641 w 6176772"/>
                    <a:gd name="connsiteY109" fmla="*/ 581541 h 6230878"/>
                    <a:gd name="connsiteX110" fmla="*/ 1476219 w 6176772"/>
                    <a:gd name="connsiteY110" fmla="*/ 511933 h 6230878"/>
                    <a:gd name="connsiteX111" fmla="*/ 1476219 w 6176772"/>
                    <a:gd name="connsiteY111" fmla="*/ 0 h 6230878"/>
                    <a:gd name="connsiteX112" fmla="*/ 1648669 w 6176772"/>
                    <a:gd name="connsiteY112" fmla="*/ 0 h 6230878"/>
                    <a:gd name="connsiteX113" fmla="*/ 1648669 w 6176772"/>
                    <a:gd name="connsiteY113" fmla="*/ 411242 h 6230878"/>
                    <a:gd name="connsiteX114" fmla="*/ 1886248 w 6176772"/>
                    <a:gd name="connsiteY114" fmla="*/ 296793 h 6230878"/>
                    <a:gd name="connsiteX115" fmla="*/ 2929458 w 6176772"/>
                    <a:gd name="connsiteY115" fmla="*/ 58110 h 6230878"/>
                    <a:gd name="connsiteX116" fmla="*/ 3000219 w 6176772"/>
                    <a:gd name="connsiteY116" fmla="*/ 56321 h 6230878"/>
                    <a:gd name="connsiteX117" fmla="*/ 3000219 w 6176772"/>
                    <a:gd name="connsiteY117" fmla="*/ 0 h 6230878"/>
                    <a:gd name="connsiteX118" fmla="*/ 3172668 w 6176772"/>
                    <a:gd name="connsiteY118" fmla="*/ 0 h 6230878"/>
                    <a:gd name="connsiteX119" fmla="*/ 3172668 w 6176772"/>
                    <a:gd name="connsiteY119" fmla="*/ 56223 h 6230878"/>
                    <a:gd name="connsiteX120" fmla="*/ 3247314 w 6176772"/>
                    <a:gd name="connsiteY120" fmla="*/ 58110 h 6230878"/>
                    <a:gd name="connsiteX121" fmla="*/ 4290525 w 6176772"/>
                    <a:gd name="connsiteY121" fmla="*/ 296793 h 6230878"/>
                    <a:gd name="connsiteX122" fmla="*/ 4524219 w 6176772"/>
                    <a:gd name="connsiteY122" fmla="*/ 409370 h 6230878"/>
                    <a:gd name="connsiteX123" fmla="*/ 4524219 w 6176772"/>
                    <a:gd name="connsiteY123" fmla="*/ 0 h 6230878"/>
                    <a:gd name="connsiteX124" fmla="*/ 4696668 w 6176772"/>
                    <a:gd name="connsiteY124" fmla="*/ 0 h 6230878"/>
                    <a:gd name="connsiteX125" fmla="*/ 4696668 w 6176772"/>
                    <a:gd name="connsiteY125" fmla="*/ 509573 h 6230878"/>
                    <a:gd name="connsiteX126" fmla="*/ 4815132 w 6176772"/>
                    <a:gd name="connsiteY126" fmla="*/ 581541 h 6230878"/>
                    <a:gd name="connsiteX127" fmla="*/ 6176772 w 6176772"/>
                    <a:gd name="connsiteY127" fmla="*/ 3142485 h 6230878"/>
                    <a:gd name="connsiteX128" fmla="*/ 4815132 w 6176772"/>
                    <a:gd name="connsiteY128" fmla="*/ 5703428 h 6230878"/>
                    <a:gd name="connsiteX129" fmla="*/ 4696668 w 6176772"/>
                    <a:gd name="connsiteY129" fmla="*/ 5775397 h 6230878"/>
                    <a:gd name="connsiteX130" fmla="*/ 4696668 w 6176772"/>
                    <a:gd name="connsiteY130" fmla="*/ 6138665 h 6230878"/>
                    <a:gd name="connsiteX131" fmla="*/ 4524219 w 6176772"/>
                    <a:gd name="connsiteY131" fmla="*/ 6138665 h 6230878"/>
                    <a:gd name="connsiteX132" fmla="*/ 4524219 w 6176772"/>
                    <a:gd name="connsiteY132" fmla="*/ 5875600 h 6230878"/>
                    <a:gd name="connsiteX133" fmla="*/ 4290525 w 6176772"/>
                    <a:gd name="connsiteY133" fmla="*/ 5988177 h 6230878"/>
                    <a:gd name="connsiteX134" fmla="*/ 3088386 w 6176772"/>
                    <a:gd name="connsiteY134" fmla="*/ 6230878 h 6230878"/>
                    <a:gd name="connsiteX135" fmla="*/ 1886248 w 6176772"/>
                    <a:gd name="connsiteY135" fmla="*/ 5988177 h 6230878"/>
                    <a:gd name="connsiteX136" fmla="*/ 1648669 w 6176772"/>
                    <a:gd name="connsiteY136" fmla="*/ 5873728 h 6230878"/>
                    <a:gd name="connsiteX137" fmla="*/ 1648669 w 6176772"/>
                    <a:gd name="connsiteY137" fmla="*/ 6138665 h 6230878"/>
                    <a:gd name="connsiteX138" fmla="*/ 1476219 w 6176772"/>
                    <a:gd name="connsiteY138" fmla="*/ 6138665 h 6230878"/>
                    <a:gd name="connsiteX139" fmla="*/ 1476219 w 6176772"/>
                    <a:gd name="connsiteY139" fmla="*/ 5773037 h 6230878"/>
                    <a:gd name="connsiteX140" fmla="*/ 1361641 w 6176772"/>
                    <a:gd name="connsiteY140" fmla="*/ 5703428 h 6230878"/>
                    <a:gd name="connsiteX141" fmla="*/ 0 w 6176772"/>
                    <a:gd name="connsiteY141" fmla="*/ 3142485 h 6230878"/>
                    <a:gd name="connsiteX0" fmla="*/ 4696668 w 6176772"/>
                    <a:gd name="connsiteY0" fmla="*/ 2069348 h 6230878"/>
                    <a:gd name="connsiteX1" fmla="*/ 4847928 w 6176772"/>
                    <a:gd name="connsiteY1" fmla="*/ 2109886 h 6230878"/>
                    <a:gd name="connsiteX2" fmla="*/ 5787198 w 6176772"/>
                    <a:gd name="connsiteY2" fmla="*/ 2541493 h 6230878"/>
                    <a:gd name="connsiteX3" fmla="*/ 5823373 w 6176772"/>
                    <a:gd name="connsiteY3" fmla="*/ 2572272 h 6230878"/>
                    <a:gd name="connsiteX4" fmla="*/ 5758539 w 6176772"/>
                    <a:gd name="connsiteY4" fmla="*/ 2324050 h 6230878"/>
                    <a:gd name="connsiteX5" fmla="*/ 4761183 w 6176772"/>
                    <a:gd name="connsiteY5" fmla="*/ 936987 h 6230878"/>
                    <a:gd name="connsiteX6" fmla="*/ 4696668 w 6176772"/>
                    <a:gd name="connsiteY6" fmla="*/ 893246 h 6230878"/>
                    <a:gd name="connsiteX7" fmla="*/ 4696668 w 6176772"/>
                    <a:gd name="connsiteY7" fmla="*/ 2069348 h 6230878"/>
                    <a:gd name="connsiteX8" fmla="*/ 4696668 w 6176772"/>
                    <a:gd name="connsiteY8" fmla="*/ 3056260 h 6230878"/>
                    <a:gd name="connsiteX9" fmla="*/ 5879811 w 6176772"/>
                    <a:gd name="connsiteY9" fmla="*/ 3056260 h 6230878"/>
                    <a:gd name="connsiteX10" fmla="*/ 5873813 w 6176772"/>
                    <a:gd name="connsiteY10" fmla="*/ 2939332 h 6230878"/>
                    <a:gd name="connsiteX11" fmla="*/ 5866988 w 6176772"/>
                    <a:gd name="connsiteY11" fmla="*/ 2922130 h 6230878"/>
                    <a:gd name="connsiteX12" fmla="*/ 4699739 w 6176772"/>
                    <a:gd name="connsiteY12" fmla="*/ 2243267 h 6230878"/>
                    <a:gd name="connsiteX13" fmla="*/ 4696668 w 6176772"/>
                    <a:gd name="connsiteY13" fmla="*/ 2242520 h 6230878"/>
                    <a:gd name="connsiteX14" fmla="*/ 4696668 w 6176772"/>
                    <a:gd name="connsiteY14" fmla="*/ 3056260 h 6230878"/>
                    <a:gd name="connsiteX15" fmla="*/ 4696668 w 6176772"/>
                    <a:gd name="connsiteY15" fmla="*/ 4042449 h 6230878"/>
                    <a:gd name="connsiteX16" fmla="*/ 4699739 w 6176772"/>
                    <a:gd name="connsiteY16" fmla="*/ 4041702 h 6230878"/>
                    <a:gd name="connsiteX17" fmla="*/ 5866988 w 6176772"/>
                    <a:gd name="connsiteY17" fmla="*/ 3362839 h 6230878"/>
                    <a:gd name="connsiteX18" fmla="*/ 5873815 w 6176772"/>
                    <a:gd name="connsiteY18" fmla="*/ 3345633 h 6230878"/>
                    <a:gd name="connsiteX19" fmla="*/ 5879813 w 6176772"/>
                    <a:gd name="connsiteY19" fmla="*/ 3228709 h 6230878"/>
                    <a:gd name="connsiteX20" fmla="*/ 4696668 w 6176772"/>
                    <a:gd name="connsiteY20" fmla="*/ 3228709 h 6230878"/>
                    <a:gd name="connsiteX21" fmla="*/ 4696668 w 6176772"/>
                    <a:gd name="connsiteY21" fmla="*/ 4042449 h 6230878"/>
                    <a:gd name="connsiteX22" fmla="*/ 4696668 w 6176772"/>
                    <a:gd name="connsiteY22" fmla="*/ 5391756 h 6230878"/>
                    <a:gd name="connsiteX23" fmla="*/ 4761183 w 6176772"/>
                    <a:gd name="connsiteY23" fmla="*/ 5348015 h 6230878"/>
                    <a:gd name="connsiteX24" fmla="*/ 5758539 w 6176772"/>
                    <a:gd name="connsiteY24" fmla="*/ 3960952 h 6230878"/>
                    <a:gd name="connsiteX25" fmla="*/ 5823384 w 6176772"/>
                    <a:gd name="connsiteY25" fmla="*/ 3712688 h 6230878"/>
                    <a:gd name="connsiteX26" fmla="*/ 5787198 w 6176772"/>
                    <a:gd name="connsiteY26" fmla="*/ 3743476 h 6230878"/>
                    <a:gd name="connsiteX27" fmla="*/ 4847928 w 6176772"/>
                    <a:gd name="connsiteY27" fmla="*/ 4175084 h 6230878"/>
                    <a:gd name="connsiteX28" fmla="*/ 4696668 w 6176772"/>
                    <a:gd name="connsiteY28" fmla="*/ 4215621 h 6230878"/>
                    <a:gd name="connsiteX29" fmla="*/ 4696668 w 6176772"/>
                    <a:gd name="connsiteY29" fmla="*/ 5391756 h 6230878"/>
                    <a:gd name="connsiteX30" fmla="*/ 3172668 w 6176772"/>
                    <a:gd name="connsiteY30" fmla="*/ 1884215 h 6230878"/>
                    <a:gd name="connsiteX31" fmla="*/ 3512454 w 6176772"/>
                    <a:gd name="connsiteY31" fmla="*/ 1893876 h 6230878"/>
                    <a:gd name="connsiteX32" fmla="*/ 4499256 w 6176772"/>
                    <a:gd name="connsiteY32" fmla="*/ 2023080 h 6230878"/>
                    <a:gd name="connsiteX33" fmla="*/ 4524219 w 6176772"/>
                    <a:gd name="connsiteY33" fmla="*/ 2028840 h 6230878"/>
                    <a:gd name="connsiteX34" fmla="*/ 4524219 w 6176772"/>
                    <a:gd name="connsiteY34" fmla="*/ 782473 h 6230878"/>
                    <a:gd name="connsiteX35" fmla="*/ 4391228 w 6176772"/>
                    <a:gd name="connsiteY35" fmla="*/ 706675 h 6230878"/>
                    <a:gd name="connsiteX36" fmla="*/ 3321220 w 6176772"/>
                    <a:gd name="connsiteY36" fmla="*/ 399615 h 6230878"/>
                    <a:gd name="connsiteX37" fmla="*/ 3172668 w 6176772"/>
                    <a:gd name="connsiteY37" fmla="*/ 393612 h 6230878"/>
                    <a:gd name="connsiteX38" fmla="*/ 3172668 w 6176772"/>
                    <a:gd name="connsiteY38" fmla="*/ 1884215 h 6230878"/>
                    <a:gd name="connsiteX39" fmla="*/ 3172668 w 6176772"/>
                    <a:gd name="connsiteY39" fmla="*/ 3056260 h 6230878"/>
                    <a:gd name="connsiteX40" fmla="*/ 4524219 w 6176772"/>
                    <a:gd name="connsiteY40" fmla="*/ 3056260 h 6230878"/>
                    <a:gd name="connsiteX41" fmla="*/ 4524219 w 6176772"/>
                    <a:gd name="connsiteY41" fmla="*/ 2200559 h 6230878"/>
                    <a:gd name="connsiteX42" fmla="*/ 4497112 w 6176772"/>
                    <a:gd name="connsiteY42" fmla="*/ 2193963 h 6230878"/>
                    <a:gd name="connsiteX43" fmla="*/ 3336968 w 6176772"/>
                    <a:gd name="connsiteY43" fmla="*/ 2053434 h 6230878"/>
                    <a:gd name="connsiteX44" fmla="*/ 3172668 w 6176772"/>
                    <a:gd name="connsiteY44" fmla="*/ 2050640 h 6230878"/>
                    <a:gd name="connsiteX45" fmla="*/ 3172668 w 6176772"/>
                    <a:gd name="connsiteY45" fmla="*/ 3056260 h 6230878"/>
                    <a:gd name="connsiteX46" fmla="*/ 3172668 w 6176772"/>
                    <a:gd name="connsiteY46" fmla="*/ 4234329 h 6230878"/>
                    <a:gd name="connsiteX47" fmla="*/ 3336968 w 6176772"/>
                    <a:gd name="connsiteY47" fmla="*/ 4231535 h 6230878"/>
                    <a:gd name="connsiteX48" fmla="*/ 4497112 w 6176772"/>
                    <a:gd name="connsiteY48" fmla="*/ 4091006 h 6230878"/>
                    <a:gd name="connsiteX49" fmla="*/ 4524219 w 6176772"/>
                    <a:gd name="connsiteY49" fmla="*/ 4084410 h 6230878"/>
                    <a:gd name="connsiteX50" fmla="*/ 4524219 w 6176772"/>
                    <a:gd name="connsiteY50" fmla="*/ 3228709 h 6230878"/>
                    <a:gd name="connsiteX51" fmla="*/ 3172668 w 6176772"/>
                    <a:gd name="connsiteY51" fmla="*/ 3228709 h 6230878"/>
                    <a:gd name="connsiteX52" fmla="*/ 3172668 w 6176772"/>
                    <a:gd name="connsiteY52" fmla="*/ 4234329 h 6230878"/>
                    <a:gd name="connsiteX53" fmla="*/ 3172668 w 6176772"/>
                    <a:gd name="connsiteY53" fmla="*/ 5891391 h 6230878"/>
                    <a:gd name="connsiteX54" fmla="*/ 3321220 w 6176772"/>
                    <a:gd name="connsiteY54" fmla="*/ 5885388 h 6230878"/>
                    <a:gd name="connsiteX55" fmla="*/ 4391228 w 6176772"/>
                    <a:gd name="connsiteY55" fmla="*/ 5578328 h 6230878"/>
                    <a:gd name="connsiteX56" fmla="*/ 4524219 w 6176772"/>
                    <a:gd name="connsiteY56" fmla="*/ 5502530 h 6230878"/>
                    <a:gd name="connsiteX57" fmla="*/ 4524219 w 6176772"/>
                    <a:gd name="connsiteY57" fmla="*/ 4256130 h 6230878"/>
                    <a:gd name="connsiteX58" fmla="*/ 4499256 w 6176772"/>
                    <a:gd name="connsiteY58" fmla="*/ 4261890 h 6230878"/>
                    <a:gd name="connsiteX59" fmla="*/ 3512454 w 6176772"/>
                    <a:gd name="connsiteY59" fmla="*/ 4391094 h 6230878"/>
                    <a:gd name="connsiteX60" fmla="*/ 3172668 w 6176772"/>
                    <a:gd name="connsiteY60" fmla="*/ 4400755 h 6230878"/>
                    <a:gd name="connsiteX61" fmla="*/ 3172668 w 6176772"/>
                    <a:gd name="connsiteY61" fmla="*/ 5891391 h 6230878"/>
                    <a:gd name="connsiteX62" fmla="*/ 1648669 w 6176772"/>
                    <a:gd name="connsiteY62" fmla="*/ 2026898 h 6230878"/>
                    <a:gd name="connsiteX63" fmla="*/ 1665219 w 6176772"/>
                    <a:gd name="connsiteY63" fmla="*/ 2023080 h 6230878"/>
                    <a:gd name="connsiteX64" fmla="*/ 2652020 w 6176772"/>
                    <a:gd name="connsiteY64" fmla="*/ 1893876 h 6230878"/>
                    <a:gd name="connsiteX65" fmla="*/ 3000219 w 6176772"/>
                    <a:gd name="connsiteY65" fmla="*/ 1883976 h 6230878"/>
                    <a:gd name="connsiteX66" fmla="*/ 3000219 w 6176772"/>
                    <a:gd name="connsiteY66" fmla="*/ 393768 h 6230878"/>
                    <a:gd name="connsiteX67" fmla="*/ 2855521 w 6176772"/>
                    <a:gd name="connsiteY67" fmla="*/ 399615 h 6230878"/>
                    <a:gd name="connsiteX68" fmla="*/ 1785512 w 6176772"/>
                    <a:gd name="connsiteY68" fmla="*/ 706675 h 6230878"/>
                    <a:gd name="connsiteX69" fmla="*/ 1648669 w 6176772"/>
                    <a:gd name="connsiteY69" fmla="*/ 784668 h 6230878"/>
                    <a:gd name="connsiteX70" fmla="*/ 1648669 w 6176772"/>
                    <a:gd name="connsiteY70" fmla="*/ 2026898 h 6230878"/>
                    <a:gd name="connsiteX71" fmla="*/ 1648669 w 6176772"/>
                    <a:gd name="connsiteY71" fmla="*/ 3056260 h 6230878"/>
                    <a:gd name="connsiteX72" fmla="*/ 3000219 w 6176772"/>
                    <a:gd name="connsiteY72" fmla="*/ 3056260 h 6230878"/>
                    <a:gd name="connsiteX73" fmla="*/ 3000219 w 6176772"/>
                    <a:gd name="connsiteY73" fmla="*/ 2050398 h 6230878"/>
                    <a:gd name="connsiteX74" fmla="*/ 2845505 w 6176772"/>
                    <a:gd name="connsiteY74" fmla="*/ 2052841 h 6230878"/>
                    <a:gd name="connsiteX75" fmla="*/ 1757650 w 6176772"/>
                    <a:gd name="connsiteY75" fmla="*/ 2174824 h 6230878"/>
                    <a:gd name="connsiteX76" fmla="*/ 1648669 w 6176772"/>
                    <a:gd name="connsiteY76" fmla="*/ 2199095 h 6230878"/>
                    <a:gd name="connsiteX77" fmla="*/ 1648669 w 6176772"/>
                    <a:gd name="connsiteY77" fmla="*/ 3056260 h 6230878"/>
                    <a:gd name="connsiteX78" fmla="*/ 1648669 w 6176772"/>
                    <a:gd name="connsiteY78" fmla="*/ 4085874 h 6230878"/>
                    <a:gd name="connsiteX79" fmla="*/ 1757650 w 6176772"/>
                    <a:gd name="connsiteY79" fmla="*/ 4110144 h 6230878"/>
                    <a:gd name="connsiteX80" fmla="*/ 2845505 w 6176772"/>
                    <a:gd name="connsiteY80" fmla="*/ 4232128 h 6230878"/>
                    <a:gd name="connsiteX81" fmla="*/ 3000219 w 6176772"/>
                    <a:gd name="connsiteY81" fmla="*/ 4234571 h 6230878"/>
                    <a:gd name="connsiteX82" fmla="*/ 3000219 w 6176772"/>
                    <a:gd name="connsiteY82" fmla="*/ 3228709 h 6230878"/>
                    <a:gd name="connsiteX83" fmla="*/ 1648669 w 6176772"/>
                    <a:gd name="connsiteY83" fmla="*/ 3228709 h 6230878"/>
                    <a:gd name="connsiteX84" fmla="*/ 1648669 w 6176772"/>
                    <a:gd name="connsiteY84" fmla="*/ 4085874 h 6230878"/>
                    <a:gd name="connsiteX85" fmla="*/ 1648669 w 6176772"/>
                    <a:gd name="connsiteY85" fmla="*/ 5500334 h 6230878"/>
                    <a:gd name="connsiteX86" fmla="*/ 1785512 w 6176772"/>
                    <a:gd name="connsiteY86" fmla="*/ 5578328 h 6230878"/>
                    <a:gd name="connsiteX87" fmla="*/ 2855521 w 6176772"/>
                    <a:gd name="connsiteY87" fmla="*/ 5885388 h 6230878"/>
                    <a:gd name="connsiteX88" fmla="*/ 3000219 w 6176772"/>
                    <a:gd name="connsiteY88" fmla="*/ 5891235 h 6230878"/>
                    <a:gd name="connsiteX89" fmla="*/ 3000219 w 6176772"/>
                    <a:gd name="connsiteY89" fmla="*/ 4400994 h 6230878"/>
                    <a:gd name="connsiteX90" fmla="*/ 2652020 w 6176772"/>
                    <a:gd name="connsiteY90" fmla="*/ 4391094 h 6230878"/>
                    <a:gd name="connsiteX91" fmla="*/ 1665219 w 6176772"/>
                    <a:gd name="connsiteY91" fmla="*/ 4261890 h 6230878"/>
                    <a:gd name="connsiteX92" fmla="*/ 1648669 w 6176772"/>
                    <a:gd name="connsiteY92" fmla="*/ 4258071 h 6230878"/>
                    <a:gd name="connsiteX93" fmla="*/ 1648669 w 6176772"/>
                    <a:gd name="connsiteY93" fmla="*/ 5500334 h 6230878"/>
                    <a:gd name="connsiteX94" fmla="*/ 356871 w 6176772"/>
                    <a:gd name="connsiteY94" fmla="*/ 2558855 h 6230878"/>
                    <a:gd name="connsiteX95" fmla="*/ 377276 w 6176772"/>
                    <a:gd name="connsiteY95" fmla="*/ 2541493 h 6230878"/>
                    <a:gd name="connsiteX96" fmla="*/ 1316547 w 6176772"/>
                    <a:gd name="connsiteY96" fmla="*/ 2109886 h 6230878"/>
                    <a:gd name="connsiteX97" fmla="*/ 1476219 w 6176772"/>
                    <a:gd name="connsiteY97" fmla="*/ 2067093 h 6230878"/>
                    <a:gd name="connsiteX98" fmla="*/ 1476219 w 6176772"/>
                    <a:gd name="connsiteY98" fmla="*/ 895858 h 6230878"/>
                    <a:gd name="connsiteX99" fmla="*/ 1415557 w 6176772"/>
                    <a:gd name="connsiteY99" fmla="*/ 936987 h 6230878"/>
                    <a:gd name="connsiteX100" fmla="*/ 418201 w 6176772"/>
                    <a:gd name="connsiteY100" fmla="*/ 2324050 h 6230878"/>
                    <a:gd name="connsiteX101" fmla="*/ 356871 w 6176772"/>
                    <a:gd name="connsiteY101" fmla="*/ 2558855 h 6230878"/>
                    <a:gd name="connsiteX102" fmla="*/ 356860 w 6176772"/>
                    <a:gd name="connsiteY102" fmla="*/ 3726106 h 6230878"/>
                    <a:gd name="connsiteX103" fmla="*/ 418201 w 6176772"/>
                    <a:gd name="connsiteY103" fmla="*/ 3960952 h 6230878"/>
                    <a:gd name="connsiteX104" fmla="*/ 1415557 w 6176772"/>
                    <a:gd name="connsiteY104" fmla="*/ 5348015 h 6230878"/>
                    <a:gd name="connsiteX105" fmla="*/ 1476219 w 6176772"/>
                    <a:gd name="connsiteY105" fmla="*/ 5389144 h 6230878"/>
                    <a:gd name="connsiteX106" fmla="*/ 1476219 w 6176772"/>
                    <a:gd name="connsiteY106" fmla="*/ 4217876 h 6230878"/>
                    <a:gd name="connsiteX107" fmla="*/ 1316547 w 6176772"/>
                    <a:gd name="connsiteY107" fmla="*/ 4175084 h 6230878"/>
                    <a:gd name="connsiteX108" fmla="*/ 377276 w 6176772"/>
                    <a:gd name="connsiteY108" fmla="*/ 3743476 h 6230878"/>
                    <a:gd name="connsiteX109" fmla="*/ 356860 w 6176772"/>
                    <a:gd name="connsiteY109" fmla="*/ 3726106 h 6230878"/>
                    <a:gd name="connsiteX110" fmla="*/ 296929 w 6176772"/>
                    <a:gd name="connsiteY110" fmla="*/ 3056260 h 6230878"/>
                    <a:gd name="connsiteX111" fmla="*/ 1476219 w 6176772"/>
                    <a:gd name="connsiteY111" fmla="*/ 3056260 h 6230878"/>
                    <a:gd name="connsiteX112" fmla="*/ 1476219 w 6176772"/>
                    <a:gd name="connsiteY112" fmla="*/ 2241232 h 6230878"/>
                    <a:gd name="connsiteX113" fmla="*/ 1381524 w 6176772"/>
                    <a:gd name="connsiteY113" fmla="*/ 2266319 h 6230878"/>
                    <a:gd name="connsiteX114" fmla="*/ 367530 w 6176772"/>
                    <a:gd name="connsiteY114" fmla="*/ 2817347 h 6230878"/>
                    <a:gd name="connsiteX115" fmla="*/ 304334 w 6176772"/>
                    <a:gd name="connsiteY115" fmla="*/ 2911886 h 6230878"/>
                    <a:gd name="connsiteX116" fmla="*/ 296929 w 6176772"/>
                    <a:gd name="connsiteY116" fmla="*/ 3056260 h 6230878"/>
                    <a:gd name="connsiteX117" fmla="*/ 296927 w 6176772"/>
                    <a:gd name="connsiteY117" fmla="*/ 3228709 h 6230878"/>
                    <a:gd name="connsiteX118" fmla="*/ 304332 w 6176772"/>
                    <a:gd name="connsiteY118" fmla="*/ 3373081 h 6230878"/>
                    <a:gd name="connsiteX119" fmla="*/ 367530 w 6176772"/>
                    <a:gd name="connsiteY119" fmla="*/ 3467623 h 6230878"/>
                    <a:gd name="connsiteX120" fmla="*/ 1381524 w 6176772"/>
                    <a:gd name="connsiteY120" fmla="*/ 4018650 h 6230878"/>
                    <a:gd name="connsiteX121" fmla="*/ 1476219 w 6176772"/>
                    <a:gd name="connsiteY121" fmla="*/ 4043737 h 6230878"/>
                    <a:gd name="connsiteX122" fmla="*/ 1476219 w 6176772"/>
                    <a:gd name="connsiteY122" fmla="*/ 3228709 h 6230878"/>
                    <a:gd name="connsiteX123" fmla="*/ 296927 w 6176772"/>
                    <a:gd name="connsiteY123" fmla="*/ 3228709 h 6230878"/>
                    <a:gd name="connsiteX124" fmla="*/ 0 w 6176772"/>
                    <a:gd name="connsiteY124" fmla="*/ 3142485 h 6230878"/>
                    <a:gd name="connsiteX125" fmla="*/ 1361641 w 6176772"/>
                    <a:gd name="connsiteY125" fmla="*/ 581541 h 6230878"/>
                    <a:gd name="connsiteX126" fmla="*/ 1476219 w 6176772"/>
                    <a:gd name="connsiteY126" fmla="*/ 511933 h 6230878"/>
                    <a:gd name="connsiteX127" fmla="*/ 1648669 w 6176772"/>
                    <a:gd name="connsiteY127" fmla="*/ 0 h 6230878"/>
                    <a:gd name="connsiteX128" fmla="*/ 1648669 w 6176772"/>
                    <a:gd name="connsiteY128" fmla="*/ 411242 h 6230878"/>
                    <a:gd name="connsiteX129" fmla="*/ 1886248 w 6176772"/>
                    <a:gd name="connsiteY129" fmla="*/ 296793 h 6230878"/>
                    <a:gd name="connsiteX130" fmla="*/ 2929458 w 6176772"/>
                    <a:gd name="connsiteY130" fmla="*/ 58110 h 6230878"/>
                    <a:gd name="connsiteX131" fmla="*/ 3000219 w 6176772"/>
                    <a:gd name="connsiteY131" fmla="*/ 56321 h 6230878"/>
                    <a:gd name="connsiteX132" fmla="*/ 3000219 w 6176772"/>
                    <a:gd name="connsiteY132" fmla="*/ 0 h 6230878"/>
                    <a:gd name="connsiteX133" fmla="*/ 3172668 w 6176772"/>
                    <a:gd name="connsiteY133" fmla="*/ 0 h 6230878"/>
                    <a:gd name="connsiteX134" fmla="*/ 3172668 w 6176772"/>
                    <a:gd name="connsiteY134" fmla="*/ 56223 h 6230878"/>
                    <a:gd name="connsiteX135" fmla="*/ 3247314 w 6176772"/>
                    <a:gd name="connsiteY135" fmla="*/ 58110 h 6230878"/>
                    <a:gd name="connsiteX136" fmla="*/ 4290525 w 6176772"/>
                    <a:gd name="connsiteY136" fmla="*/ 296793 h 6230878"/>
                    <a:gd name="connsiteX137" fmla="*/ 4524219 w 6176772"/>
                    <a:gd name="connsiteY137" fmla="*/ 409370 h 6230878"/>
                    <a:gd name="connsiteX138" fmla="*/ 4524219 w 6176772"/>
                    <a:gd name="connsiteY138" fmla="*/ 0 h 6230878"/>
                    <a:gd name="connsiteX139" fmla="*/ 4696668 w 6176772"/>
                    <a:gd name="connsiteY139" fmla="*/ 0 h 6230878"/>
                    <a:gd name="connsiteX140" fmla="*/ 4696668 w 6176772"/>
                    <a:gd name="connsiteY140" fmla="*/ 509573 h 6230878"/>
                    <a:gd name="connsiteX141" fmla="*/ 4815132 w 6176772"/>
                    <a:gd name="connsiteY141" fmla="*/ 581541 h 6230878"/>
                    <a:gd name="connsiteX142" fmla="*/ 6176772 w 6176772"/>
                    <a:gd name="connsiteY142" fmla="*/ 3142485 h 6230878"/>
                    <a:gd name="connsiteX143" fmla="*/ 4815132 w 6176772"/>
                    <a:gd name="connsiteY143" fmla="*/ 5703428 h 6230878"/>
                    <a:gd name="connsiteX144" fmla="*/ 4696668 w 6176772"/>
                    <a:gd name="connsiteY144" fmla="*/ 5775397 h 6230878"/>
                    <a:gd name="connsiteX145" fmla="*/ 4696668 w 6176772"/>
                    <a:gd name="connsiteY145" fmla="*/ 6138665 h 6230878"/>
                    <a:gd name="connsiteX146" fmla="*/ 4524219 w 6176772"/>
                    <a:gd name="connsiteY146" fmla="*/ 6138665 h 6230878"/>
                    <a:gd name="connsiteX147" fmla="*/ 4524219 w 6176772"/>
                    <a:gd name="connsiteY147" fmla="*/ 5875600 h 6230878"/>
                    <a:gd name="connsiteX148" fmla="*/ 4290525 w 6176772"/>
                    <a:gd name="connsiteY148" fmla="*/ 5988177 h 6230878"/>
                    <a:gd name="connsiteX149" fmla="*/ 3088386 w 6176772"/>
                    <a:gd name="connsiteY149" fmla="*/ 6230878 h 6230878"/>
                    <a:gd name="connsiteX150" fmla="*/ 1886248 w 6176772"/>
                    <a:gd name="connsiteY150" fmla="*/ 5988177 h 6230878"/>
                    <a:gd name="connsiteX151" fmla="*/ 1648669 w 6176772"/>
                    <a:gd name="connsiteY151" fmla="*/ 5873728 h 6230878"/>
                    <a:gd name="connsiteX152" fmla="*/ 1648669 w 6176772"/>
                    <a:gd name="connsiteY152" fmla="*/ 6138665 h 6230878"/>
                    <a:gd name="connsiteX153" fmla="*/ 1476219 w 6176772"/>
                    <a:gd name="connsiteY153" fmla="*/ 6138665 h 6230878"/>
                    <a:gd name="connsiteX154" fmla="*/ 1476219 w 6176772"/>
                    <a:gd name="connsiteY154" fmla="*/ 5773037 h 6230878"/>
                    <a:gd name="connsiteX155" fmla="*/ 1361641 w 6176772"/>
                    <a:gd name="connsiteY155" fmla="*/ 5703428 h 6230878"/>
                    <a:gd name="connsiteX156" fmla="*/ 0 w 6176772"/>
                    <a:gd name="connsiteY156" fmla="*/ 3142485 h 6230878"/>
                    <a:gd name="connsiteX0" fmla="*/ 4696668 w 6176772"/>
                    <a:gd name="connsiteY0" fmla="*/ 2069348 h 6230878"/>
                    <a:gd name="connsiteX1" fmla="*/ 4847928 w 6176772"/>
                    <a:gd name="connsiteY1" fmla="*/ 2109886 h 6230878"/>
                    <a:gd name="connsiteX2" fmla="*/ 5787198 w 6176772"/>
                    <a:gd name="connsiteY2" fmla="*/ 2541493 h 6230878"/>
                    <a:gd name="connsiteX3" fmla="*/ 5823373 w 6176772"/>
                    <a:gd name="connsiteY3" fmla="*/ 2572272 h 6230878"/>
                    <a:gd name="connsiteX4" fmla="*/ 5758539 w 6176772"/>
                    <a:gd name="connsiteY4" fmla="*/ 2324050 h 6230878"/>
                    <a:gd name="connsiteX5" fmla="*/ 4761183 w 6176772"/>
                    <a:gd name="connsiteY5" fmla="*/ 936987 h 6230878"/>
                    <a:gd name="connsiteX6" fmla="*/ 4696668 w 6176772"/>
                    <a:gd name="connsiteY6" fmla="*/ 893246 h 6230878"/>
                    <a:gd name="connsiteX7" fmla="*/ 4696668 w 6176772"/>
                    <a:gd name="connsiteY7" fmla="*/ 2069348 h 6230878"/>
                    <a:gd name="connsiteX8" fmla="*/ 4696668 w 6176772"/>
                    <a:gd name="connsiteY8" fmla="*/ 3056260 h 6230878"/>
                    <a:gd name="connsiteX9" fmla="*/ 5879811 w 6176772"/>
                    <a:gd name="connsiteY9" fmla="*/ 3056260 h 6230878"/>
                    <a:gd name="connsiteX10" fmla="*/ 5873813 w 6176772"/>
                    <a:gd name="connsiteY10" fmla="*/ 2939332 h 6230878"/>
                    <a:gd name="connsiteX11" fmla="*/ 5866988 w 6176772"/>
                    <a:gd name="connsiteY11" fmla="*/ 2922130 h 6230878"/>
                    <a:gd name="connsiteX12" fmla="*/ 4699739 w 6176772"/>
                    <a:gd name="connsiteY12" fmla="*/ 2243267 h 6230878"/>
                    <a:gd name="connsiteX13" fmla="*/ 4696668 w 6176772"/>
                    <a:gd name="connsiteY13" fmla="*/ 2242520 h 6230878"/>
                    <a:gd name="connsiteX14" fmla="*/ 4696668 w 6176772"/>
                    <a:gd name="connsiteY14" fmla="*/ 3056260 h 6230878"/>
                    <a:gd name="connsiteX15" fmla="*/ 4696668 w 6176772"/>
                    <a:gd name="connsiteY15" fmla="*/ 4042449 h 6230878"/>
                    <a:gd name="connsiteX16" fmla="*/ 4699739 w 6176772"/>
                    <a:gd name="connsiteY16" fmla="*/ 4041702 h 6230878"/>
                    <a:gd name="connsiteX17" fmla="*/ 5866988 w 6176772"/>
                    <a:gd name="connsiteY17" fmla="*/ 3362839 h 6230878"/>
                    <a:gd name="connsiteX18" fmla="*/ 5873815 w 6176772"/>
                    <a:gd name="connsiteY18" fmla="*/ 3345633 h 6230878"/>
                    <a:gd name="connsiteX19" fmla="*/ 5879813 w 6176772"/>
                    <a:gd name="connsiteY19" fmla="*/ 3228709 h 6230878"/>
                    <a:gd name="connsiteX20" fmla="*/ 4696668 w 6176772"/>
                    <a:gd name="connsiteY20" fmla="*/ 3228709 h 6230878"/>
                    <a:gd name="connsiteX21" fmla="*/ 4696668 w 6176772"/>
                    <a:gd name="connsiteY21" fmla="*/ 4042449 h 6230878"/>
                    <a:gd name="connsiteX22" fmla="*/ 4696668 w 6176772"/>
                    <a:gd name="connsiteY22" fmla="*/ 5391756 h 6230878"/>
                    <a:gd name="connsiteX23" fmla="*/ 4761183 w 6176772"/>
                    <a:gd name="connsiteY23" fmla="*/ 5348015 h 6230878"/>
                    <a:gd name="connsiteX24" fmla="*/ 5758539 w 6176772"/>
                    <a:gd name="connsiteY24" fmla="*/ 3960952 h 6230878"/>
                    <a:gd name="connsiteX25" fmla="*/ 5823384 w 6176772"/>
                    <a:gd name="connsiteY25" fmla="*/ 3712688 h 6230878"/>
                    <a:gd name="connsiteX26" fmla="*/ 5787198 w 6176772"/>
                    <a:gd name="connsiteY26" fmla="*/ 3743476 h 6230878"/>
                    <a:gd name="connsiteX27" fmla="*/ 4847928 w 6176772"/>
                    <a:gd name="connsiteY27" fmla="*/ 4175084 h 6230878"/>
                    <a:gd name="connsiteX28" fmla="*/ 4696668 w 6176772"/>
                    <a:gd name="connsiteY28" fmla="*/ 4215621 h 6230878"/>
                    <a:gd name="connsiteX29" fmla="*/ 4696668 w 6176772"/>
                    <a:gd name="connsiteY29" fmla="*/ 5391756 h 6230878"/>
                    <a:gd name="connsiteX30" fmla="*/ 3172668 w 6176772"/>
                    <a:gd name="connsiteY30" fmla="*/ 1884215 h 6230878"/>
                    <a:gd name="connsiteX31" fmla="*/ 3512454 w 6176772"/>
                    <a:gd name="connsiteY31" fmla="*/ 1893876 h 6230878"/>
                    <a:gd name="connsiteX32" fmla="*/ 4499256 w 6176772"/>
                    <a:gd name="connsiteY32" fmla="*/ 2023080 h 6230878"/>
                    <a:gd name="connsiteX33" fmla="*/ 4524219 w 6176772"/>
                    <a:gd name="connsiteY33" fmla="*/ 2028840 h 6230878"/>
                    <a:gd name="connsiteX34" fmla="*/ 4524219 w 6176772"/>
                    <a:gd name="connsiteY34" fmla="*/ 782473 h 6230878"/>
                    <a:gd name="connsiteX35" fmla="*/ 4391228 w 6176772"/>
                    <a:gd name="connsiteY35" fmla="*/ 706675 h 6230878"/>
                    <a:gd name="connsiteX36" fmla="*/ 3321220 w 6176772"/>
                    <a:gd name="connsiteY36" fmla="*/ 399615 h 6230878"/>
                    <a:gd name="connsiteX37" fmla="*/ 3172668 w 6176772"/>
                    <a:gd name="connsiteY37" fmla="*/ 393612 h 6230878"/>
                    <a:gd name="connsiteX38" fmla="*/ 3172668 w 6176772"/>
                    <a:gd name="connsiteY38" fmla="*/ 1884215 h 6230878"/>
                    <a:gd name="connsiteX39" fmla="*/ 3172668 w 6176772"/>
                    <a:gd name="connsiteY39" fmla="*/ 3056260 h 6230878"/>
                    <a:gd name="connsiteX40" fmla="*/ 4524219 w 6176772"/>
                    <a:gd name="connsiteY40" fmla="*/ 3056260 h 6230878"/>
                    <a:gd name="connsiteX41" fmla="*/ 4524219 w 6176772"/>
                    <a:gd name="connsiteY41" fmla="*/ 2200559 h 6230878"/>
                    <a:gd name="connsiteX42" fmla="*/ 4497112 w 6176772"/>
                    <a:gd name="connsiteY42" fmla="*/ 2193963 h 6230878"/>
                    <a:gd name="connsiteX43" fmla="*/ 3336968 w 6176772"/>
                    <a:gd name="connsiteY43" fmla="*/ 2053434 h 6230878"/>
                    <a:gd name="connsiteX44" fmla="*/ 3172668 w 6176772"/>
                    <a:gd name="connsiteY44" fmla="*/ 2050640 h 6230878"/>
                    <a:gd name="connsiteX45" fmla="*/ 3172668 w 6176772"/>
                    <a:gd name="connsiteY45" fmla="*/ 3056260 h 6230878"/>
                    <a:gd name="connsiteX46" fmla="*/ 3172668 w 6176772"/>
                    <a:gd name="connsiteY46" fmla="*/ 4234329 h 6230878"/>
                    <a:gd name="connsiteX47" fmla="*/ 3336968 w 6176772"/>
                    <a:gd name="connsiteY47" fmla="*/ 4231535 h 6230878"/>
                    <a:gd name="connsiteX48" fmla="*/ 4497112 w 6176772"/>
                    <a:gd name="connsiteY48" fmla="*/ 4091006 h 6230878"/>
                    <a:gd name="connsiteX49" fmla="*/ 4524219 w 6176772"/>
                    <a:gd name="connsiteY49" fmla="*/ 4084410 h 6230878"/>
                    <a:gd name="connsiteX50" fmla="*/ 4524219 w 6176772"/>
                    <a:gd name="connsiteY50" fmla="*/ 3228709 h 6230878"/>
                    <a:gd name="connsiteX51" fmla="*/ 3172668 w 6176772"/>
                    <a:gd name="connsiteY51" fmla="*/ 3228709 h 6230878"/>
                    <a:gd name="connsiteX52" fmla="*/ 3172668 w 6176772"/>
                    <a:gd name="connsiteY52" fmla="*/ 4234329 h 6230878"/>
                    <a:gd name="connsiteX53" fmla="*/ 3172668 w 6176772"/>
                    <a:gd name="connsiteY53" fmla="*/ 5891391 h 6230878"/>
                    <a:gd name="connsiteX54" fmla="*/ 3321220 w 6176772"/>
                    <a:gd name="connsiteY54" fmla="*/ 5885388 h 6230878"/>
                    <a:gd name="connsiteX55" fmla="*/ 4391228 w 6176772"/>
                    <a:gd name="connsiteY55" fmla="*/ 5578328 h 6230878"/>
                    <a:gd name="connsiteX56" fmla="*/ 4524219 w 6176772"/>
                    <a:gd name="connsiteY56" fmla="*/ 5502530 h 6230878"/>
                    <a:gd name="connsiteX57" fmla="*/ 4524219 w 6176772"/>
                    <a:gd name="connsiteY57" fmla="*/ 4256130 h 6230878"/>
                    <a:gd name="connsiteX58" fmla="*/ 4499256 w 6176772"/>
                    <a:gd name="connsiteY58" fmla="*/ 4261890 h 6230878"/>
                    <a:gd name="connsiteX59" fmla="*/ 3512454 w 6176772"/>
                    <a:gd name="connsiteY59" fmla="*/ 4391094 h 6230878"/>
                    <a:gd name="connsiteX60" fmla="*/ 3172668 w 6176772"/>
                    <a:gd name="connsiteY60" fmla="*/ 4400755 h 6230878"/>
                    <a:gd name="connsiteX61" fmla="*/ 3172668 w 6176772"/>
                    <a:gd name="connsiteY61" fmla="*/ 5891391 h 6230878"/>
                    <a:gd name="connsiteX62" fmla="*/ 1648669 w 6176772"/>
                    <a:gd name="connsiteY62" fmla="*/ 2026898 h 6230878"/>
                    <a:gd name="connsiteX63" fmla="*/ 1665219 w 6176772"/>
                    <a:gd name="connsiteY63" fmla="*/ 2023080 h 6230878"/>
                    <a:gd name="connsiteX64" fmla="*/ 2652020 w 6176772"/>
                    <a:gd name="connsiteY64" fmla="*/ 1893876 h 6230878"/>
                    <a:gd name="connsiteX65" fmla="*/ 3000219 w 6176772"/>
                    <a:gd name="connsiteY65" fmla="*/ 1883976 h 6230878"/>
                    <a:gd name="connsiteX66" fmla="*/ 3000219 w 6176772"/>
                    <a:gd name="connsiteY66" fmla="*/ 393768 h 6230878"/>
                    <a:gd name="connsiteX67" fmla="*/ 2855521 w 6176772"/>
                    <a:gd name="connsiteY67" fmla="*/ 399615 h 6230878"/>
                    <a:gd name="connsiteX68" fmla="*/ 1785512 w 6176772"/>
                    <a:gd name="connsiteY68" fmla="*/ 706675 h 6230878"/>
                    <a:gd name="connsiteX69" fmla="*/ 1648669 w 6176772"/>
                    <a:gd name="connsiteY69" fmla="*/ 784668 h 6230878"/>
                    <a:gd name="connsiteX70" fmla="*/ 1648669 w 6176772"/>
                    <a:gd name="connsiteY70" fmla="*/ 2026898 h 6230878"/>
                    <a:gd name="connsiteX71" fmla="*/ 1648669 w 6176772"/>
                    <a:gd name="connsiteY71" fmla="*/ 3056260 h 6230878"/>
                    <a:gd name="connsiteX72" fmla="*/ 3000219 w 6176772"/>
                    <a:gd name="connsiteY72" fmla="*/ 3056260 h 6230878"/>
                    <a:gd name="connsiteX73" fmla="*/ 3000219 w 6176772"/>
                    <a:gd name="connsiteY73" fmla="*/ 2050398 h 6230878"/>
                    <a:gd name="connsiteX74" fmla="*/ 2845505 w 6176772"/>
                    <a:gd name="connsiteY74" fmla="*/ 2052841 h 6230878"/>
                    <a:gd name="connsiteX75" fmla="*/ 1757650 w 6176772"/>
                    <a:gd name="connsiteY75" fmla="*/ 2174824 h 6230878"/>
                    <a:gd name="connsiteX76" fmla="*/ 1648669 w 6176772"/>
                    <a:gd name="connsiteY76" fmla="*/ 2199095 h 6230878"/>
                    <a:gd name="connsiteX77" fmla="*/ 1648669 w 6176772"/>
                    <a:gd name="connsiteY77" fmla="*/ 3056260 h 6230878"/>
                    <a:gd name="connsiteX78" fmla="*/ 1648669 w 6176772"/>
                    <a:gd name="connsiteY78" fmla="*/ 4085874 h 6230878"/>
                    <a:gd name="connsiteX79" fmla="*/ 1757650 w 6176772"/>
                    <a:gd name="connsiteY79" fmla="*/ 4110144 h 6230878"/>
                    <a:gd name="connsiteX80" fmla="*/ 2845505 w 6176772"/>
                    <a:gd name="connsiteY80" fmla="*/ 4232128 h 6230878"/>
                    <a:gd name="connsiteX81" fmla="*/ 3000219 w 6176772"/>
                    <a:gd name="connsiteY81" fmla="*/ 4234571 h 6230878"/>
                    <a:gd name="connsiteX82" fmla="*/ 3000219 w 6176772"/>
                    <a:gd name="connsiteY82" fmla="*/ 3228709 h 6230878"/>
                    <a:gd name="connsiteX83" fmla="*/ 1648669 w 6176772"/>
                    <a:gd name="connsiteY83" fmla="*/ 3228709 h 6230878"/>
                    <a:gd name="connsiteX84" fmla="*/ 1648669 w 6176772"/>
                    <a:gd name="connsiteY84" fmla="*/ 4085874 h 6230878"/>
                    <a:gd name="connsiteX85" fmla="*/ 1648669 w 6176772"/>
                    <a:gd name="connsiteY85" fmla="*/ 5500334 h 6230878"/>
                    <a:gd name="connsiteX86" fmla="*/ 1785512 w 6176772"/>
                    <a:gd name="connsiteY86" fmla="*/ 5578328 h 6230878"/>
                    <a:gd name="connsiteX87" fmla="*/ 2855521 w 6176772"/>
                    <a:gd name="connsiteY87" fmla="*/ 5885388 h 6230878"/>
                    <a:gd name="connsiteX88" fmla="*/ 3000219 w 6176772"/>
                    <a:gd name="connsiteY88" fmla="*/ 5891235 h 6230878"/>
                    <a:gd name="connsiteX89" fmla="*/ 3000219 w 6176772"/>
                    <a:gd name="connsiteY89" fmla="*/ 4400994 h 6230878"/>
                    <a:gd name="connsiteX90" fmla="*/ 2652020 w 6176772"/>
                    <a:gd name="connsiteY90" fmla="*/ 4391094 h 6230878"/>
                    <a:gd name="connsiteX91" fmla="*/ 1665219 w 6176772"/>
                    <a:gd name="connsiteY91" fmla="*/ 4261890 h 6230878"/>
                    <a:gd name="connsiteX92" fmla="*/ 1648669 w 6176772"/>
                    <a:gd name="connsiteY92" fmla="*/ 4258071 h 6230878"/>
                    <a:gd name="connsiteX93" fmla="*/ 1648669 w 6176772"/>
                    <a:gd name="connsiteY93" fmla="*/ 5500334 h 6230878"/>
                    <a:gd name="connsiteX94" fmla="*/ 356871 w 6176772"/>
                    <a:gd name="connsiteY94" fmla="*/ 2558855 h 6230878"/>
                    <a:gd name="connsiteX95" fmla="*/ 377276 w 6176772"/>
                    <a:gd name="connsiteY95" fmla="*/ 2541493 h 6230878"/>
                    <a:gd name="connsiteX96" fmla="*/ 1316547 w 6176772"/>
                    <a:gd name="connsiteY96" fmla="*/ 2109886 h 6230878"/>
                    <a:gd name="connsiteX97" fmla="*/ 1476219 w 6176772"/>
                    <a:gd name="connsiteY97" fmla="*/ 2067093 h 6230878"/>
                    <a:gd name="connsiteX98" fmla="*/ 1476219 w 6176772"/>
                    <a:gd name="connsiteY98" fmla="*/ 895858 h 6230878"/>
                    <a:gd name="connsiteX99" fmla="*/ 1415557 w 6176772"/>
                    <a:gd name="connsiteY99" fmla="*/ 936987 h 6230878"/>
                    <a:gd name="connsiteX100" fmla="*/ 418201 w 6176772"/>
                    <a:gd name="connsiteY100" fmla="*/ 2324050 h 6230878"/>
                    <a:gd name="connsiteX101" fmla="*/ 356871 w 6176772"/>
                    <a:gd name="connsiteY101" fmla="*/ 2558855 h 6230878"/>
                    <a:gd name="connsiteX102" fmla="*/ 356860 w 6176772"/>
                    <a:gd name="connsiteY102" fmla="*/ 3726106 h 6230878"/>
                    <a:gd name="connsiteX103" fmla="*/ 418201 w 6176772"/>
                    <a:gd name="connsiteY103" fmla="*/ 3960952 h 6230878"/>
                    <a:gd name="connsiteX104" fmla="*/ 1415557 w 6176772"/>
                    <a:gd name="connsiteY104" fmla="*/ 5348015 h 6230878"/>
                    <a:gd name="connsiteX105" fmla="*/ 1476219 w 6176772"/>
                    <a:gd name="connsiteY105" fmla="*/ 5389144 h 6230878"/>
                    <a:gd name="connsiteX106" fmla="*/ 1476219 w 6176772"/>
                    <a:gd name="connsiteY106" fmla="*/ 4217876 h 6230878"/>
                    <a:gd name="connsiteX107" fmla="*/ 1316547 w 6176772"/>
                    <a:gd name="connsiteY107" fmla="*/ 4175084 h 6230878"/>
                    <a:gd name="connsiteX108" fmla="*/ 377276 w 6176772"/>
                    <a:gd name="connsiteY108" fmla="*/ 3743476 h 6230878"/>
                    <a:gd name="connsiteX109" fmla="*/ 356860 w 6176772"/>
                    <a:gd name="connsiteY109" fmla="*/ 3726106 h 6230878"/>
                    <a:gd name="connsiteX110" fmla="*/ 296929 w 6176772"/>
                    <a:gd name="connsiteY110" fmla="*/ 3056260 h 6230878"/>
                    <a:gd name="connsiteX111" fmla="*/ 1476219 w 6176772"/>
                    <a:gd name="connsiteY111" fmla="*/ 3056260 h 6230878"/>
                    <a:gd name="connsiteX112" fmla="*/ 1476219 w 6176772"/>
                    <a:gd name="connsiteY112" fmla="*/ 2241232 h 6230878"/>
                    <a:gd name="connsiteX113" fmla="*/ 1381524 w 6176772"/>
                    <a:gd name="connsiteY113" fmla="*/ 2266319 h 6230878"/>
                    <a:gd name="connsiteX114" fmla="*/ 367530 w 6176772"/>
                    <a:gd name="connsiteY114" fmla="*/ 2817347 h 6230878"/>
                    <a:gd name="connsiteX115" fmla="*/ 304334 w 6176772"/>
                    <a:gd name="connsiteY115" fmla="*/ 2911886 h 6230878"/>
                    <a:gd name="connsiteX116" fmla="*/ 296929 w 6176772"/>
                    <a:gd name="connsiteY116" fmla="*/ 3056260 h 6230878"/>
                    <a:gd name="connsiteX117" fmla="*/ 296927 w 6176772"/>
                    <a:gd name="connsiteY117" fmla="*/ 3228709 h 6230878"/>
                    <a:gd name="connsiteX118" fmla="*/ 304332 w 6176772"/>
                    <a:gd name="connsiteY118" fmla="*/ 3373081 h 6230878"/>
                    <a:gd name="connsiteX119" fmla="*/ 367530 w 6176772"/>
                    <a:gd name="connsiteY119" fmla="*/ 3467623 h 6230878"/>
                    <a:gd name="connsiteX120" fmla="*/ 1381524 w 6176772"/>
                    <a:gd name="connsiteY120" fmla="*/ 4018650 h 6230878"/>
                    <a:gd name="connsiteX121" fmla="*/ 1476219 w 6176772"/>
                    <a:gd name="connsiteY121" fmla="*/ 4043737 h 6230878"/>
                    <a:gd name="connsiteX122" fmla="*/ 1476219 w 6176772"/>
                    <a:gd name="connsiteY122" fmla="*/ 3228709 h 6230878"/>
                    <a:gd name="connsiteX123" fmla="*/ 296927 w 6176772"/>
                    <a:gd name="connsiteY123" fmla="*/ 3228709 h 6230878"/>
                    <a:gd name="connsiteX124" fmla="*/ 0 w 6176772"/>
                    <a:gd name="connsiteY124" fmla="*/ 3142485 h 6230878"/>
                    <a:gd name="connsiteX125" fmla="*/ 1361641 w 6176772"/>
                    <a:gd name="connsiteY125" fmla="*/ 581541 h 6230878"/>
                    <a:gd name="connsiteX126" fmla="*/ 1476219 w 6176772"/>
                    <a:gd name="connsiteY126" fmla="*/ 511933 h 6230878"/>
                    <a:gd name="connsiteX127" fmla="*/ 1648669 w 6176772"/>
                    <a:gd name="connsiteY127" fmla="*/ 411242 h 6230878"/>
                    <a:gd name="connsiteX128" fmla="*/ 1886248 w 6176772"/>
                    <a:gd name="connsiteY128" fmla="*/ 296793 h 6230878"/>
                    <a:gd name="connsiteX129" fmla="*/ 2929458 w 6176772"/>
                    <a:gd name="connsiteY129" fmla="*/ 58110 h 6230878"/>
                    <a:gd name="connsiteX130" fmla="*/ 3000219 w 6176772"/>
                    <a:gd name="connsiteY130" fmla="*/ 56321 h 6230878"/>
                    <a:gd name="connsiteX131" fmla="*/ 3000219 w 6176772"/>
                    <a:gd name="connsiteY131" fmla="*/ 0 h 6230878"/>
                    <a:gd name="connsiteX132" fmla="*/ 3172668 w 6176772"/>
                    <a:gd name="connsiteY132" fmla="*/ 0 h 6230878"/>
                    <a:gd name="connsiteX133" fmla="*/ 3172668 w 6176772"/>
                    <a:gd name="connsiteY133" fmla="*/ 56223 h 6230878"/>
                    <a:gd name="connsiteX134" fmla="*/ 3247314 w 6176772"/>
                    <a:gd name="connsiteY134" fmla="*/ 58110 h 6230878"/>
                    <a:gd name="connsiteX135" fmla="*/ 4290525 w 6176772"/>
                    <a:gd name="connsiteY135" fmla="*/ 296793 h 6230878"/>
                    <a:gd name="connsiteX136" fmla="*/ 4524219 w 6176772"/>
                    <a:gd name="connsiteY136" fmla="*/ 409370 h 6230878"/>
                    <a:gd name="connsiteX137" fmla="*/ 4524219 w 6176772"/>
                    <a:gd name="connsiteY137" fmla="*/ 0 h 6230878"/>
                    <a:gd name="connsiteX138" fmla="*/ 4696668 w 6176772"/>
                    <a:gd name="connsiteY138" fmla="*/ 0 h 6230878"/>
                    <a:gd name="connsiteX139" fmla="*/ 4696668 w 6176772"/>
                    <a:gd name="connsiteY139" fmla="*/ 509573 h 6230878"/>
                    <a:gd name="connsiteX140" fmla="*/ 4815132 w 6176772"/>
                    <a:gd name="connsiteY140" fmla="*/ 581541 h 6230878"/>
                    <a:gd name="connsiteX141" fmla="*/ 6176772 w 6176772"/>
                    <a:gd name="connsiteY141" fmla="*/ 3142485 h 6230878"/>
                    <a:gd name="connsiteX142" fmla="*/ 4815132 w 6176772"/>
                    <a:gd name="connsiteY142" fmla="*/ 5703428 h 6230878"/>
                    <a:gd name="connsiteX143" fmla="*/ 4696668 w 6176772"/>
                    <a:gd name="connsiteY143" fmla="*/ 5775397 h 6230878"/>
                    <a:gd name="connsiteX144" fmla="*/ 4696668 w 6176772"/>
                    <a:gd name="connsiteY144" fmla="*/ 6138665 h 6230878"/>
                    <a:gd name="connsiteX145" fmla="*/ 4524219 w 6176772"/>
                    <a:gd name="connsiteY145" fmla="*/ 6138665 h 6230878"/>
                    <a:gd name="connsiteX146" fmla="*/ 4524219 w 6176772"/>
                    <a:gd name="connsiteY146" fmla="*/ 5875600 h 6230878"/>
                    <a:gd name="connsiteX147" fmla="*/ 4290525 w 6176772"/>
                    <a:gd name="connsiteY147" fmla="*/ 5988177 h 6230878"/>
                    <a:gd name="connsiteX148" fmla="*/ 3088386 w 6176772"/>
                    <a:gd name="connsiteY148" fmla="*/ 6230878 h 6230878"/>
                    <a:gd name="connsiteX149" fmla="*/ 1886248 w 6176772"/>
                    <a:gd name="connsiteY149" fmla="*/ 5988177 h 6230878"/>
                    <a:gd name="connsiteX150" fmla="*/ 1648669 w 6176772"/>
                    <a:gd name="connsiteY150" fmla="*/ 5873728 h 6230878"/>
                    <a:gd name="connsiteX151" fmla="*/ 1648669 w 6176772"/>
                    <a:gd name="connsiteY151" fmla="*/ 6138665 h 6230878"/>
                    <a:gd name="connsiteX152" fmla="*/ 1476219 w 6176772"/>
                    <a:gd name="connsiteY152" fmla="*/ 6138665 h 6230878"/>
                    <a:gd name="connsiteX153" fmla="*/ 1476219 w 6176772"/>
                    <a:gd name="connsiteY153" fmla="*/ 5773037 h 6230878"/>
                    <a:gd name="connsiteX154" fmla="*/ 1361641 w 6176772"/>
                    <a:gd name="connsiteY154" fmla="*/ 5703428 h 6230878"/>
                    <a:gd name="connsiteX155" fmla="*/ 0 w 6176772"/>
                    <a:gd name="connsiteY155" fmla="*/ 3142485 h 6230878"/>
                    <a:gd name="connsiteX0" fmla="*/ 4696668 w 6176772"/>
                    <a:gd name="connsiteY0" fmla="*/ 2069348 h 6230878"/>
                    <a:gd name="connsiteX1" fmla="*/ 4847928 w 6176772"/>
                    <a:gd name="connsiteY1" fmla="*/ 2109886 h 6230878"/>
                    <a:gd name="connsiteX2" fmla="*/ 5787198 w 6176772"/>
                    <a:gd name="connsiteY2" fmla="*/ 2541493 h 6230878"/>
                    <a:gd name="connsiteX3" fmla="*/ 5823373 w 6176772"/>
                    <a:gd name="connsiteY3" fmla="*/ 2572272 h 6230878"/>
                    <a:gd name="connsiteX4" fmla="*/ 5758539 w 6176772"/>
                    <a:gd name="connsiteY4" fmla="*/ 2324050 h 6230878"/>
                    <a:gd name="connsiteX5" fmla="*/ 4761183 w 6176772"/>
                    <a:gd name="connsiteY5" fmla="*/ 936987 h 6230878"/>
                    <a:gd name="connsiteX6" fmla="*/ 4696668 w 6176772"/>
                    <a:gd name="connsiteY6" fmla="*/ 893246 h 6230878"/>
                    <a:gd name="connsiteX7" fmla="*/ 4696668 w 6176772"/>
                    <a:gd name="connsiteY7" fmla="*/ 2069348 h 6230878"/>
                    <a:gd name="connsiteX8" fmla="*/ 4696668 w 6176772"/>
                    <a:gd name="connsiteY8" fmla="*/ 3056260 h 6230878"/>
                    <a:gd name="connsiteX9" fmla="*/ 5879811 w 6176772"/>
                    <a:gd name="connsiteY9" fmla="*/ 3056260 h 6230878"/>
                    <a:gd name="connsiteX10" fmla="*/ 5873813 w 6176772"/>
                    <a:gd name="connsiteY10" fmla="*/ 2939332 h 6230878"/>
                    <a:gd name="connsiteX11" fmla="*/ 5866988 w 6176772"/>
                    <a:gd name="connsiteY11" fmla="*/ 2922130 h 6230878"/>
                    <a:gd name="connsiteX12" fmla="*/ 4699739 w 6176772"/>
                    <a:gd name="connsiteY12" fmla="*/ 2243267 h 6230878"/>
                    <a:gd name="connsiteX13" fmla="*/ 4696668 w 6176772"/>
                    <a:gd name="connsiteY13" fmla="*/ 2242520 h 6230878"/>
                    <a:gd name="connsiteX14" fmla="*/ 4696668 w 6176772"/>
                    <a:gd name="connsiteY14" fmla="*/ 3056260 h 6230878"/>
                    <a:gd name="connsiteX15" fmla="*/ 4696668 w 6176772"/>
                    <a:gd name="connsiteY15" fmla="*/ 4042449 h 6230878"/>
                    <a:gd name="connsiteX16" fmla="*/ 4699739 w 6176772"/>
                    <a:gd name="connsiteY16" fmla="*/ 4041702 h 6230878"/>
                    <a:gd name="connsiteX17" fmla="*/ 5866988 w 6176772"/>
                    <a:gd name="connsiteY17" fmla="*/ 3362839 h 6230878"/>
                    <a:gd name="connsiteX18" fmla="*/ 5873815 w 6176772"/>
                    <a:gd name="connsiteY18" fmla="*/ 3345633 h 6230878"/>
                    <a:gd name="connsiteX19" fmla="*/ 5879813 w 6176772"/>
                    <a:gd name="connsiteY19" fmla="*/ 3228709 h 6230878"/>
                    <a:gd name="connsiteX20" fmla="*/ 4696668 w 6176772"/>
                    <a:gd name="connsiteY20" fmla="*/ 3228709 h 6230878"/>
                    <a:gd name="connsiteX21" fmla="*/ 4696668 w 6176772"/>
                    <a:gd name="connsiteY21" fmla="*/ 4042449 h 6230878"/>
                    <a:gd name="connsiteX22" fmla="*/ 4696668 w 6176772"/>
                    <a:gd name="connsiteY22" fmla="*/ 5391756 h 6230878"/>
                    <a:gd name="connsiteX23" fmla="*/ 4761183 w 6176772"/>
                    <a:gd name="connsiteY23" fmla="*/ 5348015 h 6230878"/>
                    <a:gd name="connsiteX24" fmla="*/ 5758539 w 6176772"/>
                    <a:gd name="connsiteY24" fmla="*/ 3960952 h 6230878"/>
                    <a:gd name="connsiteX25" fmla="*/ 5823384 w 6176772"/>
                    <a:gd name="connsiteY25" fmla="*/ 3712688 h 6230878"/>
                    <a:gd name="connsiteX26" fmla="*/ 5787198 w 6176772"/>
                    <a:gd name="connsiteY26" fmla="*/ 3743476 h 6230878"/>
                    <a:gd name="connsiteX27" fmla="*/ 4847928 w 6176772"/>
                    <a:gd name="connsiteY27" fmla="*/ 4175084 h 6230878"/>
                    <a:gd name="connsiteX28" fmla="*/ 4696668 w 6176772"/>
                    <a:gd name="connsiteY28" fmla="*/ 4215621 h 6230878"/>
                    <a:gd name="connsiteX29" fmla="*/ 4696668 w 6176772"/>
                    <a:gd name="connsiteY29" fmla="*/ 5391756 h 6230878"/>
                    <a:gd name="connsiteX30" fmla="*/ 3172668 w 6176772"/>
                    <a:gd name="connsiteY30" fmla="*/ 1884215 h 6230878"/>
                    <a:gd name="connsiteX31" fmla="*/ 3512454 w 6176772"/>
                    <a:gd name="connsiteY31" fmla="*/ 1893876 h 6230878"/>
                    <a:gd name="connsiteX32" fmla="*/ 4499256 w 6176772"/>
                    <a:gd name="connsiteY32" fmla="*/ 2023080 h 6230878"/>
                    <a:gd name="connsiteX33" fmla="*/ 4524219 w 6176772"/>
                    <a:gd name="connsiteY33" fmla="*/ 2028840 h 6230878"/>
                    <a:gd name="connsiteX34" fmla="*/ 4524219 w 6176772"/>
                    <a:gd name="connsiteY34" fmla="*/ 782473 h 6230878"/>
                    <a:gd name="connsiteX35" fmla="*/ 4391228 w 6176772"/>
                    <a:gd name="connsiteY35" fmla="*/ 706675 h 6230878"/>
                    <a:gd name="connsiteX36" fmla="*/ 3321220 w 6176772"/>
                    <a:gd name="connsiteY36" fmla="*/ 399615 h 6230878"/>
                    <a:gd name="connsiteX37" fmla="*/ 3172668 w 6176772"/>
                    <a:gd name="connsiteY37" fmla="*/ 393612 h 6230878"/>
                    <a:gd name="connsiteX38" fmla="*/ 3172668 w 6176772"/>
                    <a:gd name="connsiteY38" fmla="*/ 1884215 h 6230878"/>
                    <a:gd name="connsiteX39" fmla="*/ 3172668 w 6176772"/>
                    <a:gd name="connsiteY39" fmla="*/ 3056260 h 6230878"/>
                    <a:gd name="connsiteX40" fmla="*/ 4524219 w 6176772"/>
                    <a:gd name="connsiteY40" fmla="*/ 3056260 h 6230878"/>
                    <a:gd name="connsiteX41" fmla="*/ 4524219 w 6176772"/>
                    <a:gd name="connsiteY41" fmla="*/ 2200559 h 6230878"/>
                    <a:gd name="connsiteX42" fmla="*/ 4497112 w 6176772"/>
                    <a:gd name="connsiteY42" fmla="*/ 2193963 h 6230878"/>
                    <a:gd name="connsiteX43" fmla="*/ 3336968 w 6176772"/>
                    <a:gd name="connsiteY43" fmla="*/ 2053434 h 6230878"/>
                    <a:gd name="connsiteX44" fmla="*/ 3172668 w 6176772"/>
                    <a:gd name="connsiteY44" fmla="*/ 2050640 h 6230878"/>
                    <a:gd name="connsiteX45" fmla="*/ 3172668 w 6176772"/>
                    <a:gd name="connsiteY45" fmla="*/ 3056260 h 6230878"/>
                    <a:gd name="connsiteX46" fmla="*/ 3172668 w 6176772"/>
                    <a:gd name="connsiteY46" fmla="*/ 4234329 h 6230878"/>
                    <a:gd name="connsiteX47" fmla="*/ 3336968 w 6176772"/>
                    <a:gd name="connsiteY47" fmla="*/ 4231535 h 6230878"/>
                    <a:gd name="connsiteX48" fmla="*/ 4497112 w 6176772"/>
                    <a:gd name="connsiteY48" fmla="*/ 4091006 h 6230878"/>
                    <a:gd name="connsiteX49" fmla="*/ 4524219 w 6176772"/>
                    <a:gd name="connsiteY49" fmla="*/ 4084410 h 6230878"/>
                    <a:gd name="connsiteX50" fmla="*/ 4524219 w 6176772"/>
                    <a:gd name="connsiteY50" fmla="*/ 3228709 h 6230878"/>
                    <a:gd name="connsiteX51" fmla="*/ 3172668 w 6176772"/>
                    <a:gd name="connsiteY51" fmla="*/ 3228709 h 6230878"/>
                    <a:gd name="connsiteX52" fmla="*/ 3172668 w 6176772"/>
                    <a:gd name="connsiteY52" fmla="*/ 4234329 h 6230878"/>
                    <a:gd name="connsiteX53" fmla="*/ 3172668 w 6176772"/>
                    <a:gd name="connsiteY53" fmla="*/ 5891391 h 6230878"/>
                    <a:gd name="connsiteX54" fmla="*/ 3321220 w 6176772"/>
                    <a:gd name="connsiteY54" fmla="*/ 5885388 h 6230878"/>
                    <a:gd name="connsiteX55" fmla="*/ 4391228 w 6176772"/>
                    <a:gd name="connsiteY55" fmla="*/ 5578328 h 6230878"/>
                    <a:gd name="connsiteX56" fmla="*/ 4524219 w 6176772"/>
                    <a:gd name="connsiteY56" fmla="*/ 5502530 h 6230878"/>
                    <a:gd name="connsiteX57" fmla="*/ 4524219 w 6176772"/>
                    <a:gd name="connsiteY57" fmla="*/ 4256130 h 6230878"/>
                    <a:gd name="connsiteX58" fmla="*/ 4499256 w 6176772"/>
                    <a:gd name="connsiteY58" fmla="*/ 4261890 h 6230878"/>
                    <a:gd name="connsiteX59" fmla="*/ 3512454 w 6176772"/>
                    <a:gd name="connsiteY59" fmla="*/ 4391094 h 6230878"/>
                    <a:gd name="connsiteX60" fmla="*/ 3172668 w 6176772"/>
                    <a:gd name="connsiteY60" fmla="*/ 4400755 h 6230878"/>
                    <a:gd name="connsiteX61" fmla="*/ 3172668 w 6176772"/>
                    <a:gd name="connsiteY61" fmla="*/ 5891391 h 6230878"/>
                    <a:gd name="connsiteX62" fmla="*/ 1648669 w 6176772"/>
                    <a:gd name="connsiteY62" fmla="*/ 2026898 h 6230878"/>
                    <a:gd name="connsiteX63" fmla="*/ 1665219 w 6176772"/>
                    <a:gd name="connsiteY63" fmla="*/ 2023080 h 6230878"/>
                    <a:gd name="connsiteX64" fmla="*/ 2652020 w 6176772"/>
                    <a:gd name="connsiteY64" fmla="*/ 1893876 h 6230878"/>
                    <a:gd name="connsiteX65" fmla="*/ 3000219 w 6176772"/>
                    <a:gd name="connsiteY65" fmla="*/ 1883976 h 6230878"/>
                    <a:gd name="connsiteX66" fmla="*/ 3000219 w 6176772"/>
                    <a:gd name="connsiteY66" fmla="*/ 393768 h 6230878"/>
                    <a:gd name="connsiteX67" fmla="*/ 2855521 w 6176772"/>
                    <a:gd name="connsiteY67" fmla="*/ 399615 h 6230878"/>
                    <a:gd name="connsiteX68" fmla="*/ 1785512 w 6176772"/>
                    <a:gd name="connsiteY68" fmla="*/ 706675 h 6230878"/>
                    <a:gd name="connsiteX69" fmla="*/ 1648669 w 6176772"/>
                    <a:gd name="connsiteY69" fmla="*/ 784668 h 6230878"/>
                    <a:gd name="connsiteX70" fmla="*/ 1648669 w 6176772"/>
                    <a:gd name="connsiteY70" fmla="*/ 2026898 h 6230878"/>
                    <a:gd name="connsiteX71" fmla="*/ 1648669 w 6176772"/>
                    <a:gd name="connsiteY71" fmla="*/ 3056260 h 6230878"/>
                    <a:gd name="connsiteX72" fmla="*/ 3000219 w 6176772"/>
                    <a:gd name="connsiteY72" fmla="*/ 3056260 h 6230878"/>
                    <a:gd name="connsiteX73" fmla="*/ 3000219 w 6176772"/>
                    <a:gd name="connsiteY73" fmla="*/ 2050398 h 6230878"/>
                    <a:gd name="connsiteX74" fmla="*/ 2845505 w 6176772"/>
                    <a:gd name="connsiteY74" fmla="*/ 2052841 h 6230878"/>
                    <a:gd name="connsiteX75" fmla="*/ 1757650 w 6176772"/>
                    <a:gd name="connsiteY75" fmla="*/ 2174824 h 6230878"/>
                    <a:gd name="connsiteX76" fmla="*/ 1648669 w 6176772"/>
                    <a:gd name="connsiteY76" fmla="*/ 2199095 h 6230878"/>
                    <a:gd name="connsiteX77" fmla="*/ 1648669 w 6176772"/>
                    <a:gd name="connsiteY77" fmla="*/ 3056260 h 6230878"/>
                    <a:gd name="connsiteX78" fmla="*/ 1648669 w 6176772"/>
                    <a:gd name="connsiteY78" fmla="*/ 4085874 h 6230878"/>
                    <a:gd name="connsiteX79" fmla="*/ 1757650 w 6176772"/>
                    <a:gd name="connsiteY79" fmla="*/ 4110144 h 6230878"/>
                    <a:gd name="connsiteX80" fmla="*/ 2845505 w 6176772"/>
                    <a:gd name="connsiteY80" fmla="*/ 4232128 h 6230878"/>
                    <a:gd name="connsiteX81" fmla="*/ 3000219 w 6176772"/>
                    <a:gd name="connsiteY81" fmla="*/ 4234571 h 6230878"/>
                    <a:gd name="connsiteX82" fmla="*/ 3000219 w 6176772"/>
                    <a:gd name="connsiteY82" fmla="*/ 3228709 h 6230878"/>
                    <a:gd name="connsiteX83" fmla="*/ 1648669 w 6176772"/>
                    <a:gd name="connsiteY83" fmla="*/ 3228709 h 6230878"/>
                    <a:gd name="connsiteX84" fmla="*/ 1648669 w 6176772"/>
                    <a:gd name="connsiteY84" fmla="*/ 4085874 h 6230878"/>
                    <a:gd name="connsiteX85" fmla="*/ 1648669 w 6176772"/>
                    <a:gd name="connsiteY85" fmla="*/ 5500334 h 6230878"/>
                    <a:gd name="connsiteX86" fmla="*/ 1785512 w 6176772"/>
                    <a:gd name="connsiteY86" fmla="*/ 5578328 h 6230878"/>
                    <a:gd name="connsiteX87" fmla="*/ 2855521 w 6176772"/>
                    <a:gd name="connsiteY87" fmla="*/ 5885388 h 6230878"/>
                    <a:gd name="connsiteX88" fmla="*/ 3000219 w 6176772"/>
                    <a:gd name="connsiteY88" fmla="*/ 5891235 h 6230878"/>
                    <a:gd name="connsiteX89" fmla="*/ 3000219 w 6176772"/>
                    <a:gd name="connsiteY89" fmla="*/ 4400994 h 6230878"/>
                    <a:gd name="connsiteX90" fmla="*/ 2652020 w 6176772"/>
                    <a:gd name="connsiteY90" fmla="*/ 4391094 h 6230878"/>
                    <a:gd name="connsiteX91" fmla="*/ 1665219 w 6176772"/>
                    <a:gd name="connsiteY91" fmla="*/ 4261890 h 6230878"/>
                    <a:gd name="connsiteX92" fmla="*/ 1648669 w 6176772"/>
                    <a:gd name="connsiteY92" fmla="*/ 4258071 h 6230878"/>
                    <a:gd name="connsiteX93" fmla="*/ 1648669 w 6176772"/>
                    <a:gd name="connsiteY93" fmla="*/ 5500334 h 6230878"/>
                    <a:gd name="connsiteX94" fmla="*/ 356871 w 6176772"/>
                    <a:gd name="connsiteY94" fmla="*/ 2558855 h 6230878"/>
                    <a:gd name="connsiteX95" fmla="*/ 377276 w 6176772"/>
                    <a:gd name="connsiteY95" fmla="*/ 2541493 h 6230878"/>
                    <a:gd name="connsiteX96" fmla="*/ 1316547 w 6176772"/>
                    <a:gd name="connsiteY96" fmla="*/ 2109886 h 6230878"/>
                    <a:gd name="connsiteX97" fmla="*/ 1476219 w 6176772"/>
                    <a:gd name="connsiteY97" fmla="*/ 2067093 h 6230878"/>
                    <a:gd name="connsiteX98" fmla="*/ 1476219 w 6176772"/>
                    <a:gd name="connsiteY98" fmla="*/ 895858 h 6230878"/>
                    <a:gd name="connsiteX99" fmla="*/ 1415557 w 6176772"/>
                    <a:gd name="connsiteY99" fmla="*/ 936987 h 6230878"/>
                    <a:gd name="connsiteX100" fmla="*/ 418201 w 6176772"/>
                    <a:gd name="connsiteY100" fmla="*/ 2324050 h 6230878"/>
                    <a:gd name="connsiteX101" fmla="*/ 356871 w 6176772"/>
                    <a:gd name="connsiteY101" fmla="*/ 2558855 h 6230878"/>
                    <a:gd name="connsiteX102" fmla="*/ 356860 w 6176772"/>
                    <a:gd name="connsiteY102" fmla="*/ 3726106 h 6230878"/>
                    <a:gd name="connsiteX103" fmla="*/ 418201 w 6176772"/>
                    <a:gd name="connsiteY103" fmla="*/ 3960952 h 6230878"/>
                    <a:gd name="connsiteX104" fmla="*/ 1415557 w 6176772"/>
                    <a:gd name="connsiteY104" fmla="*/ 5348015 h 6230878"/>
                    <a:gd name="connsiteX105" fmla="*/ 1476219 w 6176772"/>
                    <a:gd name="connsiteY105" fmla="*/ 5389144 h 6230878"/>
                    <a:gd name="connsiteX106" fmla="*/ 1476219 w 6176772"/>
                    <a:gd name="connsiteY106" fmla="*/ 4217876 h 6230878"/>
                    <a:gd name="connsiteX107" fmla="*/ 1316547 w 6176772"/>
                    <a:gd name="connsiteY107" fmla="*/ 4175084 h 6230878"/>
                    <a:gd name="connsiteX108" fmla="*/ 377276 w 6176772"/>
                    <a:gd name="connsiteY108" fmla="*/ 3743476 h 6230878"/>
                    <a:gd name="connsiteX109" fmla="*/ 356860 w 6176772"/>
                    <a:gd name="connsiteY109" fmla="*/ 3726106 h 6230878"/>
                    <a:gd name="connsiteX110" fmla="*/ 296929 w 6176772"/>
                    <a:gd name="connsiteY110" fmla="*/ 3056260 h 6230878"/>
                    <a:gd name="connsiteX111" fmla="*/ 1476219 w 6176772"/>
                    <a:gd name="connsiteY111" fmla="*/ 3056260 h 6230878"/>
                    <a:gd name="connsiteX112" fmla="*/ 1476219 w 6176772"/>
                    <a:gd name="connsiteY112" fmla="*/ 2241232 h 6230878"/>
                    <a:gd name="connsiteX113" fmla="*/ 1381524 w 6176772"/>
                    <a:gd name="connsiteY113" fmla="*/ 2266319 h 6230878"/>
                    <a:gd name="connsiteX114" fmla="*/ 367530 w 6176772"/>
                    <a:gd name="connsiteY114" fmla="*/ 2817347 h 6230878"/>
                    <a:gd name="connsiteX115" fmla="*/ 304334 w 6176772"/>
                    <a:gd name="connsiteY115" fmla="*/ 2911886 h 6230878"/>
                    <a:gd name="connsiteX116" fmla="*/ 296929 w 6176772"/>
                    <a:gd name="connsiteY116" fmla="*/ 3056260 h 6230878"/>
                    <a:gd name="connsiteX117" fmla="*/ 296927 w 6176772"/>
                    <a:gd name="connsiteY117" fmla="*/ 3228709 h 6230878"/>
                    <a:gd name="connsiteX118" fmla="*/ 304332 w 6176772"/>
                    <a:gd name="connsiteY118" fmla="*/ 3373081 h 6230878"/>
                    <a:gd name="connsiteX119" fmla="*/ 367530 w 6176772"/>
                    <a:gd name="connsiteY119" fmla="*/ 3467623 h 6230878"/>
                    <a:gd name="connsiteX120" fmla="*/ 1381524 w 6176772"/>
                    <a:gd name="connsiteY120" fmla="*/ 4018650 h 6230878"/>
                    <a:gd name="connsiteX121" fmla="*/ 1476219 w 6176772"/>
                    <a:gd name="connsiteY121" fmla="*/ 4043737 h 6230878"/>
                    <a:gd name="connsiteX122" fmla="*/ 1476219 w 6176772"/>
                    <a:gd name="connsiteY122" fmla="*/ 3228709 h 6230878"/>
                    <a:gd name="connsiteX123" fmla="*/ 296927 w 6176772"/>
                    <a:gd name="connsiteY123" fmla="*/ 3228709 h 6230878"/>
                    <a:gd name="connsiteX124" fmla="*/ 0 w 6176772"/>
                    <a:gd name="connsiteY124" fmla="*/ 3142485 h 6230878"/>
                    <a:gd name="connsiteX125" fmla="*/ 1361641 w 6176772"/>
                    <a:gd name="connsiteY125" fmla="*/ 581541 h 6230878"/>
                    <a:gd name="connsiteX126" fmla="*/ 1476219 w 6176772"/>
                    <a:gd name="connsiteY126" fmla="*/ 511933 h 6230878"/>
                    <a:gd name="connsiteX127" fmla="*/ 1648669 w 6176772"/>
                    <a:gd name="connsiteY127" fmla="*/ 411242 h 6230878"/>
                    <a:gd name="connsiteX128" fmla="*/ 1886248 w 6176772"/>
                    <a:gd name="connsiteY128" fmla="*/ 296793 h 6230878"/>
                    <a:gd name="connsiteX129" fmla="*/ 2929458 w 6176772"/>
                    <a:gd name="connsiteY129" fmla="*/ 58110 h 6230878"/>
                    <a:gd name="connsiteX130" fmla="*/ 3000219 w 6176772"/>
                    <a:gd name="connsiteY130" fmla="*/ 56321 h 6230878"/>
                    <a:gd name="connsiteX131" fmla="*/ 3172668 w 6176772"/>
                    <a:gd name="connsiteY131" fmla="*/ 0 h 6230878"/>
                    <a:gd name="connsiteX132" fmla="*/ 3172668 w 6176772"/>
                    <a:gd name="connsiteY132" fmla="*/ 56223 h 6230878"/>
                    <a:gd name="connsiteX133" fmla="*/ 3247314 w 6176772"/>
                    <a:gd name="connsiteY133" fmla="*/ 58110 h 6230878"/>
                    <a:gd name="connsiteX134" fmla="*/ 4290525 w 6176772"/>
                    <a:gd name="connsiteY134" fmla="*/ 296793 h 6230878"/>
                    <a:gd name="connsiteX135" fmla="*/ 4524219 w 6176772"/>
                    <a:gd name="connsiteY135" fmla="*/ 409370 h 6230878"/>
                    <a:gd name="connsiteX136" fmla="*/ 4524219 w 6176772"/>
                    <a:gd name="connsiteY136" fmla="*/ 0 h 6230878"/>
                    <a:gd name="connsiteX137" fmla="*/ 4696668 w 6176772"/>
                    <a:gd name="connsiteY137" fmla="*/ 0 h 6230878"/>
                    <a:gd name="connsiteX138" fmla="*/ 4696668 w 6176772"/>
                    <a:gd name="connsiteY138" fmla="*/ 509573 h 6230878"/>
                    <a:gd name="connsiteX139" fmla="*/ 4815132 w 6176772"/>
                    <a:gd name="connsiteY139" fmla="*/ 581541 h 6230878"/>
                    <a:gd name="connsiteX140" fmla="*/ 6176772 w 6176772"/>
                    <a:gd name="connsiteY140" fmla="*/ 3142485 h 6230878"/>
                    <a:gd name="connsiteX141" fmla="*/ 4815132 w 6176772"/>
                    <a:gd name="connsiteY141" fmla="*/ 5703428 h 6230878"/>
                    <a:gd name="connsiteX142" fmla="*/ 4696668 w 6176772"/>
                    <a:gd name="connsiteY142" fmla="*/ 5775397 h 6230878"/>
                    <a:gd name="connsiteX143" fmla="*/ 4696668 w 6176772"/>
                    <a:gd name="connsiteY143" fmla="*/ 6138665 h 6230878"/>
                    <a:gd name="connsiteX144" fmla="*/ 4524219 w 6176772"/>
                    <a:gd name="connsiteY144" fmla="*/ 6138665 h 6230878"/>
                    <a:gd name="connsiteX145" fmla="*/ 4524219 w 6176772"/>
                    <a:gd name="connsiteY145" fmla="*/ 5875600 h 6230878"/>
                    <a:gd name="connsiteX146" fmla="*/ 4290525 w 6176772"/>
                    <a:gd name="connsiteY146" fmla="*/ 5988177 h 6230878"/>
                    <a:gd name="connsiteX147" fmla="*/ 3088386 w 6176772"/>
                    <a:gd name="connsiteY147" fmla="*/ 6230878 h 6230878"/>
                    <a:gd name="connsiteX148" fmla="*/ 1886248 w 6176772"/>
                    <a:gd name="connsiteY148" fmla="*/ 5988177 h 6230878"/>
                    <a:gd name="connsiteX149" fmla="*/ 1648669 w 6176772"/>
                    <a:gd name="connsiteY149" fmla="*/ 5873728 h 6230878"/>
                    <a:gd name="connsiteX150" fmla="*/ 1648669 w 6176772"/>
                    <a:gd name="connsiteY150" fmla="*/ 6138665 h 6230878"/>
                    <a:gd name="connsiteX151" fmla="*/ 1476219 w 6176772"/>
                    <a:gd name="connsiteY151" fmla="*/ 6138665 h 6230878"/>
                    <a:gd name="connsiteX152" fmla="*/ 1476219 w 6176772"/>
                    <a:gd name="connsiteY152" fmla="*/ 5773037 h 6230878"/>
                    <a:gd name="connsiteX153" fmla="*/ 1361641 w 6176772"/>
                    <a:gd name="connsiteY153" fmla="*/ 5703428 h 6230878"/>
                    <a:gd name="connsiteX154" fmla="*/ 0 w 6176772"/>
                    <a:gd name="connsiteY154" fmla="*/ 3142485 h 6230878"/>
                    <a:gd name="connsiteX0" fmla="*/ 4696668 w 6176772"/>
                    <a:gd name="connsiteY0" fmla="*/ 2069348 h 6230878"/>
                    <a:gd name="connsiteX1" fmla="*/ 4847928 w 6176772"/>
                    <a:gd name="connsiteY1" fmla="*/ 2109886 h 6230878"/>
                    <a:gd name="connsiteX2" fmla="*/ 5787198 w 6176772"/>
                    <a:gd name="connsiteY2" fmla="*/ 2541493 h 6230878"/>
                    <a:gd name="connsiteX3" fmla="*/ 5823373 w 6176772"/>
                    <a:gd name="connsiteY3" fmla="*/ 2572272 h 6230878"/>
                    <a:gd name="connsiteX4" fmla="*/ 5758539 w 6176772"/>
                    <a:gd name="connsiteY4" fmla="*/ 2324050 h 6230878"/>
                    <a:gd name="connsiteX5" fmla="*/ 4761183 w 6176772"/>
                    <a:gd name="connsiteY5" fmla="*/ 936987 h 6230878"/>
                    <a:gd name="connsiteX6" fmla="*/ 4696668 w 6176772"/>
                    <a:gd name="connsiteY6" fmla="*/ 893246 h 6230878"/>
                    <a:gd name="connsiteX7" fmla="*/ 4696668 w 6176772"/>
                    <a:gd name="connsiteY7" fmla="*/ 2069348 h 6230878"/>
                    <a:gd name="connsiteX8" fmla="*/ 4696668 w 6176772"/>
                    <a:gd name="connsiteY8" fmla="*/ 3056260 h 6230878"/>
                    <a:gd name="connsiteX9" fmla="*/ 5879811 w 6176772"/>
                    <a:gd name="connsiteY9" fmla="*/ 3056260 h 6230878"/>
                    <a:gd name="connsiteX10" fmla="*/ 5873813 w 6176772"/>
                    <a:gd name="connsiteY10" fmla="*/ 2939332 h 6230878"/>
                    <a:gd name="connsiteX11" fmla="*/ 5866988 w 6176772"/>
                    <a:gd name="connsiteY11" fmla="*/ 2922130 h 6230878"/>
                    <a:gd name="connsiteX12" fmla="*/ 4699739 w 6176772"/>
                    <a:gd name="connsiteY12" fmla="*/ 2243267 h 6230878"/>
                    <a:gd name="connsiteX13" fmla="*/ 4696668 w 6176772"/>
                    <a:gd name="connsiteY13" fmla="*/ 2242520 h 6230878"/>
                    <a:gd name="connsiteX14" fmla="*/ 4696668 w 6176772"/>
                    <a:gd name="connsiteY14" fmla="*/ 3056260 h 6230878"/>
                    <a:gd name="connsiteX15" fmla="*/ 4696668 w 6176772"/>
                    <a:gd name="connsiteY15" fmla="*/ 4042449 h 6230878"/>
                    <a:gd name="connsiteX16" fmla="*/ 4699739 w 6176772"/>
                    <a:gd name="connsiteY16" fmla="*/ 4041702 h 6230878"/>
                    <a:gd name="connsiteX17" fmla="*/ 5866988 w 6176772"/>
                    <a:gd name="connsiteY17" fmla="*/ 3362839 h 6230878"/>
                    <a:gd name="connsiteX18" fmla="*/ 5873815 w 6176772"/>
                    <a:gd name="connsiteY18" fmla="*/ 3345633 h 6230878"/>
                    <a:gd name="connsiteX19" fmla="*/ 5879813 w 6176772"/>
                    <a:gd name="connsiteY19" fmla="*/ 3228709 h 6230878"/>
                    <a:gd name="connsiteX20" fmla="*/ 4696668 w 6176772"/>
                    <a:gd name="connsiteY20" fmla="*/ 3228709 h 6230878"/>
                    <a:gd name="connsiteX21" fmla="*/ 4696668 w 6176772"/>
                    <a:gd name="connsiteY21" fmla="*/ 4042449 h 6230878"/>
                    <a:gd name="connsiteX22" fmla="*/ 4696668 w 6176772"/>
                    <a:gd name="connsiteY22" fmla="*/ 5391756 h 6230878"/>
                    <a:gd name="connsiteX23" fmla="*/ 4761183 w 6176772"/>
                    <a:gd name="connsiteY23" fmla="*/ 5348015 h 6230878"/>
                    <a:gd name="connsiteX24" fmla="*/ 5758539 w 6176772"/>
                    <a:gd name="connsiteY24" fmla="*/ 3960952 h 6230878"/>
                    <a:gd name="connsiteX25" fmla="*/ 5823384 w 6176772"/>
                    <a:gd name="connsiteY25" fmla="*/ 3712688 h 6230878"/>
                    <a:gd name="connsiteX26" fmla="*/ 5787198 w 6176772"/>
                    <a:gd name="connsiteY26" fmla="*/ 3743476 h 6230878"/>
                    <a:gd name="connsiteX27" fmla="*/ 4847928 w 6176772"/>
                    <a:gd name="connsiteY27" fmla="*/ 4175084 h 6230878"/>
                    <a:gd name="connsiteX28" fmla="*/ 4696668 w 6176772"/>
                    <a:gd name="connsiteY28" fmla="*/ 4215621 h 6230878"/>
                    <a:gd name="connsiteX29" fmla="*/ 4696668 w 6176772"/>
                    <a:gd name="connsiteY29" fmla="*/ 5391756 h 6230878"/>
                    <a:gd name="connsiteX30" fmla="*/ 3172668 w 6176772"/>
                    <a:gd name="connsiteY30" fmla="*/ 1884215 h 6230878"/>
                    <a:gd name="connsiteX31" fmla="*/ 3512454 w 6176772"/>
                    <a:gd name="connsiteY31" fmla="*/ 1893876 h 6230878"/>
                    <a:gd name="connsiteX32" fmla="*/ 4499256 w 6176772"/>
                    <a:gd name="connsiteY32" fmla="*/ 2023080 h 6230878"/>
                    <a:gd name="connsiteX33" fmla="*/ 4524219 w 6176772"/>
                    <a:gd name="connsiteY33" fmla="*/ 2028840 h 6230878"/>
                    <a:gd name="connsiteX34" fmla="*/ 4524219 w 6176772"/>
                    <a:gd name="connsiteY34" fmla="*/ 782473 h 6230878"/>
                    <a:gd name="connsiteX35" fmla="*/ 4391228 w 6176772"/>
                    <a:gd name="connsiteY35" fmla="*/ 706675 h 6230878"/>
                    <a:gd name="connsiteX36" fmla="*/ 3321220 w 6176772"/>
                    <a:gd name="connsiteY36" fmla="*/ 399615 h 6230878"/>
                    <a:gd name="connsiteX37" fmla="*/ 3172668 w 6176772"/>
                    <a:gd name="connsiteY37" fmla="*/ 393612 h 6230878"/>
                    <a:gd name="connsiteX38" fmla="*/ 3172668 w 6176772"/>
                    <a:gd name="connsiteY38" fmla="*/ 1884215 h 6230878"/>
                    <a:gd name="connsiteX39" fmla="*/ 3172668 w 6176772"/>
                    <a:gd name="connsiteY39" fmla="*/ 3056260 h 6230878"/>
                    <a:gd name="connsiteX40" fmla="*/ 4524219 w 6176772"/>
                    <a:gd name="connsiteY40" fmla="*/ 3056260 h 6230878"/>
                    <a:gd name="connsiteX41" fmla="*/ 4524219 w 6176772"/>
                    <a:gd name="connsiteY41" fmla="*/ 2200559 h 6230878"/>
                    <a:gd name="connsiteX42" fmla="*/ 4497112 w 6176772"/>
                    <a:gd name="connsiteY42" fmla="*/ 2193963 h 6230878"/>
                    <a:gd name="connsiteX43" fmla="*/ 3336968 w 6176772"/>
                    <a:gd name="connsiteY43" fmla="*/ 2053434 h 6230878"/>
                    <a:gd name="connsiteX44" fmla="*/ 3172668 w 6176772"/>
                    <a:gd name="connsiteY44" fmla="*/ 2050640 h 6230878"/>
                    <a:gd name="connsiteX45" fmla="*/ 3172668 w 6176772"/>
                    <a:gd name="connsiteY45" fmla="*/ 3056260 h 6230878"/>
                    <a:gd name="connsiteX46" fmla="*/ 3172668 w 6176772"/>
                    <a:gd name="connsiteY46" fmla="*/ 4234329 h 6230878"/>
                    <a:gd name="connsiteX47" fmla="*/ 3336968 w 6176772"/>
                    <a:gd name="connsiteY47" fmla="*/ 4231535 h 6230878"/>
                    <a:gd name="connsiteX48" fmla="*/ 4497112 w 6176772"/>
                    <a:gd name="connsiteY48" fmla="*/ 4091006 h 6230878"/>
                    <a:gd name="connsiteX49" fmla="*/ 4524219 w 6176772"/>
                    <a:gd name="connsiteY49" fmla="*/ 4084410 h 6230878"/>
                    <a:gd name="connsiteX50" fmla="*/ 4524219 w 6176772"/>
                    <a:gd name="connsiteY50" fmla="*/ 3228709 h 6230878"/>
                    <a:gd name="connsiteX51" fmla="*/ 3172668 w 6176772"/>
                    <a:gd name="connsiteY51" fmla="*/ 3228709 h 6230878"/>
                    <a:gd name="connsiteX52" fmla="*/ 3172668 w 6176772"/>
                    <a:gd name="connsiteY52" fmla="*/ 4234329 h 6230878"/>
                    <a:gd name="connsiteX53" fmla="*/ 3172668 w 6176772"/>
                    <a:gd name="connsiteY53" fmla="*/ 5891391 h 6230878"/>
                    <a:gd name="connsiteX54" fmla="*/ 3321220 w 6176772"/>
                    <a:gd name="connsiteY54" fmla="*/ 5885388 h 6230878"/>
                    <a:gd name="connsiteX55" fmla="*/ 4391228 w 6176772"/>
                    <a:gd name="connsiteY55" fmla="*/ 5578328 h 6230878"/>
                    <a:gd name="connsiteX56" fmla="*/ 4524219 w 6176772"/>
                    <a:gd name="connsiteY56" fmla="*/ 5502530 h 6230878"/>
                    <a:gd name="connsiteX57" fmla="*/ 4524219 w 6176772"/>
                    <a:gd name="connsiteY57" fmla="*/ 4256130 h 6230878"/>
                    <a:gd name="connsiteX58" fmla="*/ 4499256 w 6176772"/>
                    <a:gd name="connsiteY58" fmla="*/ 4261890 h 6230878"/>
                    <a:gd name="connsiteX59" fmla="*/ 3512454 w 6176772"/>
                    <a:gd name="connsiteY59" fmla="*/ 4391094 h 6230878"/>
                    <a:gd name="connsiteX60" fmla="*/ 3172668 w 6176772"/>
                    <a:gd name="connsiteY60" fmla="*/ 4400755 h 6230878"/>
                    <a:gd name="connsiteX61" fmla="*/ 3172668 w 6176772"/>
                    <a:gd name="connsiteY61" fmla="*/ 5891391 h 6230878"/>
                    <a:gd name="connsiteX62" fmla="*/ 1648669 w 6176772"/>
                    <a:gd name="connsiteY62" fmla="*/ 2026898 h 6230878"/>
                    <a:gd name="connsiteX63" fmla="*/ 1665219 w 6176772"/>
                    <a:gd name="connsiteY63" fmla="*/ 2023080 h 6230878"/>
                    <a:gd name="connsiteX64" fmla="*/ 2652020 w 6176772"/>
                    <a:gd name="connsiteY64" fmla="*/ 1893876 h 6230878"/>
                    <a:gd name="connsiteX65" fmla="*/ 3000219 w 6176772"/>
                    <a:gd name="connsiteY65" fmla="*/ 1883976 h 6230878"/>
                    <a:gd name="connsiteX66" fmla="*/ 3000219 w 6176772"/>
                    <a:gd name="connsiteY66" fmla="*/ 393768 h 6230878"/>
                    <a:gd name="connsiteX67" fmla="*/ 2855521 w 6176772"/>
                    <a:gd name="connsiteY67" fmla="*/ 399615 h 6230878"/>
                    <a:gd name="connsiteX68" fmla="*/ 1785512 w 6176772"/>
                    <a:gd name="connsiteY68" fmla="*/ 706675 h 6230878"/>
                    <a:gd name="connsiteX69" fmla="*/ 1648669 w 6176772"/>
                    <a:gd name="connsiteY69" fmla="*/ 784668 h 6230878"/>
                    <a:gd name="connsiteX70" fmla="*/ 1648669 w 6176772"/>
                    <a:gd name="connsiteY70" fmla="*/ 2026898 h 6230878"/>
                    <a:gd name="connsiteX71" fmla="*/ 1648669 w 6176772"/>
                    <a:gd name="connsiteY71" fmla="*/ 3056260 h 6230878"/>
                    <a:gd name="connsiteX72" fmla="*/ 3000219 w 6176772"/>
                    <a:gd name="connsiteY72" fmla="*/ 3056260 h 6230878"/>
                    <a:gd name="connsiteX73" fmla="*/ 3000219 w 6176772"/>
                    <a:gd name="connsiteY73" fmla="*/ 2050398 h 6230878"/>
                    <a:gd name="connsiteX74" fmla="*/ 2845505 w 6176772"/>
                    <a:gd name="connsiteY74" fmla="*/ 2052841 h 6230878"/>
                    <a:gd name="connsiteX75" fmla="*/ 1757650 w 6176772"/>
                    <a:gd name="connsiteY75" fmla="*/ 2174824 h 6230878"/>
                    <a:gd name="connsiteX76" fmla="*/ 1648669 w 6176772"/>
                    <a:gd name="connsiteY76" fmla="*/ 2199095 h 6230878"/>
                    <a:gd name="connsiteX77" fmla="*/ 1648669 w 6176772"/>
                    <a:gd name="connsiteY77" fmla="*/ 3056260 h 6230878"/>
                    <a:gd name="connsiteX78" fmla="*/ 1648669 w 6176772"/>
                    <a:gd name="connsiteY78" fmla="*/ 4085874 h 6230878"/>
                    <a:gd name="connsiteX79" fmla="*/ 1757650 w 6176772"/>
                    <a:gd name="connsiteY79" fmla="*/ 4110144 h 6230878"/>
                    <a:gd name="connsiteX80" fmla="*/ 2845505 w 6176772"/>
                    <a:gd name="connsiteY80" fmla="*/ 4232128 h 6230878"/>
                    <a:gd name="connsiteX81" fmla="*/ 3000219 w 6176772"/>
                    <a:gd name="connsiteY81" fmla="*/ 4234571 h 6230878"/>
                    <a:gd name="connsiteX82" fmla="*/ 3000219 w 6176772"/>
                    <a:gd name="connsiteY82" fmla="*/ 3228709 h 6230878"/>
                    <a:gd name="connsiteX83" fmla="*/ 1648669 w 6176772"/>
                    <a:gd name="connsiteY83" fmla="*/ 3228709 h 6230878"/>
                    <a:gd name="connsiteX84" fmla="*/ 1648669 w 6176772"/>
                    <a:gd name="connsiteY84" fmla="*/ 4085874 h 6230878"/>
                    <a:gd name="connsiteX85" fmla="*/ 1648669 w 6176772"/>
                    <a:gd name="connsiteY85" fmla="*/ 5500334 h 6230878"/>
                    <a:gd name="connsiteX86" fmla="*/ 1785512 w 6176772"/>
                    <a:gd name="connsiteY86" fmla="*/ 5578328 h 6230878"/>
                    <a:gd name="connsiteX87" fmla="*/ 2855521 w 6176772"/>
                    <a:gd name="connsiteY87" fmla="*/ 5885388 h 6230878"/>
                    <a:gd name="connsiteX88" fmla="*/ 3000219 w 6176772"/>
                    <a:gd name="connsiteY88" fmla="*/ 5891235 h 6230878"/>
                    <a:gd name="connsiteX89" fmla="*/ 3000219 w 6176772"/>
                    <a:gd name="connsiteY89" fmla="*/ 4400994 h 6230878"/>
                    <a:gd name="connsiteX90" fmla="*/ 2652020 w 6176772"/>
                    <a:gd name="connsiteY90" fmla="*/ 4391094 h 6230878"/>
                    <a:gd name="connsiteX91" fmla="*/ 1665219 w 6176772"/>
                    <a:gd name="connsiteY91" fmla="*/ 4261890 h 6230878"/>
                    <a:gd name="connsiteX92" fmla="*/ 1648669 w 6176772"/>
                    <a:gd name="connsiteY92" fmla="*/ 4258071 h 6230878"/>
                    <a:gd name="connsiteX93" fmla="*/ 1648669 w 6176772"/>
                    <a:gd name="connsiteY93" fmla="*/ 5500334 h 6230878"/>
                    <a:gd name="connsiteX94" fmla="*/ 356871 w 6176772"/>
                    <a:gd name="connsiteY94" fmla="*/ 2558855 h 6230878"/>
                    <a:gd name="connsiteX95" fmla="*/ 377276 w 6176772"/>
                    <a:gd name="connsiteY95" fmla="*/ 2541493 h 6230878"/>
                    <a:gd name="connsiteX96" fmla="*/ 1316547 w 6176772"/>
                    <a:gd name="connsiteY96" fmla="*/ 2109886 h 6230878"/>
                    <a:gd name="connsiteX97" fmla="*/ 1476219 w 6176772"/>
                    <a:gd name="connsiteY97" fmla="*/ 2067093 h 6230878"/>
                    <a:gd name="connsiteX98" fmla="*/ 1476219 w 6176772"/>
                    <a:gd name="connsiteY98" fmla="*/ 895858 h 6230878"/>
                    <a:gd name="connsiteX99" fmla="*/ 1415557 w 6176772"/>
                    <a:gd name="connsiteY99" fmla="*/ 936987 h 6230878"/>
                    <a:gd name="connsiteX100" fmla="*/ 418201 w 6176772"/>
                    <a:gd name="connsiteY100" fmla="*/ 2324050 h 6230878"/>
                    <a:gd name="connsiteX101" fmla="*/ 356871 w 6176772"/>
                    <a:gd name="connsiteY101" fmla="*/ 2558855 h 6230878"/>
                    <a:gd name="connsiteX102" fmla="*/ 356860 w 6176772"/>
                    <a:gd name="connsiteY102" fmla="*/ 3726106 h 6230878"/>
                    <a:gd name="connsiteX103" fmla="*/ 418201 w 6176772"/>
                    <a:gd name="connsiteY103" fmla="*/ 3960952 h 6230878"/>
                    <a:gd name="connsiteX104" fmla="*/ 1415557 w 6176772"/>
                    <a:gd name="connsiteY104" fmla="*/ 5348015 h 6230878"/>
                    <a:gd name="connsiteX105" fmla="*/ 1476219 w 6176772"/>
                    <a:gd name="connsiteY105" fmla="*/ 5389144 h 6230878"/>
                    <a:gd name="connsiteX106" fmla="*/ 1476219 w 6176772"/>
                    <a:gd name="connsiteY106" fmla="*/ 4217876 h 6230878"/>
                    <a:gd name="connsiteX107" fmla="*/ 1316547 w 6176772"/>
                    <a:gd name="connsiteY107" fmla="*/ 4175084 h 6230878"/>
                    <a:gd name="connsiteX108" fmla="*/ 377276 w 6176772"/>
                    <a:gd name="connsiteY108" fmla="*/ 3743476 h 6230878"/>
                    <a:gd name="connsiteX109" fmla="*/ 356860 w 6176772"/>
                    <a:gd name="connsiteY109" fmla="*/ 3726106 h 6230878"/>
                    <a:gd name="connsiteX110" fmla="*/ 296929 w 6176772"/>
                    <a:gd name="connsiteY110" fmla="*/ 3056260 h 6230878"/>
                    <a:gd name="connsiteX111" fmla="*/ 1476219 w 6176772"/>
                    <a:gd name="connsiteY111" fmla="*/ 3056260 h 6230878"/>
                    <a:gd name="connsiteX112" fmla="*/ 1476219 w 6176772"/>
                    <a:gd name="connsiteY112" fmla="*/ 2241232 h 6230878"/>
                    <a:gd name="connsiteX113" fmla="*/ 1381524 w 6176772"/>
                    <a:gd name="connsiteY113" fmla="*/ 2266319 h 6230878"/>
                    <a:gd name="connsiteX114" fmla="*/ 367530 w 6176772"/>
                    <a:gd name="connsiteY114" fmla="*/ 2817347 h 6230878"/>
                    <a:gd name="connsiteX115" fmla="*/ 304334 w 6176772"/>
                    <a:gd name="connsiteY115" fmla="*/ 2911886 h 6230878"/>
                    <a:gd name="connsiteX116" fmla="*/ 296929 w 6176772"/>
                    <a:gd name="connsiteY116" fmla="*/ 3056260 h 6230878"/>
                    <a:gd name="connsiteX117" fmla="*/ 296927 w 6176772"/>
                    <a:gd name="connsiteY117" fmla="*/ 3228709 h 6230878"/>
                    <a:gd name="connsiteX118" fmla="*/ 304332 w 6176772"/>
                    <a:gd name="connsiteY118" fmla="*/ 3373081 h 6230878"/>
                    <a:gd name="connsiteX119" fmla="*/ 367530 w 6176772"/>
                    <a:gd name="connsiteY119" fmla="*/ 3467623 h 6230878"/>
                    <a:gd name="connsiteX120" fmla="*/ 1381524 w 6176772"/>
                    <a:gd name="connsiteY120" fmla="*/ 4018650 h 6230878"/>
                    <a:gd name="connsiteX121" fmla="*/ 1476219 w 6176772"/>
                    <a:gd name="connsiteY121" fmla="*/ 4043737 h 6230878"/>
                    <a:gd name="connsiteX122" fmla="*/ 1476219 w 6176772"/>
                    <a:gd name="connsiteY122" fmla="*/ 3228709 h 6230878"/>
                    <a:gd name="connsiteX123" fmla="*/ 296927 w 6176772"/>
                    <a:gd name="connsiteY123" fmla="*/ 3228709 h 6230878"/>
                    <a:gd name="connsiteX124" fmla="*/ 0 w 6176772"/>
                    <a:gd name="connsiteY124" fmla="*/ 3142485 h 6230878"/>
                    <a:gd name="connsiteX125" fmla="*/ 1361641 w 6176772"/>
                    <a:gd name="connsiteY125" fmla="*/ 581541 h 6230878"/>
                    <a:gd name="connsiteX126" fmla="*/ 1476219 w 6176772"/>
                    <a:gd name="connsiteY126" fmla="*/ 511933 h 6230878"/>
                    <a:gd name="connsiteX127" fmla="*/ 1648669 w 6176772"/>
                    <a:gd name="connsiteY127" fmla="*/ 411242 h 6230878"/>
                    <a:gd name="connsiteX128" fmla="*/ 1886248 w 6176772"/>
                    <a:gd name="connsiteY128" fmla="*/ 296793 h 6230878"/>
                    <a:gd name="connsiteX129" fmla="*/ 2929458 w 6176772"/>
                    <a:gd name="connsiteY129" fmla="*/ 58110 h 6230878"/>
                    <a:gd name="connsiteX130" fmla="*/ 3000219 w 6176772"/>
                    <a:gd name="connsiteY130" fmla="*/ 56321 h 6230878"/>
                    <a:gd name="connsiteX131" fmla="*/ 3172668 w 6176772"/>
                    <a:gd name="connsiteY131" fmla="*/ 0 h 6230878"/>
                    <a:gd name="connsiteX132" fmla="*/ 3247314 w 6176772"/>
                    <a:gd name="connsiteY132" fmla="*/ 58110 h 6230878"/>
                    <a:gd name="connsiteX133" fmla="*/ 4290525 w 6176772"/>
                    <a:gd name="connsiteY133" fmla="*/ 296793 h 6230878"/>
                    <a:gd name="connsiteX134" fmla="*/ 4524219 w 6176772"/>
                    <a:gd name="connsiteY134" fmla="*/ 409370 h 6230878"/>
                    <a:gd name="connsiteX135" fmla="*/ 4524219 w 6176772"/>
                    <a:gd name="connsiteY135" fmla="*/ 0 h 6230878"/>
                    <a:gd name="connsiteX136" fmla="*/ 4696668 w 6176772"/>
                    <a:gd name="connsiteY136" fmla="*/ 0 h 6230878"/>
                    <a:gd name="connsiteX137" fmla="*/ 4696668 w 6176772"/>
                    <a:gd name="connsiteY137" fmla="*/ 509573 h 6230878"/>
                    <a:gd name="connsiteX138" fmla="*/ 4815132 w 6176772"/>
                    <a:gd name="connsiteY138" fmla="*/ 581541 h 6230878"/>
                    <a:gd name="connsiteX139" fmla="*/ 6176772 w 6176772"/>
                    <a:gd name="connsiteY139" fmla="*/ 3142485 h 6230878"/>
                    <a:gd name="connsiteX140" fmla="*/ 4815132 w 6176772"/>
                    <a:gd name="connsiteY140" fmla="*/ 5703428 h 6230878"/>
                    <a:gd name="connsiteX141" fmla="*/ 4696668 w 6176772"/>
                    <a:gd name="connsiteY141" fmla="*/ 5775397 h 6230878"/>
                    <a:gd name="connsiteX142" fmla="*/ 4696668 w 6176772"/>
                    <a:gd name="connsiteY142" fmla="*/ 6138665 h 6230878"/>
                    <a:gd name="connsiteX143" fmla="*/ 4524219 w 6176772"/>
                    <a:gd name="connsiteY143" fmla="*/ 6138665 h 6230878"/>
                    <a:gd name="connsiteX144" fmla="*/ 4524219 w 6176772"/>
                    <a:gd name="connsiteY144" fmla="*/ 5875600 h 6230878"/>
                    <a:gd name="connsiteX145" fmla="*/ 4290525 w 6176772"/>
                    <a:gd name="connsiteY145" fmla="*/ 5988177 h 6230878"/>
                    <a:gd name="connsiteX146" fmla="*/ 3088386 w 6176772"/>
                    <a:gd name="connsiteY146" fmla="*/ 6230878 h 6230878"/>
                    <a:gd name="connsiteX147" fmla="*/ 1886248 w 6176772"/>
                    <a:gd name="connsiteY147" fmla="*/ 5988177 h 6230878"/>
                    <a:gd name="connsiteX148" fmla="*/ 1648669 w 6176772"/>
                    <a:gd name="connsiteY148" fmla="*/ 5873728 h 6230878"/>
                    <a:gd name="connsiteX149" fmla="*/ 1648669 w 6176772"/>
                    <a:gd name="connsiteY149" fmla="*/ 6138665 h 6230878"/>
                    <a:gd name="connsiteX150" fmla="*/ 1476219 w 6176772"/>
                    <a:gd name="connsiteY150" fmla="*/ 6138665 h 6230878"/>
                    <a:gd name="connsiteX151" fmla="*/ 1476219 w 6176772"/>
                    <a:gd name="connsiteY151" fmla="*/ 5773037 h 6230878"/>
                    <a:gd name="connsiteX152" fmla="*/ 1361641 w 6176772"/>
                    <a:gd name="connsiteY152" fmla="*/ 5703428 h 6230878"/>
                    <a:gd name="connsiteX153" fmla="*/ 0 w 6176772"/>
                    <a:gd name="connsiteY153" fmla="*/ 3142485 h 6230878"/>
                    <a:gd name="connsiteX0" fmla="*/ 4696668 w 6176772"/>
                    <a:gd name="connsiteY0" fmla="*/ 2069348 h 6230878"/>
                    <a:gd name="connsiteX1" fmla="*/ 4847928 w 6176772"/>
                    <a:gd name="connsiteY1" fmla="*/ 2109886 h 6230878"/>
                    <a:gd name="connsiteX2" fmla="*/ 5787198 w 6176772"/>
                    <a:gd name="connsiteY2" fmla="*/ 2541493 h 6230878"/>
                    <a:gd name="connsiteX3" fmla="*/ 5823373 w 6176772"/>
                    <a:gd name="connsiteY3" fmla="*/ 2572272 h 6230878"/>
                    <a:gd name="connsiteX4" fmla="*/ 5758539 w 6176772"/>
                    <a:gd name="connsiteY4" fmla="*/ 2324050 h 6230878"/>
                    <a:gd name="connsiteX5" fmla="*/ 4761183 w 6176772"/>
                    <a:gd name="connsiteY5" fmla="*/ 936987 h 6230878"/>
                    <a:gd name="connsiteX6" fmla="*/ 4696668 w 6176772"/>
                    <a:gd name="connsiteY6" fmla="*/ 893246 h 6230878"/>
                    <a:gd name="connsiteX7" fmla="*/ 4696668 w 6176772"/>
                    <a:gd name="connsiteY7" fmla="*/ 2069348 h 6230878"/>
                    <a:gd name="connsiteX8" fmla="*/ 4696668 w 6176772"/>
                    <a:gd name="connsiteY8" fmla="*/ 3056260 h 6230878"/>
                    <a:gd name="connsiteX9" fmla="*/ 5879811 w 6176772"/>
                    <a:gd name="connsiteY9" fmla="*/ 3056260 h 6230878"/>
                    <a:gd name="connsiteX10" fmla="*/ 5873813 w 6176772"/>
                    <a:gd name="connsiteY10" fmla="*/ 2939332 h 6230878"/>
                    <a:gd name="connsiteX11" fmla="*/ 5866988 w 6176772"/>
                    <a:gd name="connsiteY11" fmla="*/ 2922130 h 6230878"/>
                    <a:gd name="connsiteX12" fmla="*/ 4699739 w 6176772"/>
                    <a:gd name="connsiteY12" fmla="*/ 2243267 h 6230878"/>
                    <a:gd name="connsiteX13" fmla="*/ 4696668 w 6176772"/>
                    <a:gd name="connsiteY13" fmla="*/ 2242520 h 6230878"/>
                    <a:gd name="connsiteX14" fmla="*/ 4696668 w 6176772"/>
                    <a:gd name="connsiteY14" fmla="*/ 3056260 h 6230878"/>
                    <a:gd name="connsiteX15" fmla="*/ 4696668 w 6176772"/>
                    <a:gd name="connsiteY15" fmla="*/ 4042449 h 6230878"/>
                    <a:gd name="connsiteX16" fmla="*/ 4699739 w 6176772"/>
                    <a:gd name="connsiteY16" fmla="*/ 4041702 h 6230878"/>
                    <a:gd name="connsiteX17" fmla="*/ 5866988 w 6176772"/>
                    <a:gd name="connsiteY17" fmla="*/ 3362839 h 6230878"/>
                    <a:gd name="connsiteX18" fmla="*/ 5873815 w 6176772"/>
                    <a:gd name="connsiteY18" fmla="*/ 3345633 h 6230878"/>
                    <a:gd name="connsiteX19" fmla="*/ 5879813 w 6176772"/>
                    <a:gd name="connsiteY19" fmla="*/ 3228709 h 6230878"/>
                    <a:gd name="connsiteX20" fmla="*/ 4696668 w 6176772"/>
                    <a:gd name="connsiteY20" fmla="*/ 3228709 h 6230878"/>
                    <a:gd name="connsiteX21" fmla="*/ 4696668 w 6176772"/>
                    <a:gd name="connsiteY21" fmla="*/ 4042449 h 6230878"/>
                    <a:gd name="connsiteX22" fmla="*/ 4696668 w 6176772"/>
                    <a:gd name="connsiteY22" fmla="*/ 5391756 h 6230878"/>
                    <a:gd name="connsiteX23" fmla="*/ 4761183 w 6176772"/>
                    <a:gd name="connsiteY23" fmla="*/ 5348015 h 6230878"/>
                    <a:gd name="connsiteX24" fmla="*/ 5758539 w 6176772"/>
                    <a:gd name="connsiteY24" fmla="*/ 3960952 h 6230878"/>
                    <a:gd name="connsiteX25" fmla="*/ 5823384 w 6176772"/>
                    <a:gd name="connsiteY25" fmla="*/ 3712688 h 6230878"/>
                    <a:gd name="connsiteX26" fmla="*/ 5787198 w 6176772"/>
                    <a:gd name="connsiteY26" fmla="*/ 3743476 h 6230878"/>
                    <a:gd name="connsiteX27" fmla="*/ 4847928 w 6176772"/>
                    <a:gd name="connsiteY27" fmla="*/ 4175084 h 6230878"/>
                    <a:gd name="connsiteX28" fmla="*/ 4696668 w 6176772"/>
                    <a:gd name="connsiteY28" fmla="*/ 4215621 h 6230878"/>
                    <a:gd name="connsiteX29" fmla="*/ 4696668 w 6176772"/>
                    <a:gd name="connsiteY29" fmla="*/ 5391756 h 6230878"/>
                    <a:gd name="connsiteX30" fmla="*/ 3172668 w 6176772"/>
                    <a:gd name="connsiteY30" fmla="*/ 1884215 h 6230878"/>
                    <a:gd name="connsiteX31" fmla="*/ 3512454 w 6176772"/>
                    <a:gd name="connsiteY31" fmla="*/ 1893876 h 6230878"/>
                    <a:gd name="connsiteX32" fmla="*/ 4499256 w 6176772"/>
                    <a:gd name="connsiteY32" fmla="*/ 2023080 h 6230878"/>
                    <a:gd name="connsiteX33" fmla="*/ 4524219 w 6176772"/>
                    <a:gd name="connsiteY33" fmla="*/ 2028840 h 6230878"/>
                    <a:gd name="connsiteX34" fmla="*/ 4524219 w 6176772"/>
                    <a:gd name="connsiteY34" fmla="*/ 782473 h 6230878"/>
                    <a:gd name="connsiteX35" fmla="*/ 4391228 w 6176772"/>
                    <a:gd name="connsiteY35" fmla="*/ 706675 h 6230878"/>
                    <a:gd name="connsiteX36" fmla="*/ 3321220 w 6176772"/>
                    <a:gd name="connsiteY36" fmla="*/ 399615 h 6230878"/>
                    <a:gd name="connsiteX37" fmla="*/ 3172668 w 6176772"/>
                    <a:gd name="connsiteY37" fmla="*/ 393612 h 6230878"/>
                    <a:gd name="connsiteX38" fmla="*/ 3172668 w 6176772"/>
                    <a:gd name="connsiteY38" fmla="*/ 1884215 h 6230878"/>
                    <a:gd name="connsiteX39" fmla="*/ 3172668 w 6176772"/>
                    <a:gd name="connsiteY39" fmla="*/ 3056260 h 6230878"/>
                    <a:gd name="connsiteX40" fmla="*/ 4524219 w 6176772"/>
                    <a:gd name="connsiteY40" fmla="*/ 3056260 h 6230878"/>
                    <a:gd name="connsiteX41" fmla="*/ 4524219 w 6176772"/>
                    <a:gd name="connsiteY41" fmla="*/ 2200559 h 6230878"/>
                    <a:gd name="connsiteX42" fmla="*/ 4497112 w 6176772"/>
                    <a:gd name="connsiteY42" fmla="*/ 2193963 h 6230878"/>
                    <a:gd name="connsiteX43" fmla="*/ 3336968 w 6176772"/>
                    <a:gd name="connsiteY43" fmla="*/ 2053434 h 6230878"/>
                    <a:gd name="connsiteX44" fmla="*/ 3172668 w 6176772"/>
                    <a:gd name="connsiteY44" fmla="*/ 2050640 h 6230878"/>
                    <a:gd name="connsiteX45" fmla="*/ 3172668 w 6176772"/>
                    <a:gd name="connsiteY45" fmla="*/ 3056260 h 6230878"/>
                    <a:gd name="connsiteX46" fmla="*/ 3172668 w 6176772"/>
                    <a:gd name="connsiteY46" fmla="*/ 4234329 h 6230878"/>
                    <a:gd name="connsiteX47" fmla="*/ 3336968 w 6176772"/>
                    <a:gd name="connsiteY47" fmla="*/ 4231535 h 6230878"/>
                    <a:gd name="connsiteX48" fmla="*/ 4497112 w 6176772"/>
                    <a:gd name="connsiteY48" fmla="*/ 4091006 h 6230878"/>
                    <a:gd name="connsiteX49" fmla="*/ 4524219 w 6176772"/>
                    <a:gd name="connsiteY49" fmla="*/ 4084410 h 6230878"/>
                    <a:gd name="connsiteX50" fmla="*/ 4524219 w 6176772"/>
                    <a:gd name="connsiteY50" fmla="*/ 3228709 h 6230878"/>
                    <a:gd name="connsiteX51" fmla="*/ 3172668 w 6176772"/>
                    <a:gd name="connsiteY51" fmla="*/ 3228709 h 6230878"/>
                    <a:gd name="connsiteX52" fmla="*/ 3172668 w 6176772"/>
                    <a:gd name="connsiteY52" fmla="*/ 4234329 h 6230878"/>
                    <a:gd name="connsiteX53" fmla="*/ 3172668 w 6176772"/>
                    <a:gd name="connsiteY53" fmla="*/ 5891391 h 6230878"/>
                    <a:gd name="connsiteX54" fmla="*/ 3321220 w 6176772"/>
                    <a:gd name="connsiteY54" fmla="*/ 5885388 h 6230878"/>
                    <a:gd name="connsiteX55" fmla="*/ 4391228 w 6176772"/>
                    <a:gd name="connsiteY55" fmla="*/ 5578328 h 6230878"/>
                    <a:gd name="connsiteX56" fmla="*/ 4524219 w 6176772"/>
                    <a:gd name="connsiteY56" fmla="*/ 5502530 h 6230878"/>
                    <a:gd name="connsiteX57" fmla="*/ 4524219 w 6176772"/>
                    <a:gd name="connsiteY57" fmla="*/ 4256130 h 6230878"/>
                    <a:gd name="connsiteX58" fmla="*/ 4499256 w 6176772"/>
                    <a:gd name="connsiteY58" fmla="*/ 4261890 h 6230878"/>
                    <a:gd name="connsiteX59" fmla="*/ 3512454 w 6176772"/>
                    <a:gd name="connsiteY59" fmla="*/ 4391094 h 6230878"/>
                    <a:gd name="connsiteX60" fmla="*/ 3172668 w 6176772"/>
                    <a:gd name="connsiteY60" fmla="*/ 4400755 h 6230878"/>
                    <a:gd name="connsiteX61" fmla="*/ 3172668 w 6176772"/>
                    <a:gd name="connsiteY61" fmla="*/ 5891391 h 6230878"/>
                    <a:gd name="connsiteX62" fmla="*/ 1648669 w 6176772"/>
                    <a:gd name="connsiteY62" fmla="*/ 2026898 h 6230878"/>
                    <a:gd name="connsiteX63" fmla="*/ 1665219 w 6176772"/>
                    <a:gd name="connsiteY63" fmla="*/ 2023080 h 6230878"/>
                    <a:gd name="connsiteX64" fmla="*/ 2652020 w 6176772"/>
                    <a:gd name="connsiteY64" fmla="*/ 1893876 h 6230878"/>
                    <a:gd name="connsiteX65" fmla="*/ 3000219 w 6176772"/>
                    <a:gd name="connsiteY65" fmla="*/ 1883976 h 6230878"/>
                    <a:gd name="connsiteX66" fmla="*/ 3000219 w 6176772"/>
                    <a:gd name="connsiteY66" fmla="*/ 393768 h 6230878"/>
                    <a:gd name="connsiteX67" fmla="*/ 2855521 w 6176772"/>
                    <a:gd name="connsiteY67" fmla="*/ 399615 h 6230878"/>
                    <a:gd name="connsiteX68" fmla="*/ 1785512 w 6176772"/>
                    <a:gd name="connsiteY68" fmla="*/ 706675 h 6230878"/>
                    <a:gd name="connsiteX69" fmla="*/ 1648669 w 6176772"/>
                    <a:gd name="connsiteY69" fmla="*/ 784668 h 6230878"/>
                    <a:gd name="connsiteX70" fmla="*/ 1648669 w 6176772"/>
                    <a:gd name="connsiteY70" fmla="*/ 2026898 h 6230878"/>
                    <a:gd name="connsiteX71" fmla="*/ 1648669 w 6176772"/>
                    <a:gd name="connsiteY71" fmla="*/ 3056260 h 6230878"/>
                    <a:gd name="connsiteX72" fmla="*/ 3000219 w 6176772"/>
                    <a:gd name="connsiteY72" fmla="*/ 3056260 h 6230878"/>
                    <a:gd name="connsiteX73" fmla="*/ 3000219 w 6176772"/>
                    <a:gd name="connsiteY73" fmla="*/ 2050398 h 6230878"/>
                    <a:gd name="connsiteX74" fmla="*/ 2845505 w 6176772"/>
                    <a:gd name="connsiteY74" fmla="*/ 2052841 h 6230878"/>
                    <a:gd name="connsiteX75" fmla="*/ 1757650 w 6176772"/>
                    <a:gd name="connsiteY75" fmla="*/ 2174824 h 6230878"/>
                    <a:gd name="connsiteX76" fmla="*/ 1648669 w 6176772"/>
                    <a:gd name="connsiteY76" fmla="*/ 2199095 h 6230878"/>
                    <a:gd name="connsiteX77" fmla="*/ 1648669 w 6176772"/>
                    <a:gd name="connsiteY77" fmla="*/ 3056260 h 6230878"/>
                    <a:gd name="connsiteX78" fmla="*/ 1648669 w 6176772"/>
                    <a:gd name="connsiteY78" fmla="*/ 4085874 h 6230878"/>
                    <a:gd name="connsiteX79" fmla="*/ 1757650 w 6176772"/>
                    <a:gd name="connsiteY79" fmla="*/ 4110144 h 6230878"/>
                    <a:gd name="connsiteX80" fmla="*/ 2845505 w 6176772"/>
                    <a:gd name="connsiteY80" fmla="*/ 4232128 h 6230878"/>
                    <a:gd name="connsiteX81" fmla="*/ 3000219 w 6176772"/>
                    <a:gd name="connsiteY81" fmla="*/ 4234571 h 6230878"/>
                    <a:gd name="connsiteX82" fmla="*/ 3000219 w 6176772"/>
                    <a:gd name="connsiteY82" fmla="*/ 3228709 h 6230878"/>
                    <a:gd name="connsiteX83" fmla="*/ 1648669 w 6176772"/>
                    <a:gd name="connsiteY83" fmla="*/ 3228709 h 6230878"/>
                    <a:gd name="connsiteX84" fmla="*/ 1648669 w 6176772"/>
                    <a:gd name="connsiteY84" fmla="*/ 4085874 h 6230878"/>
                    <a:gd name="connsiteX85" fmla="*/ 1648669 w 6176772"/>
                    <a:gd name="connsiteY85" fmla="*/ 5500334 h 6230878"/>
                    <a:gd name="connsiteX86" fmla="*/ 1785512 w 6176772"/>
                    <a:gd name="connsiteY86" fmla="*/ 5578328 h 6230878"/>
                    <a:gd name="connsiteX87" fmla="*/ 2855521 w 6176772"/>
                    <a:gd name="connsiteY87" fmla="*/ 5885388 h 6230878"/>
                    <a:gd name="connsiteX88" fmla="*/ 3000219 w 6176772"/>
                    <a:gd name="connsiteY88" fmla="*/ 5891235 h 6230878"/>
                    <a:gd name="connsiteX89" fmla="*/ 3000219 w 6176772"/>
                    <a:gd name="connsiteY89" fmla="*/ 4400994 h 6230878"/>
                    <a:gd name="connsiteX90" fmla="*/ 2652020 w 6176772"/>
                    <a:gd name="connsiteY90" fmla="*/ 4391094 h 6230878"/>
                    <a:gd name="connsiteX91" fmla="*/ 1665219 w 6176772"/>
                    <a:gd name="connsiteY91" fmla="*/ 4261890 h 6230878"/>
                    <a:gd name="connsiteX92" fmla="*/ 1648669 w 6176772"/>
                    <a:gd name="connsiteY92" fmla="*/ 4258071 h 6230878"/>
                    <a:gd name="connsiteX93" fmla="*/ 1648669 w 6176772"/>
                    <a:gd name="connsiteY93" fmla="*/ 5500334 h 6230878"/>
                    <a:gd name="connsiteX94" fmla="*/ 356871 w 6176772"/>
                    <a:gd name="connsiteY94" fmla="*/ 2558855 h 6230878"/>
                    <a:gd name="connsiteX95" fmla="*/ 377276 w 6176772"/>
                    <a:gd name="connsiteY95" fmla="*/ 2541493 h 6230878"/>
                    <a:gd name="connsiteX96" fmla="*/ 1316547 w 6176772"/>
                    <a:gd name="connsiteY96" fmla="*/ 2109886 h 6230878"/>
                    <a:gd name="connsiteX97" fmla="*/ 1476219 w 6176772"/>
                    <a:gd name="connsiteY97" fmla="*/ 2067093 h 6230878"/>
                    <a:gd name="connsiteX98" fmla="*/ 1476219 w 6176772"/>
                    <a:gd name="connsiteY98" fmla="*/ 895858 h 6230878"/>
                    <a:gd name="connsiteX99" fmla="*/ 1415557 w 6176772"/>
                    <a:gd name="connsiteY99" fmla="*/ 936987 h 6230878"/>
                    <a:gd name="connsiteX100" fmla="*/ 418201 w 6176772"/>
                    <a:gd name="connsiteY100" fmla="*/ 2324050 h 6230878"/>
                    <a:gd name="connsiteX101" fmla="*/ 356871 w 6176772"/>
                    <a:gd name="connsiteY101" fmla="*/ 2558855 h 6230878"/>
                    <a:gd name="connsiteX102" fmla="*/ 356860 w 6176772"/>
                    <a:gd name="connsiteY102" fmla="*/ 3726106 h 6230878"/>
                    <a:gd name="connsiteX103" fmla="*/ 418201 w 6176772"/>
                    <a:gd name="connsiteY103" fmla="*/ 3960952 h 6230878"/>
                    <a:gd name="connsiteX104" fmla="*/ 1415557 w 6176772"/>
                    <a:gd name="connsiteY104" fmla="*/ 5348015 h 6230878"/>
                    <a:gd name="connsiteX105" fmla="*/ 1476219 w 6176772"/>
                    <a:gd name="connsiteY105" fmla="*/ 5389144 h 6230878"/>
                    <a:gd name="connsiteX106" fmla="*/ 1476219 w 6176772"/>
                    <a:gd name="connsiteY106" fmla="*/ 4217876 h 6230878"/>
                    <a:gd name="connsiteX107" fmla="*/ 1316547 w 6176772"/>
                    <a:gd name="connsiteY107" fmla="*/ 4175084 h 6230878"/>
                    <a:gd name="connsiteX108" fmla="*/ 377276 w 6176772"/>
                    <a:gd name="connsiteY108" fmla="*/ 3743476 h 6230878"/>
                    <a:gd name="connsiteX109" fmla="*/ 356860 w 6176772"/>
                    <a:gd name="connsiteY109" fmla="*/ 3726106 h 6230878"/>
                    <a:gd name="connsiteX110" fmla="*/ 296929 w 6176772"/>
                    <a:gd name="connsiteY110" fmla="*/ 3056260 h 6230878"/>
                    <a:gd name="connsiteX111" fmla="*/ 1476219 w 6176772"/>
                    <a:gd name="connsiteY111" fmla="*/ 3056260 h 6230878"/>
                    <a:gd name="connsiteX112" fmla="*/ 1476219 w 6176772"/>
                    <a:gd name="connsiteY112" fmla="*/ 2241232 h 6230878"/>
                    <a:gd name="connsiteX113" fmla="*/ 1381524 w 6176772"/>
                    <a:gd name="connsiteY113" fmla="*/ 2266319 h 6230878"/>
                    <a:gd name="connsiteX114" fmla="*/ 367530 w 6176772"/>
                    <a:gd name="connsiteY114" fmla="*/ 2817347 h 6230878"/>
                    <a:gd name="connsiteX115" fmla="*/ 304334 w 6176772"/>
                    <a:gd name="connsiteY115" fmla="*/ 2911886 h 6230878"/>
                    <a:gd name="connsiteX116" fmla="*/ 296929 w 6176772"/>
                    <a:gd name="connsiteY116" fmla="*/ 3056260 h 6230878"/>
                    <a:gd name="connsiteX117" fmla="*/ 296927 w 6176772"/>
                    <a:gd name="connsiteY117" fmla="*/ 3228709 h 6230878"/>
                    <a:gd name="connsiteX118" fmla="*/ 304332 w 6176772"/>
                    <a:gd name="connsiteY118" fmla="*/ 3373081 h 6230878"/>
                    <a:gd name="connsiteX119" fmla="*/ 367530 w 6176772"/>
                    <a:gd name="connsiteY119" fmla="*/ 3467623 h 6230878"/>
                    <a:gd name="connsiteX120" fmla="*/ 1381524 w 6176772"/>
                    <a:gd name="connsiteY120" fmla="*/ 4018650 h 6230878"/>
                    <a:gd name="connsiteX121" fmla="*/ 1476219 w 6176772"/>
                    <a:gd name="connsiteY121" fmla="*/ 4043737 h 6230878"/>
                    <a:gd name="connsiteX122" fmla="*/ 1476219 w 6176772"/>
                    <a:gd name="connsiteY122" fmla="*/ 3228709 h 6230878"/>
                    <a:gd name="connsiteX123" fmla="*/ 296927 w 6176772"/>
                    <a:gd name="connsiteY123" fmla="*/ 3228709 h 6230878"/>
                    <a:gd name="connsiteX124" fmla="*/ 0 w 6176772"/>
                    <a:gd name="connsiteY124" fmla="*/ 3142485 h 6230878"/>
                    <a:gd name="connsiteX125" fmla="*/ 1361641 w 6176772"/>
                    <a:gd name="connsiteY125" fmla="*/ 581541 h 6230878"/>
                    <a:gd name="connsiteX126" fmla="*/ 1476219 w 6176772"/>
                    <a:gd name="connsiteY126" fmla="*/ 511933 h 6230878"/>
                    <a:gd name="connsiteX127" fmla="*/ 1648669 w 6176772"/>
                    <a:gd name="connsiteY127" fmla="*/ 411242 h 6230878"/>
                    <a:gd name="connsiteX128" fmla="*/ 1886248 w 6176772"/>
                    <a:gd name="connsiteY128" fmla="*/ 296793 h 6230878"/>
                    <a:gd name="connsiteX129" fmla="*/ 2929458 w 6176772"/>
                    <a:gd name="connsiteY129" fmla="*/ 58110 h 6230878"/>
                    <a:gd name="connsiteX130" fmla="*/ 3000219 w 6176772"/>
                    <a:gd name="connsiteY130" fmla="*/ 56321 h 6230878"/>
                    <a:gd name="connsiteX131" fmla="*/ 3247314 w 6176772"/>
                    <a:gd name="connsiteY131" fmla="*/ 58110 h 6230878"/>
                    <a:gd name="connsiteX132" fmla="*/ 4290525 w 6176772"/>
                    <a:gd name="connsiteY132" fmla="*/ 296793 h 6230878"/>
                    <a:gd name="connsiteX133" fmla="*/ 4524219 w 6176772"/>
                    <a:gd name="connsiteY133" fmla="*/ 409370 h 6230878"/>
                    <a:gd name="connsiteX134" fmla="*/ 4524219 w 6176772"/>
                    <a:gd name="connsiteY134" fmla="*/ 0 h 6230878"/>
                    <a:gd name="connsiteX135" fmla="*/ 4696668 w 6176772"/>
                    <a:gd name="connsiteY135" fmla="*/ 0 h 6230878"/>
                    <a:gd name="connsiteX136" fmla="*/ 4696668 w 6176772"/>
                    <a:gd name="connsiteY136" fmla="*/ 509573 h 6230878"/>
                    <a:gd name="connsiteX137" fmla="*/ 4815132 w 6176772"/>
                    <a:gd name="connsiteY137" fmla="*/ 581541 h 6230878"/>
                    <a:gd name="connsiteX138" fmla="*/ 6176772 w 6176772"/>
                    <a:gd name="connsiteY138" fmla="*/ 3142485 h 6230878"/>
                    <a:gd name="connsiteX139" fmla="*/ 4815132 w 6176772"/>
                    <a:gd name="connsiteY139" fmla="*/ 5703428 h 6230878"/>
                    <a:gd name="connsiteX140" fmla="*/ 4696668 w 6176772"/>
                    <a:gd name="connsiteY140" fmla="*/ 5775397 h 6230878"/>
                    <a:gd name="connsiteX141" fmla="*/ 4696668 w 6176772"/>
                    <a:gd name="connsiteY141" fmla="*/ 6138665 h 6230878"/>
                    <a:gd name="connsiteX142" fmla="*/ 4524219 w 6176772"/>
                    <a:gd name="connsiteY142" fmla="*/ 6138665 h 6230878"/>
                    <a:gd name="connsiteX143" fmla="*/ 4524219 w 6176772"/>
                    <a:gd name="connsiteY143" fmla="*/ 5875600 h 6230878"/>
                    <a:gd name="connsiteX144" fmla="*/ 4290525 w 6176772"/>
                    <a:gd name="connsiteY144" fmla="*/ 5988177 h 6230878"/>
                    <a:gd name="connsiteX145" fmla="*/ 3088386 w 6176772"/>
                    <a:gd name="connsiteY145" fmla="*/ 6230878 h 6230878"/>
                    <a:gd name="connsiteX146" fmla="*/ 1886248 w 6176772"/>
                    <a:gd name="connsiteY146" fmla="*/ 5988177 h 6230878"/>
                    <a:gd name="connsiteX147" fmla="*/ 1648669 w 6176772"/>
                    <a:gd name="connsiteY147" fmla="*/ 5873728 h 6230878"/>
                    <a:gd name="connsiteX148" fmla="*/ 1648669 w 6176772"/>
                    <a:gd name="connsiteY148" fmla="*/ 6138665 h 6230878"/>
                    <a:gd name="connsiteX149" fmla="*/ 1476219 w 6176772"/>
                    <a:gd name="connsiteY149" fmla="*/ 6138665 h 6230878"/>
                    <a:gd name="connsiteX150" fmla="*/ 1476219 w 6176772"/>
                    <a:gd name="connsiteY150" fmla="*/ 5773037 h 6230878"/>
                    <a:gd name="connsiteX151" fmla="*/ 1361641 w 6176772"/>
                    <a:gd name="connsiteY151" fmla="*/ 5703428 h 6230878"/>
                    <a:gd name="connsiteX152" fmla="*/ 0 w 6176772"/>
                    <a:gd name="connsiteY152" fmla="*/ 3142485 h 6230878"/>
                    <a:gd name="connsiteX0" fmla="*/ 4696668 w 6176772"/>
                    <a:gd name="connsiteY0" fmla="*/ 2069348 h 6230878"/>
                    <a:gd name="connsiteX1" fmla="*/ 4847928 w 6176772"/>
                    <a:gd name="connsiteY1" fmla="*/ 2109886 h 6230878"/>
                    <a:gd name="connsiteX2" fmla="*/ 5787198 w 6176772"/>
                    <a:gd name="connsiteY2" fmla="*/ 2541493 h 6230878"/>
                    <a:gd name="connsiteX3" fmla="*/ 5823373 w 6176772"/>
                    <a:gd name="connsiteY3" fmla="*/ 2572272 h 6230878"/>
                    <a:gd name="connsiteX4" fmla="*/ 5758539 w 6176772"/>
                    <a:gd name="connsiteY4" fmla="*/ 2324050 h 6230878"/>
                    <a:gd name="connsiteX5" fmla="*/ 4761183 w 6176772"/>
                    <a:gd name="connsiteY5" fmla="*/ 936987 h 6230878"/>
                    <a:gd name="connsiteX6" fmla="*/ 4696668 w 6176772"/>
                    <a:gd name="connsiteY6" fmla="*/ 893246 h 6230878"/>
                    <a:gd name="connsiteX7" fmla="*/ 4696668 w 6176772"/>
                    <a:gd name="connsiteY7" fmla="*/ 2069348 h 6230878"/>
                    <a:gd name="connsiteX8" fmla="*/ 4696668 w 6176772"/>
                    <a:gd name="connsiteY8" fmla="*/ 3056260 h 6230878"/>
                    <a:gd name="connsiteX9" fmla="*/ 5879811 w 6176772"/>
                    <a:gd name="connsiteY9" fmla="*/ 3056260 h 6230878"/>
                    <a:gd name="connsiteX10" fmla="*/ 5873813 w 6176772"/>
                    <a:gd name="connsiteY10" fmla="*/ 2939332 h 6230878"/>
                    <a:gd name="connsiteX11" fmla="*/ 5866988 w 6176772"/>
                    <a:gd name="connsiteY11" fmla="*/ 2922130 h 6230878"/>
                    <a:gd name="connsiteX12" fmla="*/ 4699739 w 6176772"/>
                    <a:gd name="connsiteY12" fmla="*/ 2243267 h 6230878"/>
                    <a:gd name="connsiteX13" fmla="*/ 4696668 w 6176772"/>
                    <a:gd name="connsiteY13" fmla="*/ 2242520 h 6230878"/>
                    <a:gd name="connsiteX14" fmla="*/ 4696668 w 6176772"/>
                    <a:gd name="connsiteY14" fmla="*/ 3056260 h 6230878"/>
                    <a:gd name="connsiteX15" fmla="*/ 4696668 w 6176772"/>
                    <a:gd name="connsiteY15" fmla="*/ 4042449 h 6230878"/>
                    <a:gd name="connsiteX16" fmla="*/ 4699739 w 6176772"/>
                    <a:gd name="connsiteY16" fmla="*/ 4041702 h 6230878"/>
                    <a:gd name="connsiteX17" fmla="*/ 5866988 w 6176772"/>
                    <a:gd name="connsiteY17" fmla="*/ 3362839 h 6230878"/>
                    <a:gd name="connsiteX18" fmla="*/ 5873815 w 6176772"/>
                    <a:gd name="connsiteY18" fmla="*/ 3345633 h 6230878"/>
                    <a:gd name="connsiteX19" fmla="*/ 5879813 w 6176772"/>
                    <a:gd name="connsiteY19" fmla="*/ 3228709 h 6230878"/>
                    <a:gd name="connsiteX20" fmla="*/ 4696668 w 6176772"/>
                    <a:gd name="connsiteY20" fmla="*/ 3228709 h 6230878"/>
                    <a:gd name="connsiteX21" fmla="*/ 4696668 w 6176772"/>
                    <a:gd name="connsiteY21" fmla="*/ 4042449 h 6230878"/>
                    <a:gd name="connsiteX22" fmla="*/ 4696668 w 6176772"/>
                    <a:gd name="connsiteY22" fmla="*/ 5391756 h 6230878"/>
                    <a:gd name="connsiteX23" fmla="*/ 4761183 w 6176772"/>
                    <a:gd name="connsiteY23" fmla="*/ 5348015 h 6230878"/>
                    <a:gd name="connsiteX24" fmla="*/ 5758539 w 6176772"/>
                    <a:gd name="connsiteY24" fmla="*/ 3960952 h 6230878"/>
                    <a:gd name="connsiteX25" fmla="*/ 5823384 w 6176772"/>
                    <a:gd name="connsiteY25" fmla="*/ 3712688 h 6230878"/>
                    <a:gd name="connsiteX26" fmla="*/ 5787198 w 6176772"/>
                    <a:gd name="connsiteY26" fmla="*/ 3743476 h 6230878"/>
                    <a:gd name="connsiteX27" fmla="*/ 4847928 w 6176772"/>
                    <a:gd name="connsiteY27" fmla="*/ 4175084 h 6230878"/>
                    <a:gd name="connsiteX28" fmla="*/ 4696668 w 6176772"/>
                    <a:gd name="connsiteY28" fmla="*/ 4215621 h 6230878"/>
                    <a:gd name="connsiteX29" fmla="*/ 4696668 w 6176772"/>
                    <a:gd name="connsiteY29" fmla="*/ 5391756 h 6230878"/>
                    <a:gd name="connsiteX30" fmla="*/ 3172668 w 6176772"/>
                    <a:gd name="connsiteY30" fmla="*/ 1884215 h 6230878"/>
                    <a:gd name="connsiteX31" fmla="*/ 3512454 w 6176772"/>
                    <a:gd name="connsiteY31" fmla="*/ 1893876 h 6230878"/>
                    <a:gd name="connsiteX32" fmla="*/ 4499256 w 6176772"/>
                    <a:gd name="connsiteY32" fmla="*/ 2023080 h 6230878"/>
                    <a:gd name="connsiteX33" fmla="*/ 4524219 w 6176772"/>
                    <a:gd name="connsiteY33" fmla="*/ 2028840 h 6230878"/>
                    <a:gd name="connsiteX34" fmla="*/ 4524219 w 6176772"/>
                    <a:gd name="connsiteY34" fmla="*/ 782473 h 6230878"/>
                    <a:gd name="connsiteX35" fmla="*/ 4391228 w 6176772"/>
                    <a:gd name="connsiteY35" fmla="*/ 706675 h 6230878"/>
                    <a:gd name="connsiteX36" fmla="*/ 3321220 w 6176772"/>
                    <a:gd name="connsiteY36" fmla="*/ 399615 h 6230878"/>
                    <a:gd name="connsiteX37" fmla="*/ 3172668 w 6176772"/>
                    <a:gd name="connsiteY37" fmla="*/ 393612 h 6230878"/>
                    <a:gd name="connsiteX38" fmla="*/ 3172668 w 6176772"/>
                    <a:gd name="connsiteY38" fmla="*/ 1884215 h 6230878"/>
                    <a:gd name="connsiteX39" fmla="*/ 3172668 w 6176772"/>
                    <a:gd name="connsiteY39" fmla="*/ 3056260 h 6230878"/>
                    <a:gd name="connsiteX40" fmla="*/ 4524219 w 6176772"/>
                    <a:gd name="connsiteY40" fmla="*/ 3056260 h 6230878"/>
                    <a:gd name="connsiteX41" fmla="*/ 4524219 w 6176772"/>
                    <a:gd name="connsiteY41" fmla="*/ 2200559 h 6230878"/>
                    <a:gd name="connsiteX42" fmla="*/ 4497112 w 6176772"/>
                    <a:gd name="connsiteY42" fmla="*/ 2193963 h 6230878"/>
                    <a:gd name="connsiteX43" fmla="*/ 3336968 w 6176772"/>
                    <a:gd name="connsiteY43" fmla="*/ 2053434 h 6230878"/>
                    <a:gd name="connsiteX44" fmla="*/ 3172668 w 6176772"/>
                    <a:gd name="connsiteY44" fmla="*/ 2050640 h 6230878"/>
                    <a:gd name="connsiteX45" fmla="*/ 3172668 w 6176772"/>
                    <a:gd name="connsiteY45" fmla="*/ 3056260 h 6230878"/>
                    <a:gd name="connsiteX46" fmla="*/ 3172668 w 6176772"/>
                    <a:gd name="connsiteY46" fmla="*/ 4234329 h 6230878"/>
                    <a:gd name="connsiteX47" fmla="*/ 3336968 w 6176772"/>
                    <a:gd name="connsiteY47" fmla="*/ 4231535 h 6230878"/>
                    <a:gd name="connsiteX48" fmla="*/ 4497112 w 6176772"/>
                    <a:gd name="connsiteY48" fmla="*/ 4091006 h 6230878"/>
                    <a:gd name="connsiteX49" fmla="*/ 4524219 w 6176772"/>
                    <a:gd name="connsiteY49" fmla="*/ 4084410 h 6230878"/>
                    <a:gd name="connsiteX50" fmla="*/ 4524219 w 6176772"/>
                    <a:gd name="connsiteY50" fmla="*/ 3228709 h 6230878"/>
                    <a:gd name="connsiteX51" fmla="*/ 3172668 w 6176772"/>
                    <a:gd name="connsiteY51" fmla="*/ 3228709 h 6230878"/>
                    <a:gd name="connsiteX52" fmla="*/ 3172668 w 6176772"/>
                    <a:gd name="connsiteY52" fmla="*/ 4234329 h 6230878"/>
                    <a:gd name="connsiteX53" fmla="*/ 3172668 w 6176772"/>
                    <a:gd name="connsiteY53" fmla="*/ 5891391 h 6230878"/>
                    <a:gd name="connsiteX54" fmla="*/ 3321220 w 6176772"/>
                    <a:gd name="connsiteY54" fmla="*/ 5885388 h 6230878"/>
                    <a:gd name="connsiteX55" fmla="*/ 4391228 w 6176772"/>
                    <a:gd name="connsiteY55" fmla="*/ 5578328 h 6230878"/>
                    <a:gd name="connsiteX56" fmla="*/ 4524219 w 6176772"/>
                    <a:gd name="connsiteY56" fmla="*/ 5502530 h 6230878"/>
                    <a:gd name="connsiteX57" fmla="*/ 4524219 w 6176772"/>
                    <a:gd name="connsiteY57" fmla="*/ 4256130 h 6230878"/>
                    <a:gd name="connsiteX58" fmla="*/ 4499256 w 6176772"/>
                    <a:gd name="connsiteY58" fmla="*/ 4261890 h 6230878"/>
                    <a:gd name="connsiteX59" fmla="*/ 3512454 w 6176772"/>
                    <a:gd name="connsiteY59" fmla="*/ 4391094 h 6230878"/>
                    <a:gd name="connsiteX60" fmla="*/ 3172668 w 6176772"/>
                    <a:gd name="connsiteY60" fmla="*/ 4400755 h 6230878"/>
                    <a:gd name="connsiteX61" fmla="*/ 3172668 w 6176772"/>
                    <a:gd name="connsiteY61" fmla="*/ 5891391 h 6230878"/>
                    <a:gd name="connsiteX62" fmla="*/ 1648669 w 6176772"/>
                    <a:gd name="connsiteY62" fmla="*/ 2026898 h 6230878"/>
                    <a:gd name="connsiteX63" fmla="*/ 1665219 w 6176772"/>
                    <a:gd name="connsiteY63" fmla="*/ 2023080 h 6230878"/>
                    <a:gd name="connsiteX64" fmla="*/ 2652020 w 6176772"/>
                    <a:gd name="connsiteY64" fmla="*/ 1893876 h 6230878"/>
                    <a:gd name="connsiteX65" fmla="*/ 3000219 w 6176772"/>
                    <a:gd name="connsiteY65" fmla="*/ 1883976 h 6230878"/>
                    <a:gd name="connsiteX66" fmla="*/ 3000219 w 6176772"/>
                    <a:gd name="connsiteY66" fmla="*/ 393768 h 6230878"/>
                    <a:gd name="connsiteX67" fmla="*/ 2855521 w 6176772"/>
                    <a:gd name="connsiteY67" fmla="*/ 399615 h 6230878"/>
                    <a:gd name="connsiteX68" fmla="*/ 1785512 w 6176772"/>
                    <a:gd name="connsiteY68" fmla="*/ 706675 h 6230878"/>
                    <a:gd name="connsiteX69" fmla="*/ 1648669 w 6176772"/>
                    <a:gd name="connsiteY69" fmla="*/ 784668 h 6230878"/>
                    <a:gd name="connsiteX70" fmla="*/ 1648669 w 6176772"/>
                    <a:gd name="connsiteY70" fmla="*/ 2026898 h 6230878"/>
                    <a:gd name="connsiteX71" fmla="*/ 1648669 w 6176772"/>
                    <a:gd name="connsiteY71" fmla="*/ 3056260 h 6230878"/>
                    <a:gd name="connsiteX72" fmla="*/ 3000219 w 6176772"/>
                    <a:gd name="connsiteY72" fmla="*/ 3056260 h 6230878"/>
                    <a:gd name="connsiteX73" fmla="*/ 3000219 w 6176772"/>
                    <a:gd name="connsiteY73" fmla="*/ 2050398 h 6230878"/>
                    <a:gd name="connsiteX74" fmla="*/ 2845505 w 6176772"/>
                    <a:gd name="connsiteY74" fmla="*/ 2052841 h 6230878"/>
                    <a:gd name="connsiteX75" fmla="*/ 1757650 w 6176772"/>
                    <a:gd name="connsiteY75" fmla="*/ 2174824 h 6230878"/>
                    <a:gd name="connsiteX76" fmla="*/ 1648669 w 6176772"/>
                    <a:gd name="connsiteY76" fmla="*/ 2199095 h 6230878"/>
                    <a:gd name="connsiteX77" fmla="*/ 1648669 w 6176772"/>
                    <a:gd name="connsiteY77" fmla="*/ 3056260 h 6230878"/>
                    <a:gd name="connsiteX78" fmla="*/ 1648669 w 6176772"/>
                    <a:gd name="connsiteY78" fmla="*/ 4085874 h 6230878"/>
                    <a:gd name="connsiteX79" fmla="*/ 1757650 w 6176772"/>
                    <a:gd name="connsiteY79" fmla="*/ 4110144 h 6230878"/>
                    <a:gd name="connsiteX80" fmla="*/ 2845505 w 6176772"/>
                    <a:gd name="connsiteY80" fmla="*/ 4232128 h 6230878"/>
                    <a:gd name="connsiteX81" fmla="*/ 3000219 w 6176772"/>
                    <a:gd name="connsiteY81" fmla="*/ 4234571 h 6230878"/>
                    <a:gd name="connsiteX82" fmla="*/ 3000219 w 6176772"/>
                    <a:gd name="connsiteY82" fmla="*/ 3228709 h 6230878"/>
                    <a:gd name="connsiteX83" fmla="*/ 1648669 w 6176772"/>
                    <a:gd name="connsiteY83" fmla="*/ 3228709 h 6230878"/>
                    <a:gd name="connsiteX84" fmla="*/ 1648669 w 6176772"/>
                    <a:gd name="connsiteY84" fmla="*/ 4085874 h 6230878"/>
                    <a:gd name="connsiteX85" fmla="*/ 1648669 w 6176772"/>
                    <a:gd name="connsiteY85" fmla="*/ 5500334 h 6230878"/>
                    <a:gd name="connsiteX86" fmla="*/ 1785512 w 6176772"/>
                    <a:gd name="connsiteY86" fmla="*/ 5578328 h 6230878"/>
                    <a:gd name="connsiteX87" fmla="*/ 2855521 w 6176772"/>
                    <a:gd name="connsiteY87" fmla="*/ 5885388 h 6230878"/>
                    <a:gd name="connsiteX88" fmla="*/ 3000219 w 6176772"/>
                    <a:gd name="connsiteY88" fmla="*/ 5891235 h 6230878"/>
                    <a:gd name="connsiteX89" fmla="*/ 3000219 w 6176772"/>
                    <a:gd name="connsiteY89" fmla="*/ 4400994 h 6230878"/>
                    <a:gd name="connsiteX90" fmla="*/ 2652020 w 6176772"/>
                    <a:gd name="connsiteY90" fmla="*/ 4391094 h 6230878"/>
                    <a:gd name="connsiteX91" fmla="*/ 1665219 w 6176772"/>
                    <a:gd name="connsiteY91" fmla="*/ 4261890 h 6230878"/>
                    <a:gd name="connsiteX92" fmla="*/ 1648669 w 6176772"/>
                    <a:gd name="connsiteY92" fmla="*/ 4258071 h 6230878"/>
                    <a:gd name="connsiteX93" fmla="*/ 1648669 w 6176772"/>
                    <a:gd name="connsiteY93" fmla="*/ 5500334 h 6230878"/>
                    <a:gd name="connsiteX94" fmla="*/ 356871 w 6176772"/>
                    <a:gd name="connsiteY94" fmla="*/ 2558855 h 6230878"/>
                    <a:gd name="connsiteX95" fmla="*/ 377276 w 6176772"/>
                    <a:gd name="connsiteY95" fmla="*/ 2541493 h 6230878"/>
                    <a:gd name="connsiteX96" fmla="*/ 1316547 w 6176772"/>
                    <a:gd name="connsiteY96" fmla="*/ 2109886 h 6230878"/>
                    <a:gd name="connsiteX97" fmla="*/ 1476219 w 6176772"/>
                    <a:gd name="connsiteY97" fmla="*/ 2067093 h 6230878"/>
                    <a:gd name="connsiteX98" fmla="*/ 1476219 w 6176772"/>
                    <a:gd name="connsiteY98" fmla="*/ 895858 h 6230878"/>
                    <a:gd name="connsiteX99" fmla="*/ 1415557 w 6176772"/>
                    <a:gd name="connsiteY99" fmla="*/ 936987 h 6230878"/>
                    <a:gd name="connsiteX100" fmla="*/ 418201 w 6176772"/>
                    <a:gd name="connsiteY100" fmla="*/ 2324050 h 6230878"/>
                    <a:gd name="connsiteX101" fmla="*/ 356871 w 6176772"/>
                    <a:gd name="connsiteY101" fmla="*/ 2558855 h 6230878"/>
                    <a:gd name="connsiteX102" fmla="*/ 356860 w 6176772"/>
                    <a:gd name="connsiteY102" fmla="*/ 3726106 h 6230878"/>
                    <a:gd name="connsiteX103" fmla="*/ 418201 w 6176772"/>
                    <a:gd name="connsiteY103" fmla="*/ 3960952 h 6230878"/>
                    <a:gd name="connsiteX104" fmla="*/ 1415557 w 6176772"/>
                    <a:gd name="connsiteY104" fmla="*/ 5348015 h 6230878"/>
                    <a:gd name="connsiteX105" fmla="*/ 1476219 w 6176772"/>
                    <a:gd name="connsiteY105" fmla="*/ 5389144 h 6230878"/>
                    <a:gd name="connsiteX106" fmla="*/ 1476219 w 6176772"/>
                    <a:gd name="connsiteY106" fmla="*/ 4217876 h 6230878"/>
                    <a:gd name="connsiteX107" fmla="*/ 1316547 w 6176772"/>
                    <a:gd name="connsiteY107" fmla="*/ 4175084 h 6230878"/>
                    <a:gd name="connsiteX108" fmla="*/ 377276 w 6176772"/>
                    <a:gd name="connsiteY108" fmla="*/ 3743476 h 6230878"/>
                    <a:gd name="connsiteX109" fmla="*/ 356860 w 6176772"/>
                    <a:gd name="connsiteY109" fmla="*/ 3726106 h 6230878"/>
                    <a:gd name="connsiteX110" fmla="*/ 296929 w 6176772"/>
                    <a:gd name="connsiteY110" fmla="*/ 3056260 h 6230878"/>
                    <a:gd name="connsiteX111" fmla="*/ 1476219 w 6176772"/>
                    <a:gd name="connsiteY111" fmla="*/ 3056260 h 6230878"/>
                    <a:gd name="connsiteX112" fmla="*/ 1476219 w 6176772"/>
                    <a:gd name="connsiteY112" fmla="*/ 2241232 h 6230878"/>
                    <a:gd name="connsiteX113" fmla="*/ 1381524 w 6176772"/>
                    <a:gd name="connsiteY113" fmla="*/ 2266319 h 6230878"/>
                    <a:gd name="connsiteX114" fmla="*/ 367530 w 6176772"/>
                    <a:gd name="connsiteY114" fmla="*/ 2817347 h 6230878"/>
                    <a:gd name="connsiteX115" fmla="*/ 304334 w 6176772"/>
                    <a:gd name="connsiteY115" fmla="*/ 2911886 h 6230878"/>
                    <a:gd name="connsiteX116" fmla="*/ 296929 w 6176772"/>
                    <a:gd name="connsiteY116" fmla="*/ 3056260 h 6230878"/>
                    <a:gd name="connsiteX117" fmla="*/ 296927 w 6176772"/>
                    <a:gd name="connsiteY117" fmla="*/ 3228709 h 6230878"/>
                    <a:gd name="connsiteX118" fmla="*/ 304332 w 6176772"/>
                    <a:gd name="connsiteY118" fmla="*/ 3373081 h 6230878"/>
                    <a:gd name="connsiteX119" fmla="*/ 367530 w 6176772"/>
                    <a:gd name="connsiteY119" fmla="*/ 3467623 h 6230878"/>
                    <a:gd name="connsiteX120" fmla="*/ 1381524 w 6176772"/>
                    <a:gd name="connsiteY120" fmla="*/ 4018650 h 6230878"/>
                    <a:gd name="connsiteX121" fmla="*/ 1476219 w 6176772"/>
                    <a:gd name="connsiteY121" fmla="*/ 4043737 h 6230878"/>
                    <a:gd name="connsiteX122" fmla="*/ 1476219 w 6176772"/>
                    <a:gd name="connsiteY122" fmla="*/ 3228709 h 6230878"/>
                    <a:gd name="connsiteX123" fmla="*/ 296927 w 6176772"/>
                    <a:gd name="connsiteY123" fmla="*/ 3228709 h 6230878"/>
                    <a:gd name="connsiteX124" fmla="*/ 0 w 6176772"/>
                    <a:gd name="connsiteY124" fmla="*/ 3142485 h 6230878"/>
                    <a:gd name="connsiteX125" fmla="*/ 1361641 w 6176772"/>
                    <a:gd name="connsiteY125" fmla="*/ 581541 h 6230878"/>
                    <a:gd name="connsiteX126" fmla="*/ 1476219 w 6176772"/>
                    <a:gd name="connsiteY126" fmla="*/ 511933 h 6230878"/>
                    <a:gd name="connsiteX127" fmla="*/ 1648669 w 6176772"/>
                    <a:gd name="connsiteY127" fmla="*/ 411242 h 6230878"/>
                    <a:gd name="connsiteX128" fmla="*/ 1886248 w 6176772"/>
                    <a:gd name="connsiteY128" fmla="*/ 296793 h 6230878"/>
                    <a:gd name="connsiteX129" fmla="*/ 2929458 w 6176772"/>
                    <a:gd name="connsiteY129" fmla="*/ 58110 h 6230878"/>
                    <a:gd name="connsiteX130" fmla="*/ 3247314 w 6176772"/>
                    <a:gd name="connsiteY130" fmla="*/ 58110 h 6230878"/>
                    <a:gd name="connsiteX131" fmla="*/ 4290525 w 6176772"/>
                    <a:gd name="connsiteY131" fmla="*/ 296793 h 6230878"/>
                    <a:gd name="connsiteX132" fmla="*/ 4524219 w 6176772"/>
                    <a:gd name="connsiteY132" fmla="*/ 409370 h 6230878"/>
                    <a:gd name="connsiteX133" fmla="*/ 4524219 w 6176772"/>
                    <a:gd name="connsiteY133" fmla="*/ 0 h 6230878"/>
                    <a:gd name="connsiteX134" fmla="*/ 4696668 w 6176772"/>
                    <a:gd name="connsiteY134" fmla="*/ 0 h 6230878"/>
                    <a:gd name="connsiteX135" fmla="*/ 4696668 w 6176772"/>
                    <a:gd name="connsiteY135" fmla="*/ 509573 h 6230878"/>
                    <a:gd name="connsiteX136" fmla="*/ 4815132 w 6176772"/>
                    <a:gd name="connsiteY136" fmla="*/ 581541 h 6230878"/>
                    <a:gd name="connsiteX137" fmla="*/ 6176772 w 6176772"/>
                    <a:gd name="connsiteY137" fmla="*/ 3142485 h 6230878"/>
                    <a:gd name="connsiteX138" fmla="*/ 4815132 w 6176772"/>
                    <a:gd name="connsiteY138" fmla="*/ 5703428 h 6230878"/>
                    <a:gd name="connsiteX139" fmla="*/ 4696668 w 6176772"/>
                    <a:gd name="connsiteY139" fmla="*/ 5775397 h 6230878"/>
                    <a:gd name="connsiteX140" fmla="*/ 4696668 w 6176772"/>
                    <a:gd name="connsiteY140" fmla="*/ 6138665 h 6230878"/>
                    <a:gd name="connsiteX141" fmla="*/ 4524219 w 6176772"/>
                    <a:gd name="connsiteY141" fmla="*/ 6138665 h 6230878"/>
                    <a:gd name="connsiteX142" fmla="*/ 4524219 w 6176772"/>
                    <a:gd name="connsiteY142" fmla="*/ 5875600 h 6230878"/>
                    <a:gd name="connsiteX143" fmla="*/ 4290525 w 6176772"/>
                    <a:gd name="connsiteY143" fmla="*/ 5988177 h 6230878"/>
                    <a:gd name="connsiteX144" fmla="*/ 3088386 w 6176772"/>
                    <a:gd name="connsiteY144" fmla="*/ 6230878 h 6230878"/>
                    <a:gd name="connsiteX145" fmla="*/ 1886248 w 6176772"/>
                    <a:gd name="connsiteY145" fmla="*/ 5988177 h 6230878"/>
                    <a:gd name="connsiteX146" fmla="*/ 1648669 w 6176772"/>
                    <a:gd name="connsiteY146" fmla="*/ 5873728 h 6230878"/>
                    <a:gd name="connsiteX147" fmla="*/ 1648669 w 6176772"/>
                    <a:gd name="connsiteY147" fmla="*/ 6138665 h 6230878"/>
                    <a:gd name="connsiteX148" fmla="*/ 1476219 w 6176772"/>
                    <a:gd name="connsiteY148" fmla="*/ 6138665 h 6230878"/>
                    <a:gd name="connsiteX149" fmla="*/ 1476219 w 6176772"/>
                    <a:gd name="connsiteY149" fmla="*/ 5773037 h 6230878"/>
                    <a:gd name="connsiteX150" fmla="*/ 1361641 w 6176772"/>
                    <a:gd name="connsiteY150" fmla="*/ 5703428 h 6230878"/>
                    <a:gd name="connsiteX151" fmla="*/ 0 w 6176772"/>
                    <a:gd name="connsiteY151" fmla="*/ 3142485 h 6230878"/>
                    <a:gd name="connsiteX0" fmla="*/ 4696668 w 6176772"/>
                    <a:gd name="connsiteY0" fmla="*/ 2069348 h 6230878"/>
                    <a:gd name="connsiteX1" fmla="*/ 4847928 w 6176772"/>
                    <a:gd name="connsiteY1" fmla="*/ 2109886 h 6230878"/>
                    <a:gd name="connsiteX2" fmla="*/ 5787198 w 6176772"/>
                    <a:gd name="connsiteY2" fmla="*/ 2541493 h 6230878"/>
                    <a:gd name="connsiteX3" fmla="*/ 5823373 w 6176772"/>
                    <a:gd name="connsiteY3" fmla="*/ 2572272 h 6230878"/>
                    <a:gd name="connsiteX4" fmla="*/ 5758539 w 6176772"/>
                    <a:gd name="connsiteY4" fmla="*/ 2324050 h 6230878"/>
                    <a:gd name="connsiteX5" fmla="*/ 4761183 w 6176772"/>
                    <a:gd name="connsiteY5" fmla="*/ 936987 h 6230878"/>
                    <a:gd name="connsiteX6" fmla="*/ 4696668 w 6176772"/>
                    <a:gd name="connsiteY6" fmla="*/ 893246 h 6230878"/>
                    <a:gd name="connsiteX7" fmla="*/ 4696668 w 6176772"/>
                    <a:gd name="connsiteY7" fmla="*/ 2069348 h 6230878"/>
                    <a:gd name="connsiteX8" fmla="*/ 4696668 w 6176772"/>
                    <a:gd name="connsiteY8" fmla="*/ 3056260 h 6230878"/>
                    <a:gd name="connsiteX9" fmla="*/ 5879811 w 6176772"/>
                    <a:gd name="connsiteY9" fmla="*/ 3056260 h 6230878"/>
                    <a:gd name="connsiteX10" fmla="*/ 5873813 w 6176772"/>
                    <a:gd name="connsiteY10" fmla="*/ 2939332 h 6230878"/>
                    <a:gd name="connsiteX11" fmla="*/ 5866988 w 6176772"/>
                    <a:gd name="connsiteY11" fmla="*/ 2922130 h 6230878"/>
                    <a:gd name="connsiteX12" fmla="*/ 4699739 w 6176772"/>
                    <a:gd name="connsiteY12" fmla="*/ 2243267 h 6230878"/>
                    <a:gd name="connsiteX13" fmla="*/ 4696668 w 6176772"/>
                    <a:gd name="connsiteY13" fmla="*/ 2242520 h 6230878"/>
                    <a:gd name="connsiteX14" fmla="*/ 4696668 w 6176772"/>
                    <a:gd name="connsiteY14" fmla="*/ 3056260 h 6230878"/>
                    <a:gd name="connsiteX15" fmla="*/ 4696668 w 6176772"/>
                    <a:gd name="connsiteY15" fmla="*/ 4042449 h 6230878"/>
                    <a:gd name="connsiteX16" fmla="*/ 4699739 w 6176772"/>
                    <a:gd name="connsiteY16" fmla="*/ 4041702 h 6230878"/>
                    <a:gd name="connsiteX17" fmla="*/ 5866988 w 6176772"/>
                    <a:gd name="connsiteY17" fmla="*/ 3362839 h 6230878"/>
                    <a:gd name="connsiteX18" fmla="*/ 5873815 w 6176772"/>
                    <a:gd name="connsiteY18" fmla="*/ 3345633 h 6230878"/>
                    <a:gd name="connsiteX19" fmla="*/ 5879813 w 6176772"/>
                    <a:gd name="connsiteY19" fmla="*/ 3228709 h 6230878"/>
                    <a:gd name="connsiteX20" fmla="*/ 4696668 w 6176772"/>
                    <a:gd name="connsiteY20" fmla="*/ 3228709 h 6230878"/>
                    <a:gd name="connsiteX21" fmla="*/ 4696668 w 6176772"/>
                    <a:gd name="connsiteY21" fmla="*/ 4042449 h 6230878"/>
                    <a:gd name="connsiteX22" fmla="*/ 4696668 w 6176772"/>
                    <a:gd name="connsiteY22" fmla="*/ 5391756 h 6230878"/>
                    <a:gd name="connsiteX23" fmla="*/ 4761183 w 6176772"/>
                    <a:gd name="connsiteY23" fmla="*/ 5348015 h 6230878"/>
                    <a:gd name="connsiteX24" fmla="*/ 5758539 w 6176772"/>
                    <a:gd name="connsiteY24" fmla="*/ 3960952 h 6230878"/>
                    <a:gd name="connsiteX25" fmla="*/ 5823384 w 6176772"/>
                    <a:gd name="connsiteY25" fmla="*/ 3712688 h 6230878"/>
                    <a:gd name="connsiteX26" fmla="*/ 5787198 w 6176772"/>
                    <a:gd name="connsiteY26" fmla="*/ 3743476 h 6230878"/>
                    <a:gd name="connsiteX27" fmla="*/ 4847928 w 6176772"/>
                    <a:gd name="connsiteY27" fmla="*/ 4175084 h 6230878"/>
                    <a:gd name="connsiteX28" fmla="*/ 4696668 w 6176772"/>
                    <a:gd name="connsiteY28" fmla="*/ 4215621 h 6230878"/>
                    <a:gd name="connsiteX29" fmla="*/ 4696668 w 6176772"/>
                    <a:gd name="connsiteY29" fmla="*/ 5391756 h 6230878"/>
                    <a:gd name="connsiteX30" fmla="*/ 3172668 w 6176772"/>
                    <a:gd name="connsiteY30" fmla="*/ 1884215 h 6230878"/>
                    <a:gd name="connsiteX31" fmla="*/ 3512454 w 6176772"/>
                    <a:gd name="connsiteY31" fmla="*/ 1893876 h 6230878"/>
                    <a:gd name="connsiteX32" fmla="*/ 4499256 w 6176772"/>
                    <a:gd name="connsiteY32" fmla="*/ 2023080 h 6230878"/>
                    <a:gd name="connsiteX33" fmla="*/ 4524219 w 6176772"/>
                    <a:gd name="connsiteY33" fmla="*/ 2028840 h 6230878"/>
                    <a:gd name="connsiteX34" fmla="*/ 4524219 w 6176772"/>
                    <a:gd name="connsiteY34" fmla="*/ 782473 h 6230878"/>
                    <a:gd name="connsiteX35" fmla="*/ 4391228 w 6176772"/>
                    <a:gd name="connsiteY35" fmla="*/ 706675 h 6230878"/>
                    <a:gd name="connsiteX36" fmla="*/ 3321220 w 6176772"/>
                    <a:gd name="connsiteY36" fmla="*/ 399615 h 6230878"/>
                    <a:gd name="connsiteX37" fmla="*/ 3172668 w 6176772"/>
                    <a:gd name="connsiteY37" fmla="*/ 393612 h 6230878"/>
                    <a:gd name="connsiteX38" fmla="*/ 3172668 w 6176772"/>
                    <a:gd name="connsiteY38" fmla="*/ 1884215 h 6230878"/>
                    <a:gd name="connsiteX39" fmla="*/ 3172668 w 6176772"/>
                    <a:gd name="connsiteY39" fmla="*/ 3056260 h 6230878"/>
                    <a:gd name="connsiteX40" fmla="*/ 4524219 w 6176772"/>
                    <a:gd name="connsiteY40" fmla="*/ 3056260 h 6230878"/>
                    <a:gd name="connsiteX41" fmla="*/ 4524219 w 6176772"/>
                    <a:gd name="connsiteY41" fmla="*/ 2200559 h 6230878"/>
                    <a:gd name="connsiteX42" fmla="*/ 4497112 w 6176772"/>
                    <a:gd name="connsiteY42" fmla="*/ 2193963 h 6230878"/>
                    <a:gd name="connsiteX43" fmla="*/ 3336968 w 6176772"/>
                    <a:gd name="connsiteY43" fmla="*/ 2053434 h 6230878"/>
                    <a:gd name="connsiteX44" fmla="*/ 3172668 w 6176772"/>
                    <a:gd name="connsiteY44" fmla="*/ 2050640 h 6230878"/>
                    <a:gd name="connsiteX45" fmla="*/ 3172668 w 6176772"/>
                    <a:gd name="connsiteY45" fmla="*/ 3056260 h 6230878"/>
                    <a:gd name="connsiteX46" fmla="*/ 3172668 w 6176772"/>
                    <a:gd name="connsiteY46" fmla="*/ 4234329 h 6230878"/>
                    <a:gd name="connsiteX47" fmla="*/ 3336968 w 6176772"/>
                    <a:gd name="connsiteY47" fmla="*/ 4231535 h 6230878"/>
                    <a:gd name="connsiteX48" fmla="*/ 4497112 w 6176772"/>
                    <a:gd name="connsiteY48" fmla="*/ 4091006 h 6230878"/>
                    <a:gd name="connsiteX49" fmla="*/ 4524219 w 6176772"/>
                    <a:gd name="connsiteY49" fmla="*/ 4084410 h 6230878"/>
                    <a:gd name="connsiteX50" fmla="*/ 4524219 w 6176772"/>
                    <a:gd name="connsiteY50" fmla="*/ 3228709 h 6230878"/>
                    <a:gd name="connsiteX51" fmla="*/ 3172668 w 6176772"/>
                    <a:gd name="connsiteY51" fmla="*/ 3228709 h 6230878"/>
                    <a:gd name="connsiteX52" fmla="*/ 3172668 w 6176772"/>
                    <a:gd name="connsiteY52" fmla="*/ 4234329 h 6230878"/>
                    <a:gd name="connsiteX53" fmla="*/ 3172668 w 6176772"/>
                    <a:gd name="connsiteY53" fmla="*/ 5891391 h 6230878"/>
                    <a:gd name="connsiteX54" fmla="*/ 3321220 w 6176772"/>
                    <a:gd name="connsiteY54" fmla="*/ 5885388 h 6230878"/>
                    <a:gd name="connsiteX55" fmla="*/ 4391228 w 6176772"/>
                    <a:gd name="connsiteY55" fmla="*/ 5578328 h 6230878"/>
                    <a:gd name="connsiteX56" fmla="*/ 4524219 w 6176772"/>
                    <a:gd name="connsiteY56" fmla="*/ 5502530 h 6230878"/>
                    <a:gd name="connsiteX57" fmla="*/ 4524219 w 6176772"/>
                    <a:gd name="connsiteY57" fmla="*/ 4256130 h 6230878"/>
                    <a:gd name="connsiteX58" fmla="*/ 4499256 w 6176772"/>
                    <a:gd name="connsiteY58" fmla="*/ 4261890 h 6230878"/>
                    <a:gd name="connsiteX59" fmla="*/ 3512454 w 6176772"/>
                    <a:gd name="connsiteY59" fmla="*/ 4391094 h 6230878"/>
                    <a:gd name="connsiteX60" fmla="*/ 3172668 w 6176772"/>
                    <a:gd name="connsiteY60" fmla="*/ 4400755 h 6230878"/>
                    <a:gd name="connsiteX61" fmla="*/ 3172668 w 6176772"/>
                    <a:gd name="connsiteY61" fmla="*/ 5891391 h 6230878"/>
                    <a:gd name="connsiteX62" fmla="*/ 1648669 w 6176772"/>
                    <a:gd name="connsiteY62" fmla="*/ 2026898 h 6230878"/>
                    <a:gd name="connsiteX63" fmla="*/ 1665219 w 6176772"/>
                    <a:gd name="connsiteY63" fmla="*/ 2023080 h 6230878"/>
                    <a:gd name="connsiteX64" fmla="*/ 2652020 w 6176772"/>
                    <a:gd name="connsiteY64" fmla="*/ 1893876 h 6230878"/>
                    <a:gd name="connsiteX65" fmla="*/ 3000219 w 6176772"/>
                    <a:gd name="connsiteY65" fmla="*/ 1883976 h 6230878"/>
                    <a:gd name="connsiteX66" fmla="*/ 3000219 w 6176772"/>
                    <a:gd name="connsiteY66" fmla="*/ 393768 h 6230878"/>
                    <a:gd name="connsiteX67" fmla="*/ 2855521 w 6176772"/>
                    <a:gd name="connsiteY67" fmla="*/ 399615 h 6230878"/>
                    <a:gd name="connsiteX68" fmla="*/ 1785512 w 6176772"/>
                    <a:gd name="connsiteY68" fmla="*/ 706675 h 6230878"/>
                    <a:gd name="connsiteX69" fmla="*/ 1648669 w 6176772"/>
                    <a:gd name="connsiteY69" fmla="*/ 784668 h 6230878"/>
                    <a:gd name="connsiteX70" fmla="*/ 1648669 w 6176772"/>
                    <a:gd name="connsiteY70" fmla="*/ 2026898 h 6230878"/>
                    <a:gd name="connsiteX71" fmla="*/ 1648669 w 6176772"/>
                    <a:gd name="connsiteY71" fmla="*/ 3056260 h 6230878"/>
                    <a:gd name="connsiteX72" fmla="*/ 3000219 w 6176772"/>
                    <a:gd name="connsiteY72" fmla="*/ 3056260 h 6230878"/>
                    <a:gd name="connsiteX73" fmla="*/ 3000219 w 6176772"/>
                    <a:gd name="connsiteY73" fmla="*/ 2050398 h 6230878"/>
                    <a:gd name="connsiteX74" fmla="*/ 2845505 w 6176772"/>
                    <a:gd name="connsiteY74" fmla="*/ 2052841 h 6230878"/>
                    <a:gd name="connsiteX75" fmla="*/ 1757650 w 6176772"/>
                    <a:gd name="connsiteY75" fmla="*/ 2174824 h 6230878"/>
                    <a:gd name="connsiteX76" fmla="*/ 1648669 w 6176772"/>
                    <a:gd name="connsiteY76" fmla="*/ 2199095 h 6230878"/>
                    <a:gd name="connsiteX77" fmla="*/ 1648669 w 6176772"/>
                    <a:gd name="connsiteY77" fmla="*/ 3056260 h 6230878"/>
                    <a:gd name="connsiteX78" fmla="*/ 1648669 w 6176772"/>
                    <a:gd name="connsiteY78" fmla="*/ 4085874 h 6230878"/>
                    <a:gd name="connsiteX79" fmla="*/ 1757650 w 6176772"/>
                    <a:gd name="connsiteY79" fmla="*/ 4110144 h 6230878"/>
                    <a:gd name="connsiteX80" fmla="*/ 2845505 w 6176772"/>
                    <a:gd name="connsiteY80" fmla="*/ 4232128 h 6230878"/>
                    <a:gd name="connsiteX81" fmla="*/ 3000219 w 6176772"/>
                    <a:gd name="connsiteY81" fmla="*/ 4234571 h 6230878"/>
                    <a:gd name="connsiteX82" fmla="*/ 3000219 w 6176772"/>
                    <a:gd name="connsiteY82" fmla="*/ 3228709 h 6230878"/>
                    <a:gd name="connsiteX83" fmla="*/ 1648669 w 6176772"/>
                    <a:gd name="connsiteY83" fmla="*/ 3228709 h 6230878"/>
                    <a:gd name="connsiteX84" fmla="*/ 1648669 w 6176772"/>
                    <a:gd name="connsiteY84" fmla="*/ 4085874 h 6230878"/>
                    <a:gd name="connsiteX85" fmla="*/ 1648669 w 6176772"/>
                    <a:gd name="connsiteY85" fmla="*/ 5500334 h 6230878"/>
                    <a:gd name="connsiteX86" fmla="*/ 1785512 w 6176772"/>
                    <a:gd name="connsiteY86" fmla="*/ 5578328 h 6230878"/>
                    <a:gd name="connsiteX87" fmla="*/ 2855521 w 6176772"/>
                    <a:gd name="connsiteY87" fmla="*/ 5885388 h 6230878"/>
                    <a:gd name="connsiteX88" fmla="*/ 3000219 w 6176772"/>
                    <a:gd name="connsiteY88" fmla="*/ 5891235 h 6230878"/>
                    <a:gd name="connsiteX89" fmla="*/ 3000219 w 6176772"/>
                    <a:gd name="connsiteY89" fmla="*/ 4400994 h 6230878"/>
                    <a:gd name="connsiteX90" fmla="*/ 2652020 w 6176772"/>
                    <a:gd name="connsiteY90" fmla="*/ 4391094 h 6230878"/>
                    <a:gd name="connsiteX91" fmla="*/ 1665219 w 6176772"/>
                    <a:gd name="connsiteY91" fmla="*/ 4261890 h 6230878"/>
                    <a:gd name="connsiteX92" fmla="*/ 1648669 w 6176772"/>
                    <a:gd name="connsiteY92" fmla="*/ 4258071 h 6230878"/>
                    <a:gd name="connsiteX93" fmla="*/ 1648669 w 6176772"/>
                    <a:gd name="connsiteY93" fmla="*/ 5500334 h 6230878"/>
                    <a:gd name="connsiteX94" fmla="*/ 356871 w 6176772"/>
                    <a:gd name="connsiteY94" fmla="*/ 2558855 h 6230878"/>
                    <a:gd name="connsiteX95" fmla="*/ 377276 w 6176772"/>
                    <a:gd name="connsiteY95" fmla="*/ 2541493 h 6230878"/>
                    <a:gd name="connsiteX96" fmla="*/ 1316547 w 6176772"/>
                    <a:gd name="connsiteY96" fmla="*/ 2109886 h 6230878"/>
                    <a:gd name="connsiteX97" fmla="*/ 1476219 w 6176772"/>
                    <a:gd name="connsiteY97" fmla="*/ 2067093 h 6230878"/>
                    <a:gd name="connsiteX98" fmla="*/ 1476219 w 6176772"/>
                    <a:gd name="connsiteY98" fmla="*/ 895858 h 6230878"/>
                    <a:gd name="connsiteX99" fmla="*/ 1415557 w 6176772"/>
                    <a:gd name="connsiteY99" fmla="*/ 936987 h 6230878"/>
                    <a:gd name="connsiteX100" fmla="*/ 418201 w 6176772"/>
                    <a:gd name="connsiteY100" fmla="*/ 2324050 h 6230878"/>
                    <a:gd name="connsiteX101" fmla="*/ 356871 w 6176772"/>
                    <a:gd name="connsiteY101" fmla="*/ 2558855 h 6230878"/>
                    <a:gd name="connsiteX102" fmla="*/ 356860 w 6176772"/>
                    <a:gd name="connsiteY102" fmla="*/ 3726106 h 6230878"/>
                    <a:gd name="connsiteX103" fmla="*/ 418201 w 6176772"/>
                    <a:gd name="connsiteY103" fmla="*/ 3960952 h 6230878"/>
                    <a:gd name="connsiteX104" fmla="*/ 1415557 w 6176772"/>
                    <a:gd name="connsiteY104" fmla="*/ 5348015 h 6230878"/>
                    <a:gd name="connsiteX105" fmla="*/ 1476219 w 6176772"/>
                    <a:gd name="connsiteY105" fmla="*/ 5389144 h 6230878"/>
                    <a:gd name="connsiteX106" fmla="*/ 1476219 w 6176772"/>
                    <a:gd name="connsiteY106" fmla="*/ 4217876 h 6230878"/>
                    <a:gd name="connsiteX107" fmla="*/ 1316547 w 6176772"/>
                    <a:gd name="connsiteY107" fmla="*/ 4175084 h 6230878"/>
                    <a:gd name="connsiteX108" fmla="*/ 377276 w 6176772"/>
                    <a:gd name="connsiteY108" fmla="*/ 3743476 h 6230878"/>
                    <a:gd name="connsiteX109" fmla="*/ 356860 w 6176772"/>
                    <a:gd name="connsiteY109" fmla="*/ 3726106 h 6230878"/>
                    <a:gd name="connsiteX110" fmla="*/ 296929 w 6176772"/>
                    <a:gd name="connsiteY110" fmla="*/ 3056260 h 6230878"/>
                    <a:gd name="connsiteX111" fmla="*/ 1476219 w 6176772"/>
                    <a:gd name="connsiteY111" fmla="*/ 3056260 h 6230878"/>
                    <a:gd name="connsiteX112" fmla="*/ 1476219 w 6176772"/>
                    <a:gd name="connsiteY112" fmla="*/ 2241232 h 6230878"/>
                    <a:gd name="connsiteX113" fmla="*/ 1381524 w 6176772"/>
                    <a:gd name="connsiteY113" fmla="*/ 2266319 h 6230878"/>
                    <a:gd name="connsiteX114" fmla="*/ 367530 w 6176772"/>
                    <a:gd name="connsiteY114" fmla="*/ 2817347 h 6230878"/>
                    <a:gd name="connsiteX115" fmla="*/ 304334 w 6176772"/>
                    <a:gd name="connsiteY115" fmla="*/ 2911886 h 6230878"/>
                    <a:gd name="connsiteX116" fmla="*/ 296929 w 6176772"/>
                    <a:gd name="connsiteY116" fmla="*/ 3056260 h 6230878"/>
                    <a:gd name="connsiteX117" fmla="*/ 296927 w 6176772"/>
                    <a:gd name="connsiteY117" fmla="*/ 3228709 h 6230878"/>
                    <a:gd name="connsiteX118" fmla="*/ 304332 w 6176772"/>
                    <a:gd name="connsiteY118" fmla="*/ 3373081 h 6230878"/>
                    <a:gd name="connsiteX119" fmla="*/ 367530 w 6176772"/>
                    <a:gd name="connsiteY119" fmla="*/ 3467623 h 6230878"/>
                    <a:gd name="connsiteX120" fmla="*/ 1381524 w 6176772"/>
                    <a:gd name="connsiteY120" fmla="*/ 4018650 h 6230878"/>
                    <a:gd name="connsiteX121" fmla="*/ 1476219 w 6176772"/>
                    <a:gd name="connsiteY121" fmla="*/ 4043737 h 6230878"/>
                    <a:gd name="connsiteX122" fmla="*/ 1476219 w 6176772"/>
                    <a:gd name="connsiteY122" fmla="*/ 3228709 h 6230878"/>
                    <a:gd name="connsiteX123" fmla="*/ 296927 w 6176772"/>
                    <a:gd name="connsiteY123" fmla="*/ 3228709 h 6230878"/>
                    <a:gd name="connsiteX124" fmla="*/ 0 w 6176772"/>
                    <a:gd name="connsiteY124" fmla="*/ 3142485 h 6230878"/>
                    <a:gd name="connsiteX125" fmla="*/ 1361641 w 6176772"/>
                    <a:gd name="connsiteY125" fmla="*/ 581541 h 6230878"/>
                    <a:gd name="connsiteX126" fmla="*/ 1476219 w 6176772"/>
                    <a:gd name="connsiteY126" fmla="*/ 511933 h 6230878"/>
                    <a:gd name="connsiteX127" fmla="*/ 1886248 w 6176772"/>
                    <a:gd name="connsiteY127" fmla="*/ 296793 h 6230878"/>
                    <a:gd name="connsiteX128" fmla="*/ 2929458 w 6176772"/>
                    <a:gd name="connsiteY128" fmla="*/ 58110 h 6230878"/>
                    <a:gd name="connsiteX129" fmla="*/ 3247314 w 6176772"/>
                    <a:gd name="connsiteY129" fmla="*/ 58110 h 6230878"/>
                    <a:gd name="connsiteX130" fmla="*/ 4290525 w 6176772"/>
                    <a:gd name="connsiteY130" fmla="*/ 296793 h 6230878"/>
                    <a:gd name="connsiteX131" fmla="*/ 4524219 w 6176772"/>
                    <a:gd name="connsiteY131" fmla="*/ 409370 h 6230878"/>
                    <a:gd name="connsiteX132" fmla="*/ 4524219 w 6176772"/>
                    <a:gd name="connsiteY132" fmla="*/ 0 h 6230878"/>
                    <a:gd name="connsiteX133" fmla="*/ 4696668 w 6176772"/>
                    <a:gd name="connsiteY133" fmla="*/ 0 h 6230878"/>
                    <a:gd name="connsiteX134" fmla="*/ 4696668 w 6176772"/>
                    <a:gd name="connsiteY134" fmla="*/ 509573 h 6230878"/>
                    <a:gd name="connsiteX135" fmla="*/ 4815132 w 6176772"/>
                    <a:gd name="connsiteY135" fmla="*/ 581541 h 6230878"/>
                    <a:gd name="connsiteX136" fmla="*/ 6176772 w 6176772"/>
                    <a:gd name="connsiteY136" fmla="*/ 3142485 h 6230878"/>
                    <a:gd name="connsiteX137" fmla="*/ 4815132 w 6176772"/>
                    <a:gd name="connsiteY137" fmla="*/ 5703428 h 6230878"/>
                    <a:gd name="connsiteX138" fmla="*/ 4696668 w 6176772"/>
                    <a:gd name="connsiteY138" fmla="*/ 5775397 h 6230878"/>
                    <a:gd name="connsiteX139" fmla="*/ 4696668 w 6176772"/>
                    <a:gd name="connsiteY139" fmla="*/ 6138665 h 6230878"/>
                    <a:gd name="connsiteX140" fmla="*/ 4524219 w 6176772"/>
                    <a:gd name="connsiteY140" fmla="*/ 6138665 h 6230878"/>
                    <a:gd name="connsiteX141" fmla="*/ 4524219 w 6176772"/>
                    <a:gd name="connsiteY141" fmla="*/ 5875600 h 6230878"/>
                    <a:gd name="connsiteX142" fmla="*/ 4290525 w 6176772"/>
                    <a:gd name="connsiteY142" fmla="*/ 5988177 h 6230878"/>
                    <a:gd name="connsiteX143" fmla="*/ 3088386 w 6176772"/>
                    <a:gd name="connsiteY143" fmla="*/ 6230878 h 6230878"/>
                    <a:gd name="connsiteX144" fmla="*/ 1886248 w 6176772"/>
                    <a:gd name="connsiteY144" fmla="*/ 5988177 h 6230878"/>
                    <a:gd name="connsiteX145" fmla="*/ 1648669 w 6176772"/>
                    <a:gd name="connsiteY145" fmla="*/ 5873728 h 6230878"/>
                    <a:gd name="connsiteX146" fmla="*/ 1648669 w 6176772"/>
                    <a:gd name="connsiteY146" fmla="*/ 6138665 h 6230878"/>
                    <a:gd name="connsiteX147" fmla="*/ 1476219 w 6176772"/>
                    <a:gd name="connsiteY147" fmla="*/ 6138665 h 6230878"/>
                    <a:gd name="connsiteX148" fmla="*/ 1476219 w 6176772"/>
                    <a:gd name="connsiteY148" fmla="*/ 5773037 h 6230878"/>
                    <a:gd name="connsiteX149" fmla="*/ 1361641 w 6176772"/>
                    <a:gd name="connsiteY149" fmla="*/ 5703428 h 6230878"/>
                    <a:gd name="connsiteX150" fmla="*/ 0 w 6176772"/>
                    <a:gd name="connsiteY150" fmla="*/ 3142485 h 6230878"/>
                    <a:gd name="connsiteX0" fmla="*/ 4696668 w 6176772"/>
                    <a:gd name="connsiteY0" fmla="*/ 2069348 h 6230878"/>
                    <a:gd name="connsiteX1" fmla="*/ 4847928 w 6176772"/>
                    <a:gd name="connsiteY1" fmla="*/ 2109886 h 6230878"/>
                    <a:gd name="connsiteX2" fmla="*/ 5787198 w 6176772"/>
                    <a:gd name="connsiteY2" fmla="*/ 2541493 h 6230878"/>
                    <a:gd name="connsiteX3" fmla="*/ 5823373 w 6176772"/>
                    <a:gd name="connsiteY3" fmla="*/ 2572272 h 6230878"/>
                    <a:gd name="connsiteX4" fmla="*/ 5758539 w 6176772"/>
                    <a:gd name="connsiteY4" fmla="*/ 2324050 h 6230878"/>
                    <a:gd name="connsiteX5" fmla="*/ 4761183 w 6176772"/>
                    <a:gd name="connsiteY5" fmla="*/ 936987 h 6230878"/>
                    <a:gd name="connsiteX6" fmla="*/ 4696668 w 6176772"/>
                    <a:gd name="connsiteY6" fmla="*/ 893246 h 6230878"/>
                    <a:gd name="connsiteX7" fmla="*/ 4696668 w 6176772"/>
                    <a:gd name="connsiteY7" fmla="*/ 2069348 h 6230878"/>
                    <a:gd name="connsiteX8" fmla="*/ 4696668 w 6176772"/>
                    <a:gd name="connsiteY8" fmla="*/ 3056260 h 6230878"/>
                    <a:gd name="connsiteX9" fmla="*/ 5879811 w 6176772"/>
                    <a:gd name="connsiteY9" fmla="*/ 3056260 h 6230878"/>
                    <a:gd name="connsiteX10" fmla="*/ 5873813 w 6176772"/>
                    <a:gd name="connsiteY10" fmla="*/ 2939332 h 6230878"/>
                    <a:gd name="connsiteX11" fmla="*/ 5866988 w 6176772"/>
                    <a:gd name="connsiteY11" fmla="*/ 2922130 h 6230878"/>
                    <a:gd name="connsiteX12" fmla="*/ 4699739 w 6176772"/>
                    <a:gd name="connsiteY12" fmla="*/ 2243267 h 6230878"/>
                    <a:gd name="connsiteX13" fmla="*/ 4696668 w 6176772"/>
                    <a:gd name="connsiteY13" fmla="*/ 2242520 h 6230878"/>
                    <a:gd name="connsiteX14" fmla="*/ 4696668 w 6176772"/>
                    <a:gd name="connsiteY14" fmla="*/ 3056260 h 6230878"/>
                    <a:gd name="connsiteX15" fmla="*/ 4696668 w 6176772"/>
                    <a:gd name="connsiteY15" fmla="*/ 4042449 h 6230878"/>
                    <a:gd name="connsiteX16" fmla="*/ 4699739 w 6176772"/>
                    <a:gd name="connsiteY16" fmla="*/ 4041702 h 6230878"/>
                    <a:gd name="connsiteX17" fmla="*/ 5866988 w 6176772"/>
                    <a:gd name="connsiteY17" fmla="*/ 3362839 h 6230878"/>
                    <a:gd name="connsiteX18" fmla="*/ 5873815 w 6176772"/>
                    <a:gd name="connsiteY18" fmla="*/ 3345633 h 6230878"/>
                    <a:gd name="connsiteX19" fmla="*/ 5879813 w 6176772"/>
                    <a:gd name="connsiteY19" fmla="*/ 3228709 h 6230878"/>
                    <a:gd name="connsiteX20" fmla="*/ 4696668 w 6176772"/>
                    <a:gd name="connsiteY20" fmla="*/ 3228709 h 6230878"/>
                    <a:gd name="connsiteX21" fmla="*/ 4696668 w 6176772"/>
                    <a:gd name="connsiteY21" fmla="*/ 4042449 h 6230878"/>
                    <a:gd name="connsiteX22" fmla="*/ 4696668 w 6176772"/>
                    <a:gd name="connsiteY22" fmla="*/ 5391756 h 6230878"/>
                    <a:gd name="connsiteX23" fmla="*/ 4761183 w 6176772"/>
                    <a:gd name="connsiteY23" fmla="*/ 5348015 h 6230878"/>
                    <a:gd name="connsiteX24" fmla="*/ 5758539 w 6176772"/>
                    <a:gd name="connsiteY24" fmla="*/ 3960952 h 6230878"/>
                    <a:gd name="connsiteX25" fmla="*/ 5823384 w 6176772"/>
                    <a:gd name="connsiteY25" fmla="*/ 3712688 h 6230878"/>
                    <a:gd name="connsiteX26" fmla="*/ 5787198 w 6176772"/>
                    <a:gd name="connsiteY26" fmla="*/ 3743476 h 6230878"/>
                    <a:gd name="connsiteX27" fmla="*/ 4847928 w 6176772"/>
                    <a:gd name="connsiteY27" fmla="*/ 4175084 h 6230878"/>
                    <a:gd name="connsiteX28" fmla="*/ 4696668 w 6176772"/>
                    <a:gd name="connsiteY28" fmla="*/ 4215621 h 6230878"/>
                    <a:gd name="connsiteX29" fmla="*/ 4696668 w 6176772"/>
                    <a:gd name="connsiteY29" fmla="*/ 5391756 h 6230878"/>
                    <a:gd name="connsiteX30" fmla="*/ 3172668 w 6176772"/>
                    <a:gd name="connsiteY30" fmla="*/ 1884215 h 6230878"/>
                    <a:gd name="connsiteX31" fmla="*/ 3512454 w 6176772"/>
                    <a:gd name="connsiteY31" fmla="*/ 1893876 h 6230878"/>
                    <a:gd name="connsiteX32" fmla="*/ 4499256 w 6176772"/>
                    <a:gd name="connsiteY32" fmla="*/ 2023080 h 6230878"/>
                    <a:gd name="connsiteX33" fmla="*/ 4524219 w 6176772"/>
                    <a:gd name="connsiteY33" fmla="*/ 2028840 h 6230878"/>
                    <a:gd name="connsiteX34" fmla="*/ 4524219 w 6176772"/>
                    <a:gd name="connsiteY34" fmla="*/ 782473 h 6230878"/>
                    <a:gd name="connsiteX35" fmla="*/ 4391228 w 6176772"/>
                    <a:gd name="connsiteY35" fmla="*/ 706675 h 6230878"/>
                    <a:gd name="connsiteX36" fmla="*/ 3321220 w 6176772"/>
                    <a:gd name="connsiteY36" fmla="*/ 399615 h 6230878"/>
                    <a:gd name="connsiteX37" fmla="*/ 3172668 w 6176772"/>
                    <a:gd name="connsiteY37" fmla="*/ 393612 h 6230878"/>
                    <a:gd name="connsiteX38" fmla="*/ 3172668 w 6176772"/>
                    <a:gd name="connsiteY38" fmla="*/ 1884215 h 6230878"/>
                    <a:gd name="connsiteX39" fmla="*/ 3172668 w 6176772"/>
                    <a:gd name="connsiteY39" fmla="*/ 3056260 h 6230878"/>
                    <a:gd name="connsiteX40" fmla="*/ 4524219 w 6176772"/>
                    <a:gd name="connsiteY40" fmla="*/ 3056260 h 6230878"/>
                    <a:gd name="connsiteX41" fmla="*/ 4524219 w 6176772"/>
                    <a:gd name="connsiteY41" fmla="*/ 2200559 h 6230878"/>
                    <a:gd name="connsiteX42" fmla="*/ 4497112 w 6176772"/>
                    <a:gd name="connsiteY42" fmla="*/ 2193963 h 6230878"/>
                    <a:gd name="connsiteX43" fmla="*/ 3336968 w 6176772"/>
                    <a:gd name="connsiteY43" fmla="*/ 2053434 h 6230878"/>
                    <a:gd name="connsiteX44" fmla="*/ 3172668 w 6176772"/>
                    <a:gd name="connsiteY44" fmla="*/ 2050640 h 6230878"/>
                    <a:gd name="connsiteX45" fmla="*/ 3172668 w 6176772"/>
                    <a:gd name="connsiteY45" fmla="*/ 3056260 h 6230878"/>
                    <a:gd name="connsiteX46" fmla="*/ 3172668 w 6176772"/>
                    <a:gd name="connsiteY46" fmla="*/ 4234329 h 6230878"/>
                    <a:gd name="connsiteX47" fmla="*/ 3336968 w 6176772"/>
                    <a:gd name="connsiteY47" fmla="*/ 4231535 h 6230878"/>
                    <a:gd name="connsiteX48" fmla="*/ 4497112 w 6176772"/>
                    <a:gd name="connsiteY48" fmla="*/ 4091006 h 6230878"/>
                    <a:gd name="connsiteX49" fmla="*/ 4524219 w 6176772"/>
                    <a:gd name="connsiteY49" fmla="*/ 4084410 h 6230878"/>
                    <a:gd name="connsiteX50" fmla="*/ 4524219 w 6176772"/>
                    <a:gd name="connsiteY50" fmla="*/ 3228709 h 6230878"/>
                    <a:gd name="connsiteX51" fmla="*/ 3172668 w 6176772"/>
                    <a:gd name="connsiteY51" fmla="*/ 3228709 h 6230878"/>
                    <a:gd name="connsiteX52" fmla="*/ 3172668 w 6176772"/>
                    <a:gd name="connsiteY52" fmla="*/ 4234329 h 6230878"/>
                    <a:gd name="connsiteX53" fmla="*/ 3172668 w 6176772"/>
                    <a:gd name="connsiteY53" fmla="*/ 5891391 h 6230878"/>
                    <a:gd name="connsiteX54" fmla="*/ 3321220 w 6176772"/>
                    <a:gd name="connsiteY54" fmla="*/ 5885388 h 6230878"/>
                    <a:gd name="connsiteX55" fmla="*/ 4391228 w 6176772"/>
                    <a:gd name="connsiteY55" fmla="*/ 5578328 h 6230878"/>
                    <a:gd name="connsiteX56" fmla="*/ 4524219 w 6176772"/>
                    <a:gd name="connsiteY56" fmla="*/ 5502530 h 6230878"/>
                    <a:gd name="connsiteX57" fmla="*/ 4524219 w 6176772"/>
                    <a:gd name="connsiteY57" fmla="*/ 4256130 h 6230878"/>
                    <a:gd name="connsiteX58" fmla="*/ 4499256 w 6176772"/>
                    <a:gd name="connsiteY58" fmla="*/ 4261890 h 6230878"/>
                    <a:gd name="connsiteX59" fmla="*/ 3512454 w 6176772"/>
                    <a:gd name="connsiteY59" fmla="*/ 4391094 h 6230878"/>
                    <a:gd name="connsiteX60" fmla="*/ 3172668 w 6176772"/>
                    <a:gd name="connsiteY60" fmla="*/ 4400755 h 6230878"/>
                    <a:gd name="connsiteX61" fmla="*/ 3172668 w 6176772"/>
                    <a:gd name="connsiteY61" fmla="*/ 5891391 h 6230878"/>
                    <a:gd name="connsiteX62" fmla="*/ 1648669 w 6176772"/>
                    <a:gd name="connsiteY62" fmla="*/ 2026898 h 6230878"/>
                    <a:gd name="connsiteX63" fmla="*/ 1665219 w 6176772"/>
                    <a:gd name="connsiteY63" fmla="*/ 2023080 h 6230878"/>
                    <a:gd name="connsiteX64" fmla="*/ 2652020 w 6176772"/>
                    <a:gd name="connsiteY64" fmla="*/ 1893876 h 6230878"/>
                    <a:gd name="connsiteX65" fmla="*/ 3000219 w 6176772"/>
                    <a:gd name="connsiteY65" fmla="*/ 1883976 h 6230878"/>
                    <a:gd name="connsiteX66" fmla="*/ 3000219 w 6176772"/>
                    <a:gd name="connsiteY66" fmla="*/ 393768 h 6230878"/>
                    <a:gd name="connsiteX67" fmla="*/ 2855521 w 6176772"/>
                    <a:gd name="connsiteY67" fmla="*/ 399615 h 6230878"/>
                    <a:gd name="connsiteX68" fmla="*/ 1785512 w 6176772"/>
                    <a:gd name="connsiteY68" fmla="*/ 706675 h 6230878"/>
                    <a:gd name="connsiteX69" fmla="*/ 1648669 w 6176772"/>
                    <a:gd name="connsiteY69" fmla="*/ 784668 h 6230878"/>
                    <a:gd name="connsiteX70" fmla="*/ 1648669 w 6176772"/>
                    <a:gd name="connsiteY70" fmla="*/ 2026898 h 6230878"/>
                    <a:gd name="connsiteX71" fmla="*/ 1648669 w 6176772"/>
                    <a:gd name="connsiteY71" fmla="*/ 3056260 h 6230878"/>
                    <a:gd name="connsiteX72" fmla="*/ 3000219 w 6176772"/>
                    <a:gd name="connsiteY72" fmla="*/ 3056260 h 6230878"/>
                    <a:gd name="connsiteX73" fmla="*/ 3000219 w 6176772"/>
                    <a:gd name="connsiteY73" fmla="*/ 2050398 h 6230878"/>
                    <a:gd name="connsiteX74" fmla="*/ 2845505 w 6176772"/>
                    <a:gd name="connsiteY74" fmla="*/ 2052841 h 6230878"/>
                    <a:gd name="connsiteX75" fmla="*/ 1757650 w 6176772"/>
                    <a:gd name="connsiteY75" fmla="*/ 2174824 h 6230878"/>
                    <a:gd name="connsiteX76" fmla="*/ 1648669 w 6176772"/>
                    <a:gd name="connsiteY76" fmla="*/ 2199095 h 6230878"/>
                    <a:gd name="connsiteX77" fmla="*/ 1648669 w 6176772"/>
                    <a:gd name="connsiteY77" fmla="*/ 3056260 h 6230878"/>
                    <a:gd name="connsiteX78" fmla="*/ 1648669 w 6176772"/>
                    <a:gd name="connsiteY78" fmla="*/ 4085874 h 6230878"/>
                    <a:gd name="connsiteX79" fmla="*/ 1757650 w 6176772"/>
                    <a:gd name="connsiteY79" fmla="*/ 4110144 h 6230878"/>
                    <a:gd name="connsiteX80" fmla="*/ 2845505 w 6176772"/>
                    <a:gd name="connsiteY80" fmla="*/ 4232128 h 6230878"/>
                    <a:gd name="connsiteX81" fmla="*/ 3000219 w 6176772"/>
                    <a:gd name="connsiteY81" fmla="*/ 4234571 h 6230878"/>
                    <a:gd name="connsiteX82" fmla="*/ 3000219 w 6176772"/>
                    <a:gd name="connsiteY82" fmla="*/ 3228709 h 6230878"/>
                    <a:gd name="connsiteX83" fmla="*/ 1648669 w 6176772"/>
                    <a:gd name="connsiteY83" fmla="*/ 3228709 h 6230878"/>
                    <a:gd name="connsiteX84" fmla="*/ 1648669 w 6176772"/>
                    <a:gd name="connsiteY84" fmla="*/ 4085874 h 6230878"/>
                    <a:gd name="connsiteX85" fmla="*/ 1648669 w 6176772"/>
                    <a:gd name="connsiteY85" fmla="*/ 5500334 h 6230878"/>
                    <a:gd name="connsiteX86" fmla="*/ 1785512 w 6176772"/>
                    <a:gd name="connsiteY86" fmla="*/ 5578328 h 6230878"/>
                    <a:gd name="connsiteX87" fmla="*/ 2855521 w 6176772"/>
                    <a:gd name="connsiteY87" fmla="*/ 5885388 h 6230878"/>
                    <a:gd name="connsiteX88" fmla="*/ 3000219 w 6176772"/>
                    <a:gd name="connsiteY88" fmla="*/ 5891235 h 6230878"/>
                    <a:gd name="connsiteX89" fmla="*/ 3000219 w 6176772"/>
                    <a:gd name="connsiteY89" fmla="*/ 4400994 h 6230878"/>
                    <a:gd name="connsiteX90" fmla="*/ 2652020 w 6176772"/>
                    <a:gd name="connsiteY90" fmla="*/ 4391094 h 6230878"/>
                    <a:gd name="connsiteX91" fmla="*/ 1665219 w 6176772"/>
                    <a:gd name="connsiteY91" fmla="*/ 4261890 h 6230878"/>
                    <a:gd name="connsiteX92" fmla="*/ 1648669 w 6176772"/>
                    <a:gd name="connsiteY92" fmla="*/ 4258071 h 6230878"/>
                    <a:gd name="connsiteX93" fmla="*/ 1648669 w 6176772"/>
                    <a:gd name="connsiteY93" fmla="*/ 5500334 h 6230878"/>
                    <a:gd name="connsiteX94" fmla="*/ 356871 w 6176772"/>
                    <a:gd name="connsiteY94" fmla="*/ 2558855 h 6230878"/>
                    <a:gd name="connsiteX95" fmla="*/ 377276 w 6176772"/>
                    <a:gd name="connsiteY95" fmla="*/ 2541493 h 6230878"/>
                    <a:gd name="connsiteX96" fmla="*/ 1316547 w 6176772"/>
                    <a:gd name="connsiteY96" fmla="*/ 2109886 h 6230878"/>
                    <a:gd name="connsiteX97" fmla="*/ 1476219 w 6176772"/>
                    <a:gd name="connsiteY97" fmla="*/ 2067093 h 6230878"/>
                    <a:gd name="connsiteX98" fmla="*/ 1476219 w 6176772"/>
                    <a:gd name="connsiteY98" fmla="*/ 895858 h 6230878"/>
                    <a:gd name="connsiteX99" fmla="*/ 1415557 w 6176772"/>
                    <a:gd name="connsiteY99" fmla="*/ 936987 h 6230878"/>
                    <a:gd name="connsiteX100" fmla="*/ 418201 w 6176772"/>
                    <a:gd name="connsiteY100" fmla="*/ 2324050 h 6230878"/>
                    <a:gd name="connsiteX101" fmla="*/ 356871 w 6176772"/>
                    <a:gd name="connsiteY101" fmla="*/ 2558855 h 6230878"/>
                    <a:gd name="connsiteX102" fmla="*/ 356860 w 6176772"/>
                    <a:gd name="connsiteY102" fmla="*/ 3726106 h 6230878"/>
                    <a:gd name="connsiteX103" fmla="*/ 418201 w 6176772"/>
                    <a:gd name="connsiteY103" fmla="*/ 3960952 h 6230878"/>
                    <a:gd name="connsiteX104" fmla="*/ 1415557 w 6176772"/>
                    <a:gd name="connsiteY104" fmla="*/ 5348015 h 6230878"/>
                    <a:gd name="connsiteX105" fmla="*/ 1476219 w 6176772"/>
                    <a:gd name="connsiteY105" fmla="*/ 5389144 h 6230878"/>
                    <a:gd name="connsiteX106" fmla="*/ 1476219 w 6176772"/>
                    <a:gd name="connsiteY106" fmla="*/ 4217876 h 6230878"/>
                    <a:gd name="connsiteX107" fmla="*/ 1316547 w 6176772"/>
                    <a:gd name="connsiteY107" fmla="*/ 4175084 h 6230878"/>
                    <a:gd name="connsiteX108" fmla="*/ 377276 w 6176772"/>
                    <a:gd name="connsiteY108" fmla="*/ 3743476 h 6230878"/>
                    <a:gd name="connsiteX109" fmla="*/ 356860 w 6176772"/>
                    <a:gd name="connsiteY109" fmla="*/ 3726106 h 6230878"/>
                    <a:gd name="connsiteX110" fmla="*/ 296929 w 6176772"/>
                    <a:gd name="connsiteY110" fmla="*/ 3056260 h 6230878"/>
                    <a:gd name="connsiteX111" fmla="*/ 1476219 w 6176772"/>
                    <a:gd name="connsiteY111" fmla="*/ 3056260 h 6230878"/>
                    <a:gd name="connsiteX112" fmla="*/ 1476219 w 6176772"/>
                    <a:gd name="connsiteY112" fmla="*/ 2241232 h 6230878"/>
                    <a:gd name="connsiteX113" fmla="*/ 1381524 w 6176772"/>
                    <a:gd name="connsiteY113" fmla="*/ 2266319 h 6230878"/>
                    <a:gd name="connsiteX114" fmla="*/ 367530 w 6176772"/>
                    <a:gd name="connsiteY114" fmla="*/ 2817347 h 6230878"/>
                    <a:gd name="connsiteX115" fmla="*/ 304334 w 6176772"/>
                    <a:gd name="connsiteY115" fmla="*/ 2911886 h 6230878"/>
                    <a:gd name="connsiteX116" fmla="*/ 296929 w 6176772"/>
                    <a:gd name="connsiteY116" fmla="*/ 3056260 h 6230878"/>
                    <a:gd name="connsiteX117" fmla="*/ 296927 w 6176772"/>
                    <a:gd name="connsiteY117" fmla="*/ 3228709 h 6230878"/>
                    <a:gd name="connsiteX118" fmla="*/ 304332 w 6176772"/>
                    <a:gd name="connsiteY118" fmla="*/ 3373081 h 6230878"/>
                    <a:gd name="connsiteX119" fmla="*/ 367530 w 6176772"/>
                    <a:gd name="connsiteY119" fmla="*/ 3467623 h 6230878"/>
                    <a:gd name="connsiteX120" fmla="*/ 1381524 w 6176772"/>
                    <a:gd name="connsiteY120" fmla="*/ 4018650 h 6230878"/>
                    <a:gd name="connsiteX121" fmla="*/ 1476219 w 6176772"/>
                    <a:gd name="connsiteY121" fmla="*/ 4043737 h 6230878"/>
                    <a:gd name="connsiteX122" fmla="*/ 1476219 w 6176772"/>
                    <a:gd name="connsiteY122" fmla="*/ 3228709 h 6230878"/>
                    <a:gd name="connsiteX123" fmla="*/ 296927 w 6176772"/>
                    <a:gd name="connsiteY123" fmla="*/ 3228709 h 6230878"/>
                    <a:gd name="connsiteX124" fmla="*/ 0 w 6176772"/>
                    <a:gd name="connsiteY124" fmla="*/ 3142485 h 6230878"/>
                    <a:gd name="connsiteX125" fmla="*/ 1361641 w 6176772"/>
                    <a:gd name="connsiteY125" fmla="*/ 581541 h 6230878"/>
                    <a:gd name="connsiteX126" fmla="*/ 1886248 w 6176772"/>
                    <a:gd name="connsiteY126" fmla="*/ 296793 h 6230878"/>
                    <a:gd name="connsiteX127" fmla="*/ 2929458 w 6176772"/>
                    <a:gd name="connsiteY127" fmla="*/ 58110 h 6230878"/>
                    <a:gd name="connsiteX128" fmla="*/ 3247314 w 6176772"/>
                    <a:gd name="connsiteY128" fmla="*/ 58110 h 6230878"/>
                    <a:gd name="connsiteX129" fmla="*/ 4290525 w 6176772"/>
                    <a:gd name="connsiteY129" fmla="*/ 296793 h 6230878"/>
                    <a:gd name="connsiteX130" fmla="*/ 4524219 w 6176772"/>
                    <a:gd name="connsiteY130" fmla="*/ 409370 h 6230878"/>
                    <a:gd name="connsiteX131" fmla="*/ 4524219 w 6176772"/>
                    <a:gd name="connsiteY131" fmla="*/ 0 h 6230878"/>
                    <a:gd name="connsiteX132" fmla="*/ 4696668 w 6176772"/>
                    <a:gd name="connsiteY132" fmla="*/ 0 h 6230878"/>
                    <a:gd name="connsiteX133" fmla="*/ 4696668 w 6176772"/>
                    <a:gd name="connsiteY133" fmla="*/ 509573 h 6230878"/>
                    <a:gd name="connsiteX134" fmla="*/ 4815132 w 6176772"/>
                    <a:gd name="connsiteY134" fmla="*/ 581541 h 6230878"/>
                    <a:gd name="connsiteX135" fmla="*/ 6176772 w 6176772"/>
                    <a:gd name="connsiteY135" fmla="*/ 3142485 h 6230878"/>
                    <a:gd name="connsiteX136" fmla="*/ 4815132 w 6176772"/>
                    <a:gd name="connsiteY136" fmla="*/ 5703428 h 6230878"/>
                    <a:gd name="connsiteX137" fmla="*/ 4696668 w 6176772"/>
                    <a:gd name="connsiteY137" fmla="*/ 5775397 h 6230878"/>
                    <a:gd name="connsiteX138" fmla="*/ 4696668 w 6176772"/>
                    <a:gd name="connsiteY138" fmla="*/ 6138665 h 6230878"/>
                    <a:gd name="connsiteX139" fmla="*/ 4524219 w 6176772"/>
                    <a:gd name="connsiteY139" fmla="*/ 6138665 h 6230878"/>
                    <a:gd name="connsiteX140" fmla="*/ 4524219 w 6176772"/>
                    <a:gd name="connsiteY140" fmla="*/ 5875600 h 6230878"/>
                    <a:gd name="connsiteX141" fmla="*/ 4290525 w 6176772"/>
                    <a:gd name="connsiteY141" fmla="*/ 5988177 h 6230878"/>
                    <a:gd name="connsiteX142" fmla="*/ 3088386 w 6176772"/>
                    <a:gd name="connsiteY142" fmla="*/ 6230878 h 6230878"/>
                    <a:gd name="connsiteX143" fmla="*/ 1886248 w 6176772"/>
                    <a:gd name="connsiteY143" fmla="*/ 5988177 h 6230878"/>
                    <a:gd name="connsiteX144" fmla="*/ 1648669 w 6176772"/>
                    <a:gd name="connsiteY144" fmla="*/ 5873728 h 6230878"/>
                    <a:gd name="connsiteX145" fmla="*/ 1648669 w 6176772"/>
                    <a:gd name="connsiteY145" fmla="*/ 6138665 h 6230878"/>
                    <a:gd name="connsiteX146" fmla="*/ 1476219 w 6176772"/>
                    <a:gd name="connsiteY146" fmla="*/ 6138665 h 6230878"/>
                    <a:gd name="connsiteX147" fmla="*/ 1476219 w 6176772"/>
                    <a:gd name="connsiteY147" fmla="*/ 5773037 h 6230878"/>
                    <a:gd name="connsiteX148" fmla="*/ 1361641 w 6176772"/>
                    <a:gd name="connsiteY148" fmla="*/ 5703428 h 6230878"/>
                    <a:gd name="connsiteX149" fmla="*/ 0 w 6176772"/>
                    <a:gd name="connsiteY149" fmla="*/ 3142485 h 6230878"/>
                    <a:gd name="connsiteX0" fmla="*/ 4696668 w 6176772"/>
                    <a:gd name="connsiteY0" fmla="*/ 2069348 h 6230878"/>
                    <a:gd name="connsiteX1" fmla="*/ 4847928 w 6176772"/>
                    <a:gd name="connsiteY1" fmla="*/ 2109886 h 6230878"/>
                    <a:gd name="connsiteX2" fmla="*/ 5787198 w 6176772"/>
                    <a:gd name="connsiteY2" fmla="*/ 2541493 h 6230878"/>
                    <a:gd name="connsiteX3" fmla="*/ 5823373 w 6176772"/>
                    <a:gd name="connsiteY3" fmla="*/ 2572272 h 6230878"/>
                    <a:gd name="connsiteX4" fmla="*/ 5758539 w 6176772"/>
                    <a:gd name="connsiteY4" fmla="*/ 2324050 h 6230878"/>
                    <a:gd name="connsiteX5" fmla="*/ 4761183 w 6176772"/>
                    <a:gd name="connsiteY5" fmla="*/ 936987 h 6230878"/>
                    <a:gd name="connsiteX6" fmla="*/ 4696668 w 6176772"/>
                    <a:gd name="connsiteY6" fmla="*/ 893246 h 6230878"/>
                    <a:gd name="connsiteX7" fmla="*/ 4696668 w 6176772"/>
                    <a:gd name="connsiteY7" fmla="*/ 2069348 h 6230878"/>
                    <a:gd name="connsiteX8" fmla="*/ 4696668 w 6176772"/>
                    <a:gd name="connsiteY8" fmla="*/ 3056260 h 6230878"/>
                    <a:gd name="connsiteX9" fmla="*/ 5879811 w 6176772"/>
                    <a:gd name="connsiteY9" fmla="*/ 3056260 h 6230878"/>
                    <a:gd name="connsiteX10" fmla="*/ 5873813 w 6176772"/>
                    <a:gd name="connsiteY10" fmla="*/ 2939332 h 6230878"/>
                    <a:gd name="connsiteX11" fmla="*/ 5866988 w 6176772"/>
                    <a:gd name="connsiteY11" fmla="*/ 2922130 h 6230878"/>
                    <a:gd name="connsiteX12" fmla="*/ 4699739 w 6176772"/>
                    <a:gd name="connsiteY12" fmla="*/ 2243267 h 6230878"/>
                    <a:gd name="connsiteX13" fmla="*/ 4696668 w 6176772"/>
                    <a:gd name="connsiteY13" fmla="*/ 2242520 h 6230878"/>
                    <a:gd name="connsiteX14" fmla="*/ 4696668 w 6176772"/>
                    <a:gd name="connsiteY14" fmla="*/ 3056260 h 6230878"/>
                    <a:gd name="connsiteX15" fmla="*/ 4696668 w 6176772"/>
                    <a:gd name="connsiteY15" fmla="*/ 4042449 h 6230878"/>
                    <a:gd name="connsiteX16" fmla="*/ 4699739 w 6176772"/>
                    <a:gd name="connsiteY16" fmla="*/ 4041702 h 6230878"/>
                    <a:gd name="connsiteX17" fmla="*/ 5866988 w 6176772"/>
                    <a:gd name="connsiteY17" fmla="*/ 3362839 h 6230878"/>
                    <a:gd name="connsiteX18" fmla="*/ 5873815 w 6176772"/>
                    <a:gd name="connsiteY18" fmla="*/ 3345633 h 6230878"/>
                    <a:gd name="connsiteX19" fmla="*/ 5879813 w 6176772"/>
                    <a:gd name="connsiteY19" fmla="*/ 3228709 h 6230878"/>
                    <a:gd name="connsiteX20" fmla="*/ 4696668 w 6176772"/>
                    <a:gd name="connsiteY20" fmla="*/ 3228709 h 6230878"/>
                    <a:gd name="connsiteX21" fmla="*/ 4696668 w 6176772"/>
                    <a:gd name="connsiteY21" fmla="*/ 4042449 h 6230878"/>
                    <a:gd name="connsiteX22" fmla="*/ 4696668 w 6176772"/>
                    <a:gd name="connsiteY22" fmla="*/ 5391756 h 6230878"/>
                    <a:gd name="connsiteX23" fmla="*/ 4761183 w 6176772"/>
                    <a:gd name="connsiteY23" fmla="*/ 5348015 h 6230878"/>
                    <a:gd name="connsiteX24" fmla="*/ 5758539 w 6176772"/>
                    <a:gd name="connsiteY24" fmla="*/ 3960952 h 6230878"/>
                    <a:gd name="connsiteX25" fmla="*/ 5823384 w 6176772"/>
                    <a:gd name="connsiteY25" fmla="*/ 3712688 h 6230878"/>
                    <a:gd name="connsiteX26" fmla="*/ 5787198 w 6176772"/>
                    <a:gd name="connsiteY26" fmla="*/ 3743476 h 6230878"/>
                    <a:gd name="connsiteX27" fmla="*/ 4847928 w 6176772"/>
                    <a:gd name="connsiteY27" fmla="*/ 4175084 h 6230878"/>
                    <a:gd name="connsiteX28" fmla="*/ 4696668 w 6176772"/>
                    <a:gd name="connsiteY28" fmla="*/ 4215621 h 6230878"/>
                    <a:gd name="connsiteX29" fmla="*/ 4696668 w 6176772"/>
                    <a:gd name="connsiteY29" fmla="*/ 5391756 h 6230878"/>
                    <a:gd name="connsiteX30" fmla="*/ 3172668 w 6176772"/>
                    <a:gd name="connsiteY30" fmla="*/ 1884215 h 6230878"/>
                    <a:gd name="connsiteX31" fmla="*/ 3512454 w 6176772"/>
                    <a:gd name="connsiteY31" fmla="*/ 1893876 h 6230878"/>
                    <a:gd name="connsiteX32" fmla="*/ 4499256 w 6176772"/>
                    <a:gd name="connsiteY32" fmla="*/ 2023080 h 6230878"/>
                    <a:gd name="connsiteX33" fmla="*/ 4524219 w 6176772"/>
                    <a:gd name="connsiteY33" fmla="*/ 2028840 h 6230878"/>
                    <a:gd name="connsiteX34" fmla="*/ 4524219 w 6176772"/>
                    <a:gd name="connsiteY34" fmla="*/ 782473 h 6230878"/>
                    <a:gd name="connsiteX35" fmla="*/ 4391228 w 6176772"/>
                    <a:gd name="connsiteY35" fmla="*/ 706675 h 6230878"/>
                    <a:gd name="connsiteX36" fmla="*/ 3321220 w 6176772"/>
                    <a:gd name="connsiteY36" fmla="*/ 399615 h 6230878"/>
                    <a:gd name="connsiteX37" fmla="*/ 3172668 w 6176772"/>
                    <a:gd name="connsiteY37" fmla="*/ 393612 h 6230878"/>
                    <a:gd name="connsiteX38" fmla="*/ 3172668 w 6176772"/>
                    <a:gd name="connsiteY38" fmla="*/ 1884215 h 6230878"/>
                    <a:gd name="connsiteX39" fmla="*/ 3172668 w 6176772"/>
                    <a:gd name="connsiteY39" fmla="*/ 3056260 h 6230878"/>
                    <a:gd name="connsiteX40" fmla="*/ 4524219 w 6176772"/>
                    <a:gd name="connsiteY40" fmla="*/ 3056260 h 6230878"/>
                    <a:gd name="connsiteX41" fmla="*/ 4524219 w 6176772"/>
                    <a:gd name="connsiteY41" fmla="*/ 2200559 h 6230878"/>
                    <a:gd name="connsiteX42" fmla="*/ 4497112 w 6176772"/>
                    <a:gd name="connsiteY42" fmla="*/ 2193963 h 6230878"/>
                    <a:gd name="connsiteX43" fmla="*/ 3336968 w 6176772"/>
                    <a:gd name="connsiteY43" fmla="*/ 2053434 h 6230878"/>
                    <a:gd name="connsiteX44" fmla="*/ 3172668 w 6176772"/>
                    <a:gd name="connsiteY44" fmla="*/ 2050640 h 6230878"/>
                    <a:gd name="connsiteX45" fmla="*/ 3172668 w 6176772"/>
                    <a:gd name="connsiteY45" fmla="*/ 3056260 h 6230878"/>
                    <a:gd name="connsiteX46" fmla="*/ 3172668 w 6176772"/>
                    <a:gd name="connsiteY46" fmla="*/ 4234329 h 6230878"/>
                    <a:gd name="connsiteX47" fmla="*/ 3336968 w 6176772"/>
                    <a:gd name="connsiteY47" fmla="*/ 4231535 h 6230878"/>
                    <a:gd name="connsiteX48" fmla="*/ 4497112 w 6176772"/>
                    <a:gd name="connsiteY48" fmla="*/ 4091006 h 6230878"/>
                    <a:gd name="connsiteX49" fmla="*/ 4524219 w 6176772"/>
                    <a:gd name="connsiteY49" fmla="*/ 4084410 h 6230878"/>
                    <a:gd name="connsiteX50" fmla="*/ 4524219 w 6176772"/>
                    <a:gd name="connsiteY50" fmla="*/ 3228709 h 6230878"/>
                    <a:gd name="connsiteX51" fmla="*/ 3172668 w 6176772"/>
                    <a:gd name="connsiteY51" fmla="*/ 3228709 h 6230878"/>
                    <a:gd name="connsiteX52" fmla="*/ 3172668 w 6176772"/>
                    <a:gd name="connsiteY52" fmla="*/ 4234329 h 6230878"/>
                    <a:gd name="connsiteX53" fmla="*/ 3172668 w 6176772"/>
                    <a:gd name="connsiteY53" fmla="*/ 5891391 h 6230878"/>
                    <a:gd name="connsiteX54" fmla="*/ 3321220 w 6176772"/>
                    <a:gd name="connsiteY54" fmla="*/ 5885388 h 6230878"/>
                    <a:gd name="connsiteX55" fmla="*/ 4391228 w 6176772"/>
                    <a:gd name="connsiteY55" fmla="*/ 5578328 h 6230878"/>
                    <a:gd name="connsiteX56" fmla="*/ 4524219 w 6176772"/>
                    <a:gd name="connsiteY56" fmla="*/ 5502530 h 6230878"/>
                    <a:gd name="connsiteX57" fmla="*/ 4524219 w 6176772"/>
                    <a:gd name="connsiteY57" fmla="*/ 4256130 h 6230878"/>
                    <a:gd name="connsiteX58" fmla="*/ 4499256 w 6176772"/>
                    <a:gd name="connsiteY58" fmla="*/ 4261890 h 6230878"/>
                    <a:gd name="connsiteX59" fmla="*/ 3512454 w 6176772"/>
                    <a:gd name="connsiteY59" fmla="*/ 4391094 h 6230878"/>
                    <a:gd name="connsiteX60" fmla="*/ 3172668 w 6176772"/>
                    <a:gd name="connsiteY60" fmla="*/ 4400755 h 6230878"/>
                    <a:gd name="connsiteX61" fmla="*/ 3172668 w 6176772"/>
                    <a:gd name="connsiteY61" fmla="*/ 5891391 h 6230878"/>
                    <a:gd name="connsiteX62" fmla="*/ 1648669 w 6176772"/>
                    <a:gd name="connsiteY62" fmla="*/ 2026898 h 6230878"/>
                    <a:gd name="connsiteX63" fmla="*/ 1665219 w 6176772"/>
                    <a:gd name="connsiteY63" fmla="*/ 2023080 h 6230878"/>
                    <a:gd name="connsiteX64" fmla="*/ 2652020 w 6176772"/>
                    <a:gd name="connsiteY64" fmla="*/ 1893876 h 6230878"/>
                    <a:gd name="connsiteX65" fmla="*/ 3000219 w 6176772"/>
                    <a:gd name="connsiteY65" fmla="*/ 1883976 h 6230878"/>
                    <a:gd name="connsiteX66" fmla="*/ 3000219 w 6176772"/>
                    <a:gd name="connsiteY66" fmla="*/ 393768 h 6230878"/>
                    <a:gd name="connsiteX67" fmla="*/ 2855521 w 6176772"/>
                    <a:gd name="connsiteY67" fmla="*/ 399615 h 6230878"/>
                    <a:gd name="connsiteX68" fmla="*/ 1785512 w 6176772"/>
                    <a:gd name="connsiteY68" fmla="*/ 706675 h 6230878"/>
                    <a:gd name="connsiteX69" fmla="*/ 1648669 w 6176772"/>
                    <a:gd name="connsiteY69" fmla="*/ 784668 h 6230878"/>
                    <a:gd name="connsiteX70" fmla="*/ 1648669 w 6176772"/>
                    <a:gd name="connsiteY70" fmla="*/ 2026898 h 6230878"/>
                    <a:gd name="connsiteX71" fmla="*/ 1648669 w 6176772"/>
                    <a:gd name="connsiteY71" fmla="*/ 3056260 h 6230878"/>
                    <a:gd name="connsiteX72" fmla="*/ 3000219 w 6176772"/>
                    <a:gd name="connsiteY72" fmla="*/ 3056260 h 6230878"/>
                    <a:gd name="connsiteX73" fmla="*/ 3000219 w 6176772"/>
                    <a:gd name="connsiteY73" fmla="*/ 2050398 h 6230878"/>
                    <a:gd name="connsiteX74" fmla="*/ 2845505 w 6176772"/>
                    <a:gd name="connsiteY74" fmla="*/ 2052841 h 6230878"/>
                    <a:gd name="connsiteX75" fmla="*/ 1757650 w 6176772"/>
                    <a:gd name="connsiteY75" fmla="*/ 2174824 h 6230878"/>
                    <a:gd name="connsiteX76" fmla="*/ 1648669 w 6176772"/>
                    <a:gd name="connsiteY76" fmla="*/ 2199095 h 6230878"/>
                    <a:gd name="connsiteX77" fmla="*/ 1648669 w 6176772"/>
                    <a:gd name="connsiteY77" fmla="*/ 3056260 h 6230878"/>
                    <a:gd name="connsiteX78" fmla="*/ 1648669 w 6176772"/>
                    <a:gd name="connsiteY78" fmla="*/ 4085874 h 6230878"/>
                    <a:gd name="connsiteX79" fmla="*/ 1757650 w 6176772"/>
                    <a:gd name="connsiteY79" fmla="*/ 4110144 h 6230878"/>
                    <a:gd name="connsiteX80" fmla="*/ 2845505 w 6176772"/>
                    <a:gd name="connsiteY80" fmla="*/ 4232128 h 6230878"/>
                    <a:gd name="connsiteX81" fmla="*/ 3000219 w 6176772"/>
                    <a:gd name="connsiteY81" fmla="*/ 4234571 h 6230878"/>
                    <a:gd name="connsiteX82" fmla="*/ 3000219 w 6176772"/>
                    <a:gd name="connsiteY82" fmla="*/ 3228709 h 6230878"/>
                    <a:gd name="connsiteX83" fmla="*/ 1648669 w 6176772"/>
                    <a:gd name="connsiteY83" fmla="*/ 3228709 h 6230878"/>
                    <a:gd name="connsiteX84" fmla="*/ 1648669 w 6176772"/>
                    <a:gd name="connsiteY84" fmla="*/ 4085874 h 6230878"/>
                    <a:gd name="connsiteX85" fmla="*/ 1648669 w 6176772"/>
                    <a:gd name="connsiteY85" fmla="*/ 5500334 h 6230878"/>
                    <a:gd name="connsiteX86" fmla="*/ 1785512 w 6176772"/>
                    <a:gd name="connsiteY86" fmla="*/ 5578328 h 6230878"/>
                    <a:gd name="connsiteX87" fmla="*/ 2855521 w 6176772"/>
                    <a:gd name="connsiteY87" fmla="*/ 5885388 h 6230878"/>
                    <a:gd name="connsiteX88" fmla="*/ 3000219 w 6176772"/>
                    <a:gd name="connsiteY88" fmla="*/ 5891235 h 6230878"/>
                    <a:gd name="connsiteX89" fmla="*/ 3000219 w 6176772"/>
                    <a:gd name="connsiteY89" fmla="*/ 4400994 h 6230878"/>
                    <a:gd name="connsiteX90" fmla="*/ 2652020 w 6176772"/>
                    <a:gd name="connsiteY90" fmla="*/ 4391094 h 6230878"/>
                    <a:gd name="connsiteX91" fmla="*/ 1665219 w 6176772"/>
                    <a:gd name="connsiteY91" fmla="*/ 4261890 h 6230878"/>
                    <a:gd name="connsiteX92" fmla="*/ 1648669 w 6176772"/>
                    <a:gd name="connsiteY92" fmla="*/ 4258071 h 6230878"/>
                    <a:gd name="connsiteX93" fmla="*/ 1648669 w 6176772"/>
                    <a:gd name="connsiteY93" fmla="*/ 5500334 h 6230878"/>
                    <a:gd name="connsiteX94" fmla="*/ 356871 w 6176772"/>
                    <a:gd name="connsiteY94" fmla="*/ 2558855 h 6230878"/>
                    <a:gd name="connsiteX95" fmla="*/ 377276 w 6176772"/>
                    <a:gd name="connsiteY95" fmla="*/ 2541493 h 6230878"/>
                    <a:gd name="connsiteX96" fmla="*/ 1316547 w 6176772"/>
                    <a:gd name="connsiteY96" fmla="*/ 2109886 h 6230878"/>
                    <a:gd name="connsiteX97" fmla="*/ 1476219 w 6176772"/>
                    <a:gd name="connsiteY97" fmla="*/ 2067093 h 6230878"/>
                    <a:gd name="connsiteX98" fmla="*/ 1476219 w 6176772"/>
                    <a:gd name="connsiteY98" fmla="*/ 895858 h 6230878"/>
                    <a:gd name="connsiteX99" fmla="*/ 1415557 w 6176772"/>
                    <a:gd name="connsiteY99" fmla="*/ 936987 h 6230878"/>
                    <a:gd name="connsiteX100" fmla="*/ 418201 w 6176772"/>
                    <a:gd name="connsiteY100" fmla="*/ 2324050 h 6230878"/>
                    <a:gd name="connsiteX101" fmla="*/ 356871 w 6176772"/>
                    <a:gd name="connsiteY101" fmla="*/ 2558855 h 6230878"/>
                    <a:gd name="connsiteX102" fmla="*/ 356860 w 6176772"/>
                    <a:gd name="connsiteY102" fmla="*/ 3726106 h 6230878"/>
                    <a:gd name="connsiteX103" fmla="*/ 418201 w 6176772"/>
                    <a:gd name="connsiteY103" fmla="*/ 3960952 h 6230878"/>
                    <a:gd name="connsiteX104" fmla="*/ 1415557 w 6176772"/>
                    <a:gd name="connsiteY104" fmla="*/ 5348015 h 6230878"/>
                    <a:gd name="connsiteX105" fmla="*/ 1476219 w 6176772"/>
                    <a:gd name="connsiteY105" fmla="*/ 5389144 h 6230878"/>
                    <a:gd name="connsiteX106" fmla="*/ 1476219 w 6176772"/>
                    <a:gd name="connsiteY106" fmla="*/ 4217876 h 6230878"/>
                    <a:gd name="connsiteX107" fmla="*/ 1316547 w 6176772"/>
                    <a:gd name="connsiteY107" fmla="*/ 4175084 h 6230878"/>
                    <a:gd name="connsiteX108" fmla="*/ 377276 w 6176772"/>
                    <a:gd name="connsiteY108" fmla="*/ 3743476 h 6230878"/>
                    <a:gd name="connsiteX109" fmla="*/ 356860 w 6176772"/>
                    <a:gd name="connsiteY109" fmla="*/ 3726106 h 6230878"/>
                    <a:gd name="connsiteX110" fmla="*/ 296929 w 6176772"/>
                    <a:gd name="connsiteY110" fmla="*/ 3056260 h 6230878"/>
                    <a:gd name="connsiteX111" fmla="*/ 1476219 w 6176772"/>
                    <a:gd name="connsiteY111" fmla="*/ 3056260 h 6230878"/>
                    <a:gd name="connsiteX112" fmla="*/ 1476219 w 6176772"/>
                    <a:gd name="connsiteY112" fmla="*/ 2241232 h 6230878"/>
                    <a:gd name="connsiteX113" fmla="*/ 1381524 w 6176772"/>
                    <a:gd name="connsiteY113" fmla="*/ 2266319 h 6230878"/>
                    <a:gd name="connsiteX114" fmla="*/ 367530 w 6176772"/>
                    <a:gd name="connsiteY114" fmla="*/ 2817347 h 6230878"/>
                    <a:gd name="connsiteX115" fmla="*/ 304334 w 6176772"/>
                    <a:gd name="connsiteY115" fmla="*/ 2911886 h 6230878"/>
                    <a:gd name="connsiteX116" fmla="*/ 296929 w 6176772"/>
                    <a:gd name="connsiteY116" fmla="*/ 3056260 h 6230878"/>
                    <a:gd name="connsiteX117" fmla="*/ 296927 w 6176772"/>
                    <a:gd name="connsiteY117" fmla="*/ 3228709 h 6230878"/>
                    <a:gd name="connsiteX118" fmla="*/ 304332 w 6176772"/>
                    <a:gd name="connsiteY118" fmla="*/ 3373081 h 6230878"/>
                    <a:gd name="connsiteX119" fmla="*/ 367530 w 6176772"/>
                    <a:gd name="connsiteY119" fmla="*/ 3467623 h 6230878"/>
                    <a:gd name="connsiteX120" fmla="*/ 1381524 w 6176772"/>
                    <a:gd name="connsiteY120" fmla="*/ 4018650 h 6230878"/>
                    <a:gd name="connsiteX121" fmla="*/ 1476219 w 6176772"/>
                    <a:gd name="connsiteY121" fmla="*/ 4043737 h 6230878"/>
                    <a:gd name="connsiteX122" fmla="*/ 1476219 w 6176772"/>
                    <a:gd name="connsiteY122" fmla="*/ 3228709 h 6230878"/>
                    <a:gd name="connsiteX123" fmla="*/ 296927 w 6176772"/>
                    <a:gd name="connsiteY123" fmla="*/ 3228709 h 6230878"/>
                    <a:gd name="connsiteX124" fmla="*/ 0 w 6176772"/>
                    <a:gd name="connsiteY124" fmla="*/ 3142485 h 6230878"/>
                    <a:gd name="connsiteX125" fmla="*/ 1361641 w 6176772"/>
                    <a:gd name="connsiteY125" fmla="*/ 581541 h 6230878"/>
                    <a:gd name="connsiteX126" fmla="*/ 1886248 w 6176772"/>
                    <a:gd name="connsiteY126" fmla="*/ 296793 h 6230878"/>
                    <a:gd name="connsiteX127" fmla="*/ 2929458 w 6176772"/>
                    <a:gd name="connsiteY127" fmla="*/ 58110 h 6230878"/>
                    <a:gd name="connsiteX128" fmla="*/ 3247314 w 6176772"/>
                    <a:gd name="connsiteY128" fmla="*/ 58110 h 6230878"/>
                    <a:gd name="connsiteX129" fmla="*/ 4290525 w 6176772"/>
                    <a:gd name="connsiteY129" fmla="*/ 296793 h 6230878"/>
                    <a:gd name="connsiteX130" fmla="*/ 4524219 w 6176772"/>
                    <a:gd name="connsiteY130" fmla="*/ 409370 h 6230878"/>
                    <a:gd name="connsiteX131" fmla="*/ 4696668 w 6176772"/>
                    <a:gd name="connsiteY131" fmla="*/ 0 h 6230878"/>
                    <a:gd name="connsiteX132" fmla="*/ 4696668 w 6176772"/>
                    <a:gd name="connsiteY132" fmla="*/ 509573 h 6230878"/>
                    <a:gd name="connsiteX133" fmla="*/ 4815132 w 6176772"/>
                    <a:gd name="connsiteY133" fmla="*/ 581541 h 6230878"/>
                    <a:gd name="connsiteX134" fmla="*/ 6176772 w 6176772"/>
                    <a:gd name="connsiteY134" fmla="*/ 3142485 h 6230878"/>
                    <a:gd name="connsiteX135" fmla="*/ 4815132 w 6176772"/>
                    <a:gd name="connsiteY135" fmla="*/ 5703428 h 6230878"/>
                    <a:gd name="connsiteX136" fmla="*/ 4696668 w 6176772"/>
                    <a:gd name="connsiteY136" fmla="*/ 5775397 h 6230878"/>
                    <a:gd name="connsiteX137" fmla="*/ 4696668 w 6176772"/>
                    <a:gd name="connsiteY137" fmla="*/ 6138665 h 6230878"/>
                    <a:gd name="connsiteX138" fmla="*/ 4524219 w 6176772"/>
                    <a:gd name="connsiteY138" fmla="*/ 6138665 h 6230878"/>
                    <a:gd name="connsiteX139" fmla="*/ 4524219 w 6176772"/>
                    <a:gd name="connsiteY139" fmla="*/ 5875600 h 6230878"/>
                    <a:gd name="connsiteX140" fmla="*/ 4290525 w 6176772"/>
                    <a:gd name="connsiteY140" fmla="*/ 5988177 h 6230878"/>
                    <a:gd name="connsiteX141" fmla="*/ 3088386 w 6176772"/>
                    <a:gd name="connsiteY141" fmla="*/ 6230878 h 6230878"/>
                    <a:gd name="connsiteX142" fmla="*/ 1886248 w 6176772"/>
                    <a:gd name="connsiteY142" fmla="*/ 5988177 h 6230878"/>
                    <a:gd name="connsiteX143" fmla="*/ 1648669 w 6176772"/>
                    <a:gd name="connsiteY143" fmla="*/ 5873728 h 6230878"/>
                    <a:gd name="connsiteX144" fmla="*/ 1648669 w 6176772"/>
                    <a:gd name="connsiteY144" fmla="*/ 6138665 h 6230878"/>
                    <a:gd name="connsiteX145" fmla="*/ 1476219 w 6176772"/>
                    <a:gd name="connsiteY145" fmla="*/ 6138665 h 6230878"/>
                    <a:gd name="connsiteX146" fmla="*/ 1476219 w 6176772"/>
                    <a:gd name="connsiteY146" fmla="*/ 5773037 h 6230878"/>
                    <a:gd name="connsiteX147" fmla="*/ 1361641 w 6176772"/>
                    <a:gd name="connsiteY147" fmla="*/ 5703428 h 6230878"/>
                    <a:gd name="connsiteX148" fmla="*/ 0 w 6176772"/>
                    <a:gd name="connsiteY148" fmla="*/ 3142485 h 6230878"/>
                    <a:gd name="connsiteX0" fmla="*/ 4696668 w 6176772"/>
                    <a:gd name="connsiteY0" fmla="*/ 2011238 h 6172768"/>
                    <a:gd name="connsiteX1" fmla="*/ 4847928 w 6176772"/>
                    <a:gd name="connsiteY1" fmla="*/ 2051776 h 6172768"/>
                    <a:gd name="connsiteX2" fmla="*/ 5787198 w 6176772"/>
                    <a:gd name="connsiteY2" fmla="*/ 2483383 h 6172768"/>
                    <a:gd name="connsiteX3" fmla="*/ 5823373 w 6176772"/>
                    <a:gd name="connsiteY3" fmla="*/ 2514162 h 6172768"/>
                    <a:gd name="connsiteX4" fmla="*/ 5758539 w 6176772"/>
                    <a:gd name="connsiteY4" fmla="*/ 2265940 h 6172768"/>
                    <a:gd name="connsiteX5" fmla="*/ 4761183 w 6176772"/>
                    <a:gd name="connsiteY5" fmla="*/ 878877 h 6172768"/>
                    <a:gd name="connsiteX6" fmla="*/ 4696668 w 6176772"/>
                    <a:gd name="connsiteY6" fmla="*/ 835136 h 6172768"/>
                    <a:gd name="connsiteX7" fmla="*/ 4696668 w 6176772"/>
                    <a:gd name="connsiteY7" fmla="*/ 2011238 h 6172768"/>
                    <a:gd name="connsiteX8" fmla="*/ 4696668 w 6176772"/>
                    <a:gd name="connsiteY8" fmla="*/ 2998150 h 6172768"/>
                    <a:gd name="connsiteX9" fmla="*/ 5879811 w 6176772"/>
                    <a:gd name="connsiteY9" fmla="*/ 2998150 h 6172768"/>
                    <a:gd name="connsiteX10" fmla="*/ 5873813 w 6176772"/>
                    <a:gd name="connsiteY10" fmla="*/ 2881222 h 6172768"/>
                    <a:gd name="connsiteX11" fmla="*/ 5866988 w 6176772"/>
                    <a:gd name="connsiteY11" fmla="*/ 2864020 h 6172768"/>
                    <a:gd name="connsiteX12" fmla="*/ 4699739 w 6176772"/>
                    <a:gd name="connsiteY12" fmla="*/ 2185157 h 6172768"/>
                    <a:gd name="connsiteX13" fmla="*/ 4696668 w 6176772"/>
                    <a:gd name="connsiteY13" fmla="*/ 2184410 h 6172768"/>
                    <a:gd name="connsiteX14" fmla="*/ 4696668 w 6176772"/>
                    <a:gd name="connsiteY14" fmla="*/ 2998150 h 6172768"/>
                    <a:gd name="connsiteX15" fmla="*/ 4696668 w 6176772"/>
                    <a:gd name="connsiteY15" fmla="*/ 3984339 h 6172768"/>
                    <a:gd name="connsiteX16" fmla="*/ 4699739 w 6176772"/>
                    <a:gd name="connsiteY16" fmla="*/ 3983592 h 6172768"/>
                    <a:gd name="connsiteX17" fmla="*/ 5866988 w 6176772"/>
                    <a:gd name="connsiteY17" fmla="*/ 3304729 h 6172768"/>
                    <a:gd name="connsiteX18" fmla="*/ 5873815 w 6176772"/>
                    <a:gd name="connsiteY18" fmla="*/ 3287523 h 6172768"/>
                    <a:gd name="connsiteX19" fmla="*/ 5879813 w 6176772"/>
                    <a:gd name="connsiteY19" fmla="*/ 3170599 h 6172768"/>
                    <a:gd name="connsiteX20" fmla="*/ 4696668 w 6176772"/>
                    <a:gd name="connsiteY20" fmla="*/ 3170599 h 6172768"/>
                    <a:gd name="connsiteX21" fmla="*/ 4696668 w 6176772"/>
                    <a:gd name="connsiteY21" fmla="*/ 3984339 h 6172768"/>
                    <a:gd name="connsiteX22" fmla="*/ 4696668 w 6176772"/>
                    <a:gd name="connsiteY22" fmla="*/ 5333646 h 6172768"/>
                    <a:gd name="connsiteX23" fmla="*/ 4761183 w 6176772"/>
                    <a:gd name="connsiteY23" fmla="*/ 5289905 h 6172768"/>
                    <a:gd name="connsiteX24" fmla="*/ 5758539 w 6176772"/>
                    <a:gd name="connsiteY24" fmla="*/ 3902842 h 6172768"/>
                    <a:gd name="connsiteX25" fmla="*/ 5823384 w 6176772"/>
                    <a:gd name="connsiteY25" fmla="*/ 3654578 h 6172768"/>
                    <a:gd name="connsiteX26" fmla="*/ 5787198 w 6176772"/>
                    <a:gd name="connsiteY26" fmla="*/ 3685366 h 6172768"/>
                    <a:gd name="connsiteX27" fmla="*/ 4847928 w 6176772"/>
                    <a:gd name="connsiteY27" fmla="*/ 4116974 h 6172768"/>
                    <a:gd name="connsiteX28" fmla="*/ 4696668 w 6176772"/>
                    <a:gd name="connsiteY28" fmla="*/ 4157511 h 6172768"/>
                    <a:gd name="connsiteX29" fmla="*/ 4696668 w 6176772"/>
                    <a:gd name="connsiteY29" fmla="*/ 5333646 h 6172768"/>
                    <a:gd name="connsiteX30" fmla="*/ 3172668 w 6176772"/>
                    <a:gd name="connsiteY30" fmla="*/ 1826105 h 6172768"/>
                    <a:gd name="connsiteX31" fmla="*/ 3512454 w 6176772"/>
                    <a:gd name="connsiteY31" fmla="*/ 1835766 h 6172768"/>
                    <a:gd name="connsiteX32" fmla="*/ 4499256 w 6176772"/>
                    <a:gd name="connsiteY32" fmla="*/ 1964970 h 6172768"/>
                    <a:gd name="connsiteX33" fmla="*/ 4524219 w 6176772"/>
                    <a:gd name="connsiteY33" fmla="*/ 1970730 h 6172768"/>
                    <a:gd name="connsiteX34" fmla="*/ 4524219 w 6176772"/>
                    <a:gd name="connsiteY34" fmla="*/ 724363 h 6172768"/>
                    <a:gd name="connsiteX35" fmla="*/ 4391228 w 6176772"/>
                    <a:gd name="connsiteY35" fmla="*/ 648565 h 6172768"/>
                    <a:gd name="connsiteX36" fmla="*/ 3321220 w 6176772"/>
                    <a:gd name="connsiteY36" fmla="*/ 341505 h 6172768"/>
                    <a:gd name="connsiteX37" fmla="*/ 3172668 w 6176772"/>
                    <a:gd name="connsiteY37" fmla="*/ 335502 h 6172768"/>
                    <a:gd name="connsiteX38" fmla="*/ 3172668 w 6176772"/>
                    <a:gd name="connsiteY38" fmla="*/ 1826105 h 6172768"/>
                    <a:gd name="connsiteX39" fmla="*/ 3172668 w 6176772"/>
                    <a:gd name="connsiteY39" fmla="*/ 2998150 h 6172768"/>
                    <a:gd name="connsiteX40" fmla="*/ 4524219 w 6176772"/>
                    <a:gd name="connsiteY40" fmla="*/ 2998150 h 6172768"/>
                    <a:gd name="connsiteX41" fmla="*/ 4524219 w 6176772"/>
                    <a:gd name="connsiteY41" fmla="*/ 2142449 h 6172768"/>
                    <a:gd name="connsiteX42" fmla="*/ 4497112 w 6176772"/>
                    <a:gd name="connsiteY42" fmla="*/ 2135853 h 6172768"/>
                    <a:gd name="connsiteX43" fmla="*/ 3336968 w 6176772"/>
                    <a:gd name="connsiteY43" fmla="*/ 1995324 h 6172768"/>
                    <a:gd name="connsiteX44" fmla="*/ 3172668 w 6176772"/>
                    <a:gd name="connsiteY44" fmla="*/ 1992530 h 6172768"/>
                    <a:gd name="connsiteX45" fmla="*/ 3172668 w 6176772"/>
                    <a:gd name="connsiteY45" fmla="*/ 2998150 h 6172768"/>
                    <a:gd name="connsiteX46" fmla="*/ 3172668 w 6176772"/>
                    <a:gd name="connsiteY46" fmla="*/ 4176219 h 6172768"/>
                    <a:gd name="connsiteX47" fmla="*/ 3336968 w 6176772"/>
                    <a:gd name="connsiteY47" fmla="*/ 4173425 h 6172768"/>
                    <a:gd name="connsiteX48" fmla="*/ 4497112 w 6176772"/>
                    <a:gd name="connsiteY48" fmla="*/ 4032896 h 6172768"/>
                    <a:gd name="connsiteX49" fmla="*/ 4524219 w 6176772"/>
                    <a:gd name="connsiteY49" fmla="*/ 4026300 h 6172768"/>
                    <a:gd name="connsiteX50" fmla="*/ 4524219 w 6176772"/>
                    <a:gd name="connsiteY50" fmla="*/ 3170599 h 6172768"/>
                    <a:gd name="connsiteX51" fmla="*/ 3172668 w 6176772"/>
                    <a:gd name="connsiteY51" fmla="*/ 3170599 h 6172768"/>
                    <a:gd name="connsiteX52" fmla="*/ 3172668 w 6176772"/>
                    <a:gd name="connsiteY52" fmla="*/ 4176219 h 6172768"/>
                    <a:gd name="connsiteX53" fmla="*/ 3172668 w 6176772"/>
                    <a:gd name="connsiteY53" fmla="*/ 5833281 h 6172768"/>
                    <a:gd name="connsiteX54" fmla="*/ 3321220 w 6176772"/>
                    <a:gd name="connsiteY54" fmla="*/ 5827278 h 6172768"/>
                    <a:gd name="connsiteX55" fmla="*/ 4391228 w 6176772"/>
                    <a:gd name="connsiteY55" fmla="*/ 5520218 h 6172768"/>
                    <a:gd name="connsiteX56" fmla="*/ 4524219 w 6176772"/>
                    <a:gd name="connsiteY56" fmla="*/ 5444420 h 6172768"/>
                    <a:gd name="connsiteX57" fmla="*/ 4524219 w 6176772"/>
                    <a:gd name="connsiteY57" fmla="*/ 4198020 h 6172768"/>
                    <a:gd name="connsiteX58" fmla="*/ 4499256 w 6176772"/>
                    <a:gd name="connsiteY58" fmla="*/ 4203780 h 6172768"/>
                    <a:gd name="connsiteX59" fmla="*/ 3512454 w 6176772"/>
                    <a:gd name="connsiteY59" fmla="*/ 4332984 h 6172768"/>
                    <a:gd name="connsiteX60" fmla="*/ 3172668 w 6176772"/>
                    <a:gd name="connsiteY60" fmla="*/ 4342645 h 6172768"/>
                    <a:gd name="connsiteX61" fmla="*/ 3172668 w 6176772"/>
                    <a:gd name="connsiteY61" fmla="*/ 5833281 h 6172768"/>
                    <a:gd name="connsiteX62" fmla="*/ 1648669 w 6176772"/>
                    <a:gd name="connsiteY62" fmla="*/ 1968788 h 6172768"/>
                    <a:gd name="connsiteX63" fmla="*/ 1665219 w 6176772"/>
                    <a:gd name="connsiteY63" fmla="*/ 1964970 h 6172768"/>
                    <a:gd name="connsiteX64" fmla="*/ 2652020 w 6176772"/>
                    <a:gd name="connsiteY64" fmla="*/ 1835766 h 6172768"/>
                    <a:gd name="connsiteX65" fmla="*/ 3000219 w 6176772"/>
                    <a:gd name="connsiteY65" fmla="*/ 1825866 h 6172768"/>
                    <a:gd name="connsiteX66" fmla="*/ 3000219 w 6176772"/>
                    <a:gd name="connsiteY66" fmla="*/ 335658 h 6172768"/>
                    <a:gd name="connsiteX67" fmla="*/ 2855521 w 6176772"/>
                    <a:gd name="connsiteY67" fmla="*/ 341505 h 6172768"/>
                    <a:gd name="connsiteX68" fmla="*/ 1785512 w 6176772"/>
                    <a:gd name="connsiteY68" fmla="*/ 648565 h 6172768"/>
                    <a:gd name="connsiteX69" fmla="*/ 1648669 w 6176772"/>
                    <a:gd name="connsiteY69" fmla="*/ 726558 h 6172768"/>
                    <a:gd name="connsiteX70" fmla="*/ 1648669 w 6176772"/>
                    <a:gd name="connsiteY70" fmla="*/ 1968788 h 6172768"/>
                    <a:gd name="connsiteX71" fmla="*/ 1648669 w 6176772"/>
                    <a:gd name="connsiteY71" fmla="*/ 2998150 h 6172768"/>
                    <a:gd name="connsiteX72" fmla="*/ 3000219 w 6176772"/>
                    <a:gd name="connsiteY72" fmla="*/ 2998150 h 6172768"/>
                    <a:gd name="connsiteX73" fmla="*/ 3000219 w 6176772"/>
                    <a:gd name="connsiteY73" fmla="*/ 1992288 h 6172768"/>
                    <a:gd name="connsiteX74" fmla="*/ 2845505 w 6176772"/>
                    <a:gd name="connsiteY74" fmla="*/ 1994731 h 6172768"/>
                    <a:gd name="connsiteX75" fmla="*/ 1757650 w 6176772"/>
                    <a:gd name="connsiteY75" fmla="*/ 2116714 h 6172768"/>
                    <a:gd name="connsiteX76" fmla="*/ 1648669 w 6176772"/>
                    <a:gd name="connsiteY76" fmla="*/ 2140985 h 6172768"/>
                    <a:gd name="connsiteX77" fmla="*/ 1648669 w 6176772"/>
                    <a:gd name="connsiteY77" fmla="*/ 2998150 h 6172768"/>
                    <a:gd name="connsiteX78" fmla="*/ 1648669 w 6176772"/>
                    <a:gd name="connsiteY78" fmla="*/ 4027764 h 6172768"/>
                    <a:gd name="connsiteX79" fmla="*/ 1757650 w 6176772"/>
                    <a:gd name="connsiteY79" fmla="*/ 4052034 h 6172768"/>
                    <a:gd name="connsiteX80" fmla="*/ 2845505 w 6176772"/>
                    <a:gd name="connsiteY80" fmla="*/ 4174018 h 6172768"/>
                    <a:gd name="connsiteX81" fmla="*/ 3000219 w 6176772"/>
                    <a:gd name="connsiteY81" fmla="*/ 4176461 h 6172768"/>
                    <a:gd name="connsiteX82" fmla="*/ 3000219 w 6176772"/>
                    <a:gd name="connsiteY82" fmla="*/ 3170599 h 6172768"/>
                    <a:gd name="connsiteX83" fmla="*/ 1648669 w 6176772"/>
                    <a:gd name="connsiteY83" fmla="*/ 3170599 h 6172768"/>
                    <a:gd name="connsiteX84" fmla="*/ 1648669 w 6176772"/>
                    <a:gd name="connsiteY84" fmla="*/ 4027764 h 6172768"/>
                    <a:gd name="connsiteX85" fmla="*/ 1648669 w 6176772"/>
                    <a:gd name="connsiteY85" fmla="*/ 5442224 h 6172768"/>
                    <a:gd name="connsiteX86" fmla="*/ 1785512 w 6176772"/>
                    <a:gd name="connsiteY86" fmla="*/ 5520218 h 6172768"/>
                    <a:gd name="connsiteX87" fmla="*/ 2855521 w 6176772"/>
                    <a:gd name="connsiteY87" fmla="*/ 5827278 h 6172768"/>
                    <a:gd name="connsiteX88" fmla="*/ 3000219 w 6176772"/>
                    <a:gd name="connsiteY88" fmla="*/ 5833125 h 6172768"/>
                    <a:gd name="connsiteX89" fmla="*/ 3000219 w 6176772"/>
                    <a:gd name="connsiteY89" fmla="*/ 4342884 h 6172768"/>
                    <a:gd name="connsiteX90" fmla="*/ 2652020 w 6176772"/>
                    <a:gd name="connsiteY90" fmla="*/ 4332984 h 6172768"/>
                    <a:gd name="connsiteX91" fmla="*/ 1665219 w 6176772"/>
                    <a:gd name="connsiteY91" fmla="*/ 4203780 h 6172768"/>
                    <a:gd name="connsiteX92" fmla="*/ 1648669 w 6176772"/>
                    <a:gd name="connsiteY92" fmla="*/ 4199961 h 6172768"/>
                    <a:gd name="connsiteX93" fmla="*/ 1648669 w 6176772"/>
                    <a:gd name="connsiteY93" fmla="*/ 5442224 h 6172768"/>
                    <a:gd name="connsiteX94" fmla="*/ 356871 w 6176772"/>
                    <a:gd name="connsiteY94" fmla="*/ 2500745 h 6172768"/>
                    <a:gd name="connsiteX95" fmla="*/ 377276 w 6176772"/>
                    <a:gd name="connsiteY95" fmla="*/ 2483383 h 6172768"/>
                    <a:gd name="connsiteX96" fmla="*/ 1316547 w 6176772"/>
                    <a:gd name="connsiteY96" fmla="*/ 2051776 h 6172768"/>
                    <a:gd name="connsiteX97" fmla="*/ 1476219 w 6176772"/>
                    <a:gd name="connsiteY97" fmla="*/ 2008983 h 6172768"/>
                    <a:gd name="connsiteX98" fmla="*/ 1476219 w 6176772"/>
                    <a:gd name="connsiteY98" fmla="*/ 837748 h 6172768"/>
                    <a:gd name="connsiteX99" fmla="*/ 1415557 w 6176772"/>
                    <a:gd name="connsiteY99" fmla="*/ 878877 h 6172768"/>
                    <a:gd name="connsiteX100" fmla="*/ 418201 w 6176772"/>
                    <a:gd name="connsiteY100" fmla="*/ 2265940 h 6172768"/>
                    <a:gd name="connsiteX101" fmla="*/ 356871 w 6176772"/>
                    <a:gd name="connsiteY101" fmla="*/ 2500745 h 6172768"/>
                    <a:gd name="connsiteX102" fmla="*/ 356860 w 6176772"/>
                    <a:gd name="connsiteY102" fmla="*/ 3667996 h 6172768"/>
                    <a:gd name="connsiteX103" fmla="*/ 418201 w 6176772"/>
                    <a:gd name="connsiteY103" fmla="*/ 3902842 h 6172768"/>
                    <a:gd name="connsiteX104" fmla="*/ 1415557 w 6176772"/>
                    <a:gd name="connsiteY104" fmla="*/ 5289905 h 6172768"/>
                    <a:gd name="connsiteX105" fmla="*/ 1476219 w 6176772"/>
                    <a:gd name="connsiteY105" fmla="*/ 5331034 h 6172768"/>
                    <a:gd name="connsiteX106" fmla="*/ 1476219 w 6176772"/>
                    <a:gd name="connsiteY106" fmla="*/ 4159766 h 6172768"/>
                    <a:gd name="connsiteX107" fmla="*/ 1316547 w 6176772"/>
                    <a:gd name="connsiteY107" fmla="*/ 4116974 h 6172768"/>
                    <a:gd name="connsiteX108" fmla="*/ 377276 w 6176772"/>
                    <a:gd name="connsiteY108" fmla="*/ 3685366 h 6172768"/>
                    <a:gd name="connsiteX109" fmla="*/ 356860 w 6176772"/>
                    <a:gd name="connsiteY109" fmla="*/ 3667996 h 6172768"/>
                    <a:gd name="connsiteX110" fmla="*/ 296929 w 6176772"/>
                    <a:gd name="connsiteY110" fmla="*/ 2998150 h 6172768"/>
                    <a:gd name="connsiteX111" fmla="*/ 1476219 w 6176772"/>
                    <a:gd name="connsiteY111" fmla="*/ 2998150 h 6172768"/>
                    <a:gd name="connsiteX112" fmla="*/ 1476219 w 6176772"/>
                    <a:gd name="connsiteY112" fmla="*/ 2183122 h 6172768"/>
                    <a:gd name="connsiteX113" fmla="*/ 1381524 w 6176772"/>
                    <a:gd name="connsiteY113" fmla="*/ 2208209 h 6172768"/>
                    <a:gd name="connsiteX114" fmla="*/ 367530 w 6176772"/>
                    <a:gd name="connsiteY114" fmla="*/ 2759237 h 6172768"/>
                    <a:gd name="connsiteX115" fmla="*/ 304334 w 6176772"/>
                    <a:gd name="connsiteY115" fmla="*/ 2853776 h 6172768"/>
                    <a:gd name="connsiteX116" fmla="*/ 296929 w 6176772"/>
                    <a:gd name="connsiteY116" fmla="*/ 2998150 h 6172768"/>
                    <a:gd name="connsiteX117" fmla="*/ 296927 w 6176772"/>
                    <a:gd name="connsiteY117" fmla="*/ 3170599 h 6172768"/>
                    <a:gd name="connsiteX118" fmla="*/ 304332 w 6176772"/>
                    <a:gd name="connsiteY118" fmla="*/ 3314971 h 6172768"/>
                    <a:gd name="connsiteX119" fmla="*/ 367530 w 6176772"/>
                    <a:gd name="connsiteY119" fmla="*/ 3409513 h 6172768"/>
                    <a:gd name="connsiteX120" fmla="*/ 1381524 w 6176772"/>
                    <a:gd name="connsiteY120" fmla="*/ 3960540 h 6172768"/>
                    <a:gd name="connsiteX121" fmla="*/ 1476219 w 6176772"/>
                    <a:gd name="connsiteY121" fmla="*/ 3985627 h 6172768"/>
                    <a:gd name="connsiteX122" fmla="*/ 1476219 w 6176772"/>
                    <a:gd name="connsiteY122" fmla="*/ 3170599 h 6172768"/>
                    <a:gd name="connsiteX123" fmla="*/ 296927 w 6176772"/>
                    <a:gd name="connsiteY123" fmla="*/ 3170599 h 6172768"/>
                    <a:gd name="connsiteX124" fmla="*/ 0 w 6176772"/>
                    <a:gd name="connsiteY124" fmla="*/ 3084375 h 6172768"/>
                    <a:gd name="connsiteX125" fmla="*/ 1361641 w 6176772"/>
                    <a:gd name="connsiteY125" fmla="*/ 523431 h 6172768"/>
                    <a:gd name="connsiteX126" fmla="*/ 1886248 w 6176772"/>
                    <a:gd name="connsiteY126" fmla="*/ 238683 h 6172768"/>
                    <a:gd name="connsiteX127" fmla="*/ 2929458 w 6176772"/>
                    <a:gd name="connsiteY127" fmla="*/ 0 h 6172768"/>
                    <a:gd name="connsiteX128" fmla="*/ 3247314 w 6176772"/>
                    <a:gd name="connsiteY128" fmla="*/ 0 h 6172768"/>
                    <a:gd name="connsiteX129" fmla="*/ 4290525 w 6176772"/>
                    <a:gd name="connsiteY129" fmla="*/ 238683 h 6172768"/>
                    <a:gd name="connsiteX130" fmla="*/ 4524219 w 6176772"/>
                    <a:gd name="connsiteY130" fmla="*/ 351260 h 6172768"/>
                    <a:gd name="connsiteX131" fmla="*/ 4696668 w 6176772"/>
                    <a:gd name="connsiteY131" fmla="*/ 451463 h 6172768"/>
                    <a:gd name="connsiteX132" fmla="*/ 4815132 w 6176772"/>
                    <a:gd name="connsiteY132" fmla="*/ 523431 h 6172768"/>
                    <a:gd name="connsiteX133" fmla="*/ 6176772 w 6176772"/>
                    <a:gd name="connsiteY133" fmla="*/ 3084375 h 6172768"/>
                    <a:gd name="connsiteX134" fmla="*/ 4815132 w 6176772"/>
                    <a:gd name="connsiteY134" fmla="*/ 5645318 h 6172768"/>
                    <a:gd name="connsiteX135" fmla="*/ 4696668 w 6176772"/>
                    <a:gd name="connsiteY135" fmla="*/ 5717287 h 6172768"/>
                    <a:gd name="connsiteX136" fmla="*/ 4696668 w 6176772"/>
                    <a:gd name="connsiteY136" fmla="*/ 6080555 h 6172768"/>
                    <a:gd name="connsiteX137" fmla="*/ 4524219 w 6176772"/>
                    <a:gd name="connsiteY137" fmla="*/ 6080555 h 6172768"/>
                    <a:gd name="connsiteX138" fmla="*/ 4524219 w 6176772"/>
                    <a:gd name="connsiteY138" fmla="*/ 5817490 h 6172768"/>
                    <a:gd name="connsiteX139" fmla="*/ 4290525 w 6176772"/>
                    <a:gd name="connsiteY139" fmla="*/ 5930067 h 6172768"/>
                    <a:gd name="connsiteX140" fmla="*/ 3088386 w 6176772"/>
                    <a:gd name="connsiteY140" fmla="*/ 6172768 h 6172768"/>
                    <a:gd name="connsiteX141" fmla="*/ 1886248 w 6176772"/>
                    <a:gd name="connsiteY141" fmla="*/ 5930067 h 6172768"/>
                    <a:gd name="connsiteX142" fmla="*/ 1648669 w 6176772"/>
                    <a:gd name="connsiteY142" fmla="*/ 5815618 h 6172768"/>
                    <a:gd name="connsiteX143" fmla="*/ 1648669 w 6176772"/>
                    <a:gd name="connsiteY143" fmla="*/ 6080555 h 6172768"/>
                    <a:gd name="connsiteX144" fmla="*/ 1476219 w 6176772"/>
                    <a:gd name="connsiteY144" fmla="*/ 6080555 h 6172768"/>
                    <a:gd name="connsiteX145" fmla="*/ 1476219 w 6176772"/>
                    <a:gd name="connsiteY145" fmla="*/ 5714927 h 6172768"/>
                    <a:gd name="connsiteX146" fmla="*/ 1361641 w 6176772"/>
                    <a:gd name="connsiteY146" fmla="*/ 5645318 h 6172768"/>
                    <a:gd name="connsiteX147" fmla="*/ 0 w 6176772"/>
                    <a:gd name="connsiteY147"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823373 w 6176772"/>
                    <a:gd name="connsiteY3" fmla="*/ 2514162 h 6172768"/>
                    <a:gd name="connsiteX4" fmla="*/ 5758539 w 6176772"/>
                    <a:gd name="connsiteY4" fmla="*/ 2265940 h 6172768"/>
                    <a:gd name="connsiteX5" fmla="*/ 4761183 w 6176772"/>
                    <a:gd name="connsiteY5" fmla="*/ 878877 h 6172768"/>
                    <a:gd name="connsiteX6" fmla="*/ 4696668 w 6176772"/>
                    <a:gd name="connsiteY6" fmla="*/ 835136 h 6172768"/>
                    <a:gd name="connsiteX7" fmla="*/ 4696668 w 6176772"/>
                    <a:gd name="connsiteY7" fmla="*/ 2011238 h 6172768"/>
                    <a:gd name="connsiteX8" fmla="*/ 4696668 w 6176772"/>
                    <a:gd name="connsiteY8" fmla="*/ 2998150 h 6172768"/>
                    <a:gd name="connsiteX9" fmla="*/ 5879811 w 6176772"/>
                    <a:gd name="connsiteY9" fmla="*/ 2998150 h 6172768"/>
                    <a:gd name="connsiteX10" fmla="*/ 5873813 w 6176772"/>
                    <a:gd name="connsiteY10" fmla="*/ 2881222 h 6172768"/>
                    <a:gd name="connsiteX11" fmla="*/ 5866988 w 6176772"/>
                    <a:gd name="connsiteY11" fmla="*/ 2864020 h 6172768"/>
                    <a:gd name="connsiteX12" fmla="*/ 4699739 w 6176772"/>
                    <a:gd name="connsiteY12" fmla="*/ 2185157 h 6172768"/>
                    <a:gd name="connsiteX13" fmla="*/ 4696668 w 6176772"/>
                    <a:gd name="connsiteY13" fmla="*/ 2184410 h 6172768"/>
                    <a:gd name="connsiteX14" fmla="*/ 4696668 w 6176772"/>
                    <a:gd name="connsiteY14" fmla="*/ 2998150 h 6172768"/>
                    <a:gd name="connsiteX15" fmla="*/ 4696668 w 6176772"/>
                    <a:gd name="connsiteY15" fmla="*/ 3984339 h 6172768"/>
                    <a:gd name="connsiteX16" fmla="*/ 4699739 w 6176772"/>
                    <a:gd name="connsiteY16" fmla="*/ 3983592 h 6172768"/>
                    <a:gd name="connsiteX17" fmla="*/ 5866988 w 6176772"/>
                    <a:gd name="connsiteY17" fmla="*/ 3304729 h 6172768"/>
                    <a:gd name="connsiteX18" fmla="*/ 5873815 w 6176772"/>
                    <a:gd name="connsiteY18" fmla="*/ 3287523 h 6172768"/>
                    <a:gd name="connsiteX19" fmla="*/ 5879813 w 6176772"/>
                    <a:gd name="connsiteY19" fmla="*/ 3170599 h 6172768"/>
                    <a:gd name="connsiteX20" fmla="*/ 4696668 w 6176772"/>
                    <a:gd name="connsiteY20" fmla="*/ 3170599 h 6172768"/>
                    <a:gd name="connsiteX21" fmla="*/ 4696668 w 6176772"/>
                    <a:gd name="connsiteY21" fmla="*/ 3984339 h 6172768"/>
                    <a:gd name="connsiteX22" fmla="*/ 4696668 w 6176772"/>
                    <a:gd name="connsiteY22" fmla="*/ 5333646 h 6172768"/>
                    <a:gd name="connsiteX23" fmla="*/ 4761183 w 6176772"/>
                    <a:gd name="connsiteY23" fmla="*/ 5289905 h 6172768"/>
                    <a:gd name="connsiteX24" fmla="*/ 5758539 w 6176772"/>
                    <a:gd name="connsiteY24" fmla="*/ 3902842 h 6172768"/>
                    <a:gd name="connsiteX25" fmla="*/ 5823384 w 6176772"/>
                    <a:gd name="connsiteY25" fmla="*/ 3654578 h 6172768"/>
                    <a:gd name="connsiteX26" fmla="*/ 5787198 w 6176772"/>
                    <a:gd name="connsiteY26" fmla="*/ 3685366 h 6172768"/>
                    <a:gd name="connsiteX27" fmla="*/ 4847928 w 6176772"/>
                    <a:gd name="connsiteY27" fmla="*/ 4116974 h 6172768"/>
                    <a:gd name="connsiteX28" fmla="*/ 4696668 w 6176772"/>
                    <a:gd name="connsiteY28" fmla="*/ 4157511 h 6172768"/>
                    <a:gd name="connsiteX29" fmla="*/ 4696668 w 6176772"/>
                    <a:gd name="connsiteY29" fmla="*/ 5333646 h 6172768"/>
                    <a:gd name="connsiteX30" fmla="*/ 3172668 w 6176772"/>
                    <a:gd name="connsiteY30" fmla="*/ 1826105 h 6172768"/>
                    <a:gd name="connsiteX31" fmla="*/ 3512454 w 6176772"/>
                    <a:gd name="connsiteY31" fmla="*/ 1835766 h 6172768"/>
                    <a:gd name="connsiteX32" fmla="*/ 4499256 w 6176772"/>
                    <a:gd name="connsiteY32" fmla="*/ 1964970 h 6172768"/>
                    <a:gd name="connsiteX33" fmla="*/ 4524219 w 6176772"/>
                    <a:gd name="connsiteY33" fmla="*/ 1970730 h 6172768"/>
                    <a:gd name="connsiteX34" fmla="*/ 4524219 w 6176772"/>
                    <a:gd name="connsiteY34" fmla="*/ 724363 h 6172768"/>
                    <a:gd name="connsiteX35" fmla="*/ 4391228 w 6176772"/>
                    <a:gd name="connsiteY35" fmla="*/ 648565 h 6172768"/>
                    <a:gd name="connsiteX36" fmla="*/ 3321220 w 6176772"/>
                    <a:gd name="connsiteY36" fmla="*/ 341505 h 6172768"/>
                    <a:gd name="connsiteX37" fmla="*/ 3172668 w 6176772"/>
                    <a:gd name="connsiteY37" fmla="*/ 335502 h 6172768"/>
                    <a:gd name="connsiteX38" fmla="*/ 3172668 w 6176772"/>
                    <a:gd name="connsiteY38" fmla="*/ 1826105 h 6172768"/>
                    <a:gd name="connsiteX39" fmla="*/ 3172668 w 6176772"/>
                    <a:gd name="connsiteY39" fmla="*/ 2998150 h 6172768"/>
                    <a:gd name="connsiteX40" fmla="*/ 4524219 w 6176772"/>
                    <a:gd name="connsiteY40" fmla="*/ 2998150 h 6172768"/>
                    <a:gd name="connsiteX41" fmla="*/ 4524219 w 6176772"/>
                    <a:gd name="connsiteY41" fmla="*/ 2142449 h 6172768"/>
                    <a:gd name="connsiteX42" fmla="*/ 4497112 w 6176772"/>
                    <a:gd name="connsiteY42" fmla="*/ 2135853 h 6172768"/>
                    <a:gd name="connsiteX43" fmla="*/ 3336968 w 6176772"/>
                    <a:gd name="connsiteY43" fmla="*/ 1995324 h 6172768"/>
                    <a:gd name="connsiteX44" fmla="*/ 3172668 w 6176772"/>
                    <a:gd name="connsiteY44" fmla="*/ 1992530 h 6172768"/>
                    <a:gd name="connsiteX45" fmla="*/ 3172668 w 6176772"/>
                    <a:gd name="connsiteY45" fmla="*/ 2998150 h 6172768"/>
                    <a:gd name="connsiteX46" fmla="*/ 3172668 w 6176772"/>
                    <a:gd name="connsiteY46" fmla="*/ 4176219 h 6172768"/>
                    <a:gd name="connsiteX47" fmla="*/ 3336968 w 6176772"/>
                    <a:gd name="connsiteY47" fmla="*/ 4173425 h 6172768"/>
                    <a:gd name="connsiteX48" fmla="*/ 4497112 w 6176772"/>
                    <a:gd name="connsiteY48" fmla="*/ 4032896 h 6172768"/>
                    <a:gd name="connsiteX49" fmla="*/ 4524219 w 6176772"/>
                    <a:gd name="connsiteY49" fmla="*/ 4026300 h 6172768"/>
                    <a:gd name="connsiteX50" fmla="*/ 4524219 w 6176772"/>
                    <a:gd name="connsiteY50" fmla="*/ 3170599 h 6172768"/>
                    <a:gd name="connsiteX51" fmla="*/ 3172668 w 6176772"/>
                    <a:gd name="connsiteY51" fmla="*/ 3170599 h 6172768"/>
                    <a:gd name="connsiteX52" fmla="*/ 3172668 w 6176772"/>
                    <a:gd name="connsiteY52" fmla="*/ 4176219 h 6172768"/>
                    <a:gd name="connsiteX53" fmla="*/ 3172668 w 6176772"/>
                    <a:gd name="connsiteY53" fmla="*/ 5833281 h 6172768"/>
                    <a:gd name="connsiteX54" fmla="*/ 3321220 w 6176772"/>
                    <a:gd name="connsiteY54" fmla="*/ 5827278 h 6172768"/>
                    <a:gd name="connsiteX55" fmla="*/ 4391228 w 6176772"/>
                    <a:gd name="connsiteY55" fmla="*/ 5520218 h 6172768"/>
                    <a:gd name="connsiteX56" fmla="*/ 4524219 w 6176772"/>
                    <a:gd name="connsiteY56" fmla="*/ 5444420 h 6172768"/>
                    <a:gd name="connsiteX57" fmla="*/ 4524219 w 6176772"/>
                    <a:gd name="connsiteY57" fmla="*/ 4198020 h 6172768"/>
                    <a:gd name="connsiteX58" fmla="*/ 4499256 w 6176772"/>
                    <a:gd name="connsiteY58" fmla="*/ 4203780 h 6172768"/>
                    <a:gd name="connsiteX59" fmla="*/ 3512454 w 6176772"/>
                    <a:gd name="connsiteY59" fmla="*/ 4332984 h 6172768"/>
                    <a:gd name="connsiteX60" fmla="*/ 3172668 w 6176772"/>
                    <a:gd name="connsiteY60" fmla="*/ 4342645 h 6172768"/>
                    <a:gd name="connsiteX61" fmla="*/ 3172668 w 6176772"/>
                    <a:gd name="connsiteY61" fmla="*/ 5833281 h 6172768"/>
                    <a:gd name="connsiteX62" fmla="*/ 1648669 w 6176772"/>
                    <a:gd name="connsiteY62" fmla="*/ 1968788 h 6172768"/>
                    <a:gd name="connsiteX63" fmla="*/ 1665219 w 6176772"/>
                    <a:gd name="connsiteY63" fmla="*/ 1964970 h 6172768"/>
                    <a:gd name="connsiteX64" fmla="*/ 2652020 w 6176772"/>
                    <a:gd name="connsiteY64" fmla="*/ 1835766 h 6172768"/>
                    <a:gd name="connsiteX65" fmla="*/ 3000219 w 6176772"/>
                    <a:gd name="connsiteY65" fmla="*/ 1825866 h 6172768"/>
                    <a:gd name="connsiteX66" fmla="*/ 3000219 w 6176772"/>
                    <a:gd name="connsiteY66" fmla="*/ 335658 h 6172768"/>
                    <a:gd name="connsiteX67" fmla="*/ 2855521 w 6176772"/>
                    <a:gd name="connsiteY67" fmla="*/ 341505 h 6172768"/>
                    <a:gd name="connsiteX68" fmla="*/ 1785512 w 6176772"/>
                    <a:gd name="connsiteY68" fmla="*/ 648565 h 6172768"/>
                    <a:gd name="connsiteX69" fmla="*/ 1648669 w 6176772"/>
                    <a:gd name="connsiteY69" fmla="*/ 726558 h 6172768"/>
                    <a:gd name="connsiteX70" fmla="*/ 1648669 w 6176772"/>
                    <a:gd name="connsiteY70" fmla="*/ 1968788 h 6172768"/>
                    <a:gd name="connsiteX71" fmla="*/ 1648669 w 6176772"/>
                    <a:gd name="connsiteY71" fmla="*/ 2998150 h 6172768"/>
                    <a:gd name="connsiteX72" fmla="*/ 3000219 w 6176772"/>
                    <a:gd name="connsiteY72" fmla="*/ 2998150 h 6172768"/>
                    <a:gd name="connsiteX73" fmla="*/ 3000219 w 6176772"/>
                    <a:gd name="connsiteY73" fmla="*/ 1992288 h 6172768"/>
                    <a:gd name="connsiteX74" fmla="*/ 2845505 w 6176772"/>
                    <a:gd name="connsiteY74" fmla="*/ 1994731 h 6172768"/>
                    <a:gd name="connsiteX75" fmla="*/ 1757650 w 6176772"/>
                    <a:gd name="connsiteY75" fmla="*/ 2116714 h 6172768"/>
                    <a:gd name="connsiteX76" fmla="*/ 1648669 w 6176772"/>
                    <a:gd name="connsiteY76" fmla="*/ 2140985 h 6172768"/>
                    <a:gd name="connsiteX77" fmla="*/ 1648669 w 6176772"/>
                    <a:gd name="connsiteY77" fmla="*/ 2998150 h 6172768"/>
                    <a:gd name="connsiteX78" fmla="*/ 1648669 w 6176772"/>
                    <a:gd name="connsiteY78" fmla="*/ 4027764 h 6172768"/>
                    <a:gd name="connsiteX79" fmla="*/ 1757650 w 6176772"/>
                    <a:gd name="connsiteY79" fmla="*/ 4052034 h 6172768"/>
                    <a:gd name="connsiteX80" fmla="*/ 2845505 w 6176772"/>
                    <a:gd name="connsiteY80" fmla="*/ 4174018 h 6172768"/>
                    <a:gd name="connsiteX81" fmla="*/ 3000219 w 6176772"/>
                    <a:gd name="connsiteY81" fmla="*/ 4176461 h 6172768"/>
                    <a:gd name="connsiteX82" fmla="*/ 3000219 w 6176772"/>
                    <a:gd name="connsiteY82" fmla="*/ 3170599 h 6172768"/>
                    <a:gd name="connsiteX83" fmla="*/ 1648669 w 6176772"/>
                    <a:gd name="connsiteY83" fmla="*/ 3170599 h 6172768"/>
                    <a:gd name="connsiteX84" fmla="*/ 1648669 w 6176772"/>
                    <a:gd name="connsiteY84" fmla="*/ 4027764 h 6172768"/>
                    <a:gd name="connsiteX85" fmla="*/ 1648669 w 6176772"/>
                    <a:gd name="connsiteY85" fmla="*/ 5442224 h 6172768"/>
                    <a:gd name="connsiteX86" fmla="*/ 1785512 w 6176772"/>
                    <a:gd name="connsiteY86" fmla="*/ 5520218 h 6172768"/>
                    <a:gd name="connsiteX87" fmla="*/ 2855521 w 6176772"/>
                    <a:gd name="connsiteY87" fmla="*/ 5827278 h 6172768"/>
                    <a:gd name="connsiteX88" fmla="*/ 3000219 w 6176772"/>
                    <a:gd name="connsiteY88" fmla="*/ 5833125 h 6172768"/>
                    <a:gd name="connsiteX89" fmla="*/ 3000219 w 6176772"/>
                    <a:gd name="connsiteY89" fmla="*/ 4342884 h 6172768"/>
                    <a:gd name="connsiteX90" fmla="*/ 2652020 w 6176772"/>
                    <a:gd name="connsiteY90" fmla="*/ 4332984 h 6172768"/>
                    <a:gd name="connsiteX91" fmla="*/ 1665219 w 6176772"/>
                    <a:gd name="connsiteY91" fmla="*/ 4203780 h 6172768"/>
                    <a:gd name="connsiteX92" fmla="*/ 1648669 w 6176772"/>
                    <a:gd name="connsiteY92" fmla="*/ 4199961 h 6172768"/>
                    <a:gd name="connsiteX93" fmla="*/ 1648669 w 6176772"/>
                    <a:gd name="connsiteY93" fmla="*/ 5442224 h 6172768"/>
                    <a:gd name="connsiteX94" fmla="*/ 356871 w 6176772"/>
                    <a:gd name="connsiteY94" fmla="*/ 2500745 h 6172768"/>
                    <a:gd name="connsiteX95" fmla="*/ 377276 w 6176772"/>
                    <a:gd name="connsiteY95" fmla="*/ 2483383 h 6172768"/>
                    <a:gd name="connsiteX96" fmla="*/ 1316547 w 6176772"/>
                    <a:gd name="connsiteY96" fmla="*/ 2051776 h 6172768"/>
                    <a:gd name="connsiteX97" fmla="*/ 1476219 w 6176772"/>
                    <a:gd name="connsiteY97" fmla="*/ 2008983 h 6172768"/>
                    <a:gd name="connsiteX98" fmla="*/ 1476219 w 6176772"/>
                    <a:gd name="connsiteY98" fmla="*/ 837748 h 6172768"/>
                    <a:gd name="connsiteX99" fmla="*/ 1415557 w 6176772"/>
                    <a:gd name="connsiteY99" fmla="*/ 878877 h 6172768"/>
                    <a:gd name="connsiteX100" fmla="*/ 418201 w 6176772"/>
                    <a:gd name="connsiteY100" fmla="*/ 2265940 h 6172768"/>
                    <a:gd name="connsiteX101" fmla="*/ 356871 w 6176772"/>
                    <a:gd name="connsiteY101" fmla="*/ 2500745 h 6172768"/>
                    <a:gd name="connsiteX102" fmla="*/ 356860 w 6176772"/>
                    <a:gd name="connsiteY102" fmla="*/ 3667996 h 6172768"/>
                    <a:gd name="connsiteX103" fmla="*/ 418201 w 6176772"/>
                    <a:gd name="connsiteY103" fmla="*/ 3902842 h 6172768"/>
                    <a:gd name="connsiteX104" fmla="*/ 1415557 w 6176772"/>
                    <a:gd name="connsiteY104" fmla="*/ 5289905 h 6172768"/>
                    <a:gd name="connsiteX105" fmla="*/ 1476219 w 6176772"/>
                    <a:gd name="connsiteY105" fmla="*/ 5331034 h 6172768"/>
                    <a:gd name="connsiteX106" fmla="*/ 1476219 w 6176772"/>
                    <a:gd name="connsiteY106" fmla="*/ 4159766 h 6172768"/>
                    <a:gd name="connsiteX107" fmla="*/ 1316547 w 6176772"/>
                    <a:gd name="connsiteY107" fmla="*/ 4116974 h 6172768"/>
                    <a:gd name="connsiteX108" fmla="*/ 377276 w 6176772"/>
                    <a:gd name="connsiteY108" fmla="*/ 3685366 h 6172768"/>
                    <a:gd name="connsiteX109" fmla="*/ 356860 w 6176772"/>
                    <a:gd name="connsiteY109" fmla="*/ 3667996 h 6172768"/>
                    <a:gd name="connsiteX110" fmla="*/ 296929 w 6176772"/>
                    <a:gd name="connsiteY110" fmla="*/ 2998150 h 6172768"/>
                    <a:gd name="connsiteX111" fmla="*/ 1476219 w 6176772"/>
                    <a:gd name="connsiteY111" fmla="*/ 2998150 h 6172768"/>
                    <a:gd name="connsiteX112" fmla="*/ 1476219 w 6176772"/>
                    <a:gd name="connsiteY112" fmla="*/ 2183122 h 6172768"/>
                    <a:gd name="connsiteX113" fmla="*/ 1381524 w 6176772"/>
                    <a:gd name="connsiteY113" fmla="*/ 2208209 h 6172768"/>
                    <a:gd name="connsiteX114" fmla="*/ 367530 w 6176772"/>
                    <a:gd name="connsiteY114" fmla="*/ 2759237 h 6172768"/>
                    <a:gd name="connsiteX115" fmla="*/ 304334 w 6176772"/>
                    <a:gd name="connsiteY115" fmla="*/ 2853776 h 6172768"/>
                    <a:gd name="connsiteX116" fmla="*/ 296929 w 6176772"/>
                    <a:gd name="connsiteY116" fmla="*/ 2998150 h 6172768"/>
                    <a:gd name="connsiteX117" fmla="*/ 296927 w 6176772"/>
                    <a:gd name="connsiteY117" fmla="*/ 3170599 h 6172768"/>
                    <a:gd name="connsiteX118" fmla="*/ 304332 w 6176772"/>
                    <a:gd name="connsiteY118" fmla="*/ 3314971 h 6172768"/>
                    <a:gd name="connsiteX119" fmla="*/ 367530 w 6176772"/>
                    <a:gd name="connsiteY119" fmla="*/ 3409513 h 6172768"/>
                    <a:gd name="connsiteX120" fmla="*/ 1381524 w 6176772"/>
                    <a:gd name="connsiteY120" fmla="*/ 3960540 h 6172768"/>
                    <a:gd name="connsiteX121" fmla="*/ 1476219 w 6176772"/>
                    <a:gd name="connsiteY121" fmla="*/ 3985627 h 6172768"/>
                    <a:gd name="connsiteX122" fmla="*/ 1476219 w 6176772"/>
                    <a:gd name="connsiteY122" fmla="*/ 3170599 h 6172768"/>
                    <a:gd name="connsiteX123" fmla="*/ 296927 w 6176772"/>
                    <a:gd name="connsiteY123" fmla="*/ 3170599 h 6172768"/>
                    <a:gd name="connsiteX124" fmla="*/ 0 w 6176772"/>
                    <a:gd name="connsiteY124" fmla="*/ 3084375 h 6172768"/>
                    <a:gd name="connsiteX125" fmla="*/ 1361641 w 6176772"/>
                    <a:gd name="connsiteY125" fmla="*/ 523431 h 6172768"/>
                    <a:gd name="connsiteX126" fmla="*/ 1886248 w 6176772"/>
                    <a:gd name="connsiteY126" fmla="*/ 238683 h 6172768"/>
                    <a:gd name="connsiteX127" fmla="*/ 2929458 w 6176772"/>
                    <a:gd name="connsiteY127" fmla="*/ 0 h 6172768"/>
                    <a:gd name="connsiteX128" fmla="*/ 3247314 w 6176772"/>
                    <a:gd name="connsiteY128" fmla="*/ 0 h 6172768"/>
                    <a:gd name="connsiteX129" fmla="*/ 4290525 w 6176772"/>
                    <a:gd name="connsiteY129" fmla="*/ 238683 h 6172768"/>
                    <a:gd name="connsiteX130" fmla="*/ 4696668 w 6176772"/>
                    <a:gd name="connsiteY130" fmla="*/ 451463 h 6172768"/>
                    <a:gd name="connsiteX131" fmla="*/ 4815132 w 6176772"/>
                    <a:gd name="connsiteY131" fmla="*/ 523431 h 6172768"/>
                    <a:gd name="connsiteX132" fmla="*/ 6176772 w 6176772"/>
                    <a:gd name="connsiteY132" fmla="*/ 3084375 h 6172768"/>
                    <a:gd name="connsiteX133" fmla="*/ 4815132 w 6176772"/>
                    <a:gd name="connsiteY133" fmla="*/ 5645318 h 6172768"/>
                    <a:gd name="connsiteX134" fmla="*/ 4696668 w 6176772"/>
                    <a:gd name="connsiteY134" fmla="*/ 5717287 h 6172768"/>
                    <a:gd name="connsiteX135" fmla="*/ 4696668 w 6176772"/>
                    <a:gd name="connsiteY135" fmla="*/ 6080555 h 6172768"/>
                    <a:gd name="connsiteX136" fmla="*/ 4524219 w 6176772"/>
                    <a:gd name="connsiteY136" fmla="*/ 6080555 h 6172768"/>
                    <a:gd name="connsiteX137" fmla="*/ 4524219 w 6176772"/>
                    <a:gd name="connsiteY137" fmla="*/ 5817490 h 6172768"/>
                    <a:gd name="connsiteX138" fmla="*/ 4290525 w 6176772"/>
                    <a:gd name="connsiteY138" fmla="*/ 5930067 h 6172768"/>
                    <a:gd name="connsiteX139" fmla="*/ 3088386 w 6176772"/>
                    <a:gd name="connsiteY139" fmla="*/ 6172768 h 6172768"/>
                    <a:gd name="connsiteX140" fmla="*/ 1886248 w 6176772"/>
                    <a:gd name="connsiteY140" fmla="*/ 5930067 h 6172768"/>
                    <a:gd name="connsiteX141" fmla="*/ 1648669 w 6176772"/>
                    <a:gd name="connsiteY141" fmla="*/ 5815618 h 6172768"/>
                    <a:gd name="connsiteX142" fmla="*/ 1648669 w 6176772"/>
                    <a:gd name="connsiteY142" fmla="*/ 6080555 h 6172768"/>
                    <a:gd name="connsiteX143" fmla="*/ 1476219 w 6176772"/>
                    <a:gd name="connsiteY143" fmla="*/ 6080555 h 6172768"/>
                    <a:gd name="connsiteX144" fmla="*/ 1476219 w 6176772"/>
                    <a:gd name="connsiteY144" fmla="*/ 5714927 h 6172768"/>
                    <a:gd name="connsiteX145" fmla="*/ 1361641 w 6176772"/>
                    <a:gd name="connsiteY145" fmla="*/ 5645318 h 6172768"/>
                    <a:gd name="connsiteX146" fmla="*/ 0 w 6176772"/>
                    <a:gd name="connsiteY146"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823373 w 6176772"/>
                    <a:gd name="connsiteY3" fmla="*/ 2514162 h 6172768"/>
                    <a:gd name="connsiteX4" fmla="*/ 5758539 w 6176772"/>
                    <a:gd name="connsiteY4" fmla="*/ 2265940 h 6172768"/>
                    <a:gd name="connsiteX5" fmla="*/ 4761183 w 6176772"/>
                    <a:gd name="connsiteY5" fmla="*/ 878877 h 6172768"/>
                    <a:gd name="connsiteX6" fmla="*/ 4696668 w 6176772"/>
                    <a:gd name="connsiteY6" fmla="*/ 835136 h 6172768"/>
                    <a:gd name="connsiteX7" fmla="*/ 4696668 w 6176772"/>
                    <a:gd name="connsiteY7" fmla="*/ 2011238 h 6172768"/>
                    <a:gd name="connsiteX8" fmla="*/ 4696668 w 6176772"/>
                    <a:gd name="connsiteY8" fmla="*/ 2998150 h 6172768"/>
                    <a:gd name="connsiteX9" fmla="*/ 5879811 w 6176772"/>
                    <a:gd name="connsiteY9" fmla="*/ 2998150 h 6172768"/>
                    <a:gd name="connsiteX10" fmla="*/ 5873813 w 6176772"/>
                    <a:gd name="connsiteY10" fmla="*/ 2881222 h 6172768"/>
                    <a:gd name="connsiteX11" fmla="*/ 5866988 w 6176772"/>
                    <a:gd name="connsiteY11" fmla="*/ 2864020 h 6172768"/>
                    <a:gd name="connsiteX12" fmla="*/ 4699739 w 6176772"/>
                    <a:gd name="connsiteY12" fmla="*/ 2185157 h 6172768"/>
                    <a:gd name="connsiteX13" fmla="*/ 4696668 w 6176772"/>
                    <a:gd name="connsiteY13" fmla="*/ 2184410 h 6172768"/>
                    <a:gd name="connsiteX14" fmla="*/ 4696668 w 6176772"/>
                    <a:gd name="connsiteY14" fmla="*/ 2998150 h 6172768"/>
                    <a:gd name="connsiteX15" fmla="*/ 4696668 w 6176772"/>
                    <a:gd name="connsiteY15" fmla="*/ 3984339 h 6172768"/>
                    <a:gd name="connsiteX16" fmla="*/ 4699739 w 6176772"/>
                    <a:gd name="connsiteY16" fmla="*/ 3983592 h 6172768"/>
                    <a:gd name="connsiteX17" fmla="*/ 5866988 w 6176772"/>
                    <a:gd name="connsiteY17" fmla="*/ 3304729 h 6172768"/>
                    <a:gd name="connsiteX18" fmla="*/ 5873815 w 6176772"/>
                    <a:gd name="connsiteY18" fmla="*/ 3287523 h 6172768"/>
                    <a:gd name="connsiteX19" fmla="*/ 5879813 w 6176772"/>
                    <a:gd name="connsiteY19" fmla="*/ 3170599 h 6172768"/>
                    <a:gd name="connsiteX20" fmla="*/ 4696668 w 6176772"/>
                    <a:gd name="connsiteY20" fmla="*/ 3170599 h 6172768"/>
                    <a:gd name="connsiteX21" fmla="*/ 4696668 w 6176772"/>
                    <a:gd name="connsiteY21" fmla="*/ 3984339 h 6172768"/>
                    <a:gd name="connsiteX22" fmla="*/ 4696668 w 6176772"/>
                    <a:gd name="connsiteY22" fmla="*/ 5333646 h 6172768"/>
                    <a:gd name="connsiteX23" fmla="*/ 4761183 w 6176772"/>
                    <a:gd name="connsiteY23" fmla="*/ 5289905 h 6172768"/>
                    <a:gd name="connsiteX24" fmla="*/ 5758539 w 6176772"/>
                    <a:gd name="connsiteY24" fmla="*/ 3902842 h 6172768"/>
                    <a:gd name="connsiteX25" fmla="*/ 5823384 w 6176772"/>
                    <a:gd name="connsiteY25" fmla="*/ 3654578 h 6172768"/>
                    <a:gd name="connsiteX26" fmla="*/ 5787198 w 6176772"/>
                    <a:gd name="connsiteY26" fmla="*/ 3685366 h 6172768"/>
                    <a:gd name="connsiteX27" fmla="*/ 4847928 w 6176772"/>
                    <a:gd name="connsiteY27" fmla="*/ 4116974 h 6172768"/>
                    <a:gd name="connsiteX28" fmla="*/ 4696668 w 6176772"/>
                    <a:gd name="connsiteY28" fmla="*/ 4157511 h 6172768"/>
                    <a:gd name="connsiteX29" fmla="*/ 4696668 w 6176772"/>
                    <a:gd name="connsiteY29" fmla="*/ 5333646 h 6172768"/>
                    <a:gd name="connsiteX30" fmla="*/ 3172668 w 6176772"/>
                    <a:gd name="connsiteY30" fmla="*/ 1826105 h 6172768"/>
                    <a:gd name="connsiteX31" fmla="*/ 3512454 w 6176772"/>
                    <a:gd name="connsiteY31" fmla="*/ 1835766 h 6172768"/>
                    <a:gd name="connsiteX32" fmla="*/ 4499256 w 6176772"/>
                    <a:gd name="connsiteY32" fmla="*/ 1964970 h 6172768"/>
                    <a:gd name="connsiteX33" fmla="*/ 4524219 w 6176772"/>
                    <a:gd name="connsiteY33" fmla="*/ 1970730 h 6172768"/>
                    <a:gd name="connsiteX34" fmla="*/ 4524219 w 6176772"/>
                    <a:gd name="connsiteY34" fmla="*/ 724363 h 6172768"/>
                    <a:gd name="connsiteX35" fmla="*/ 4391228 w 6176772"/>
                    <a:gd name="connsiteY35" fmla="*/ 648565 h 6172768"/>
                    <a:gd name="connsiteX36" fmla="*/ 3321220 w 6176772"/>
                    <a:gd name="connsiteY36" fmla="*/ 341505 h 6172768"/>
                    <a:gd name="connsiteX37" fmla="*/ 3172668 w 6176772"/>
                    <a:gd name="connsiteY37" fmla="*/ 335502 h 6172768"/>
                    <a:gd name="connsiteX38" fmla="*/ 3172668 w 6176772"/>
                    <a:gd name="connsiteY38" fmla="*/ 1826105 h 6172768"/>
                    <a:gd name="connsiteX39" fmla="*/ 3172668 w 6176772"/>
                    <a:gd name="connsiteY39" fmla="*/ 2998150 h 6172768"/>
                    <a:gd name="connsiteX40" fmla="*/ 4524219 w 6176772"/>
                    <a:gd name="connsiteY40" fmla="*/ 2998150 h 6172768"/>
                    <a:gd name="connsiteX41" fmla="*/ 4524219 w 6176772"/>
                    <a:gd name="connsiteY41" fmla="*/ 2142449 h 6172768"/>
                    <a:gd name="connsiteX42" fmla="*/ 4497112 w 6176772"/>
                    <a:gd name="connsiteY42" fmla="*/ 2135853 h 6172768"/>
                    <a:gd name="connsiteX43" fmla="*/ 3336968 w 6176772"/>
                    <a:gd name="connsiteY43" fmla="*/ 1995324 h 6172768"/>
                    <a:gd name="connsiteX44" fmla="*/ 3172668 w 6176772"/>
                    <a:gd name="connsiteY44" fmla="*/ 1992530 h 6172768"/>
                    <a:gd name="connsiteX45" fmla="*/ 3172668 w 6176772"/>
                    <a:gd name="connsiteY45" fmla="*/ 2998150 h 6172768"/>
                    <a:gd name="connsiteX46" fmla="*/ 3172668 w 6176772"/>
                    <a:gd name="connsiteY46" fmla="*/ 4176219 h 6172768"/>
                    <a:gd name="connsiteX47" fmla="*/ 3336968 w 6176772"/>
                    <a:gd name="connsiteY47" fmla="*/ 4173425 h 6172768"/>
                    <a:gd name="connsiteX48" fmla="*/ 4497112 w 6176772"/>
                    <a:gd name="connsiteY48" fmla="*/ 4032896 h 6172768"/>
                    <a:gd name="connsiteX49" fmla="*/ 4524219 w 6176772"/>
                    <a:gd name="connsiteY49" fmla="*/ 4026300 h 6172768"/>
                    <a:gd name="connsiteX50" fmla="*/ 4524219 w 6176772"/>
                    <a:gd name="connsiteY50" fmla="*/ 3170599 h 6172768"/>
                    <a:gd name="connsiteX51" fmla="*/ 3172668 w 6176772"/>
                    <a:gd name="connsiteY51" fmla="*/ 3170599 h 6172768"/>
                    <a:gd name="connsiteX52" fmla="*/ 3172668 w 6176772"/>
                    <a:gd name="connsiteY52" fmla="*/ 4176219 h 6172768"/>
                    <a:gd name="connsiteX53" fmla="*/ 3172668 w 6176772"/>
                    <a:gd name="connsiteY53" fmla="*/ 5833281 h 6172768"/>
                    <a:gd name="connsiteX54" fmla="*/ 3321220 w 6176772"/>
                    <a:gd name="connsiteY54" fmla="*/ 5827278 h 6172768"/>
                    <a:gd name="connsiteX55" fmla="*/ 4391228 w 6176772"/>
                    <a:gd name="connsiteY55" fmla="*/ 5520218 h 6172768"/>
                    <a:gd name="connsiteX56" fmla="*/ 4524219 w 6176772"/>
                    <a:gd name="connsiteY56" fmla="*/ 5444420 h 6172768"/>
                    <a:gd name="connsiteX57" fmla="*/ 4524219 w 6176772"/>
                    <a:gd name="connsiteY57" fmla="*/ 4198020 h 6172768"/>
                    <a:gd name="connsiteX58" fmla="*/ 4499256 w 6176772"/>
                    <a:gd name="connsiteY58" fmla="*/ 4203780 h 6172768"/>
                    <a:gd name="connsiteX59" fmla="*/ 3512454 w 6176772"/>
                    <a:gd name="connsiteY59" fmla="*/ 4332984 h 6172768"/>
                    <a:gd name="connsiteX60" fmla="*/ 3172668 w 6176772"/>
                    <a:gd name="connsiteY60" fmla="*/ 4342645 h 6172768"/>
                    <a:gd name="connsiteX61" fmla="*/ 3172668 w 6176772"/>
                    <a:gd name="connsiteY61" fmla="*/ 5833281 h 6172768"/>
                    <a:gd name="connsiteX62" fmla="*/ 1648669 w 6176772"/>
                    <a:gd name="connsiteY62" fmla="*/ 1968788 h 6172768"/>
                    <a:gd name="connsiteX63" fmla="*/ 1665219 w 6176772"/>
                    <a:gd name="connsiteY63" fmla="*/ 1964970 h 6172768"/>
                    <a:gd name="connsiteX64" fmla="*/ 2652020 w 6176772"/>
                    <a:gd name="connsiteY64" fmla="*/ 1835766 h 6172768"/>
                    <a:gd name="connsiteX65" fmla="*/ 3000219 w 6176772"/>
                    <a:gd name="connsiteY65" fmla="*/ 1825866 h 6172768"/>
                    <a:gd name="connsiteX66" fmla="*/ 3000219 w 6176772"/>
                    <a:gd name="connsiteY66" fmla="*/ 335658 h 6172768"/>
                    <a:gd name="connsiteX67" fmla="*/ 2855521 w 6176772"/>
                    <a:gd name="connsiteY67" fmla="*/ 341505 h 6172768"/>
                    <a:gd name="connsiteX68" fmla="*/ 1785512 w 6176772"/>
                    <a:gd name="connsiteY68" fmla="*/ 648565 h 6172768"/>
                    <a:gd name="connsiteX69" fmla="*/ 1648669 w 6176772"/>
                    <a:gd name="connsiteY69" fmla="*/ 726558 h 6172768"/>
                    <a:gd name="connsiteX70" fmla="*/ 1648669 w 6176772"/>
                    <a:gd name="connsiteY70" fmla="*/ 1968788 h 6172768"/>
                    <a:gd name="connsiteX71" fmla="*/ 1648669 w 6176772"/>
                    <a:gd name="connsiteY71" fmla="*/ 2998150 h 6172768"/>
                    <a:gd name="connsiteX72" fmla="*/ 3000219 w 6176772"/>
                    <a:gd name="connsiteY72" fmla="*/ 2998150 h 6172768"/>
                    <a:gd name="connsiteX73" fmla="*/ 3000219 w 6176772"/>
                    <a:gd name="connsiteY73" fmla="*/ 1992288 h 6172768"/>
                    <a:gd name="connsiteX74" fmla="*/ 2845505 w 6176772"/>
                    <a:gd name="connsiteY74" fmla="*/ 1994731 h 6172768"/>
                    <a:gd name="connsiteX75" fmla="*/ 1757650 w 6176772"/>
                    <a:gd name="connsiteY75" fmla="*/ 2116714 h 6172768"/>
                    <a:gd name="connsiteX76" fmla="*/ 1648669 w 6176772"/>
                    <a:gd name="connsiteY76" fmla="*/ 2140985 h 6172768"/>
                    <a:gd name="connsiteX77" fmla="*/ 1648669 w 6176772"/>
                    <a:gd name="connsiteY77" fmla="*/ 2998150 h 6172768"/>
                    <a:gd name="connsiteX78" fmla="*/ 1648669 w 6176772"/>
                    <a:gd name="connsiteY78" fmla="*/ 4027764 h 6172768"/>
                    <a:gd name="connsiteX79" fmla="*/ 1757650 w 6176772"/>
                    <a:gd name="connsiteY79" fmla="*/ 4052034 h 6172768"/>
                    <a:gd name="connsiteX80" fmla="*/ 2845505 w 6176772"/>
                    <a:gd name="connsiteY80" fmla="*/ 4174018 h 6172768"/>
                    <a:gd name="connsiteX81" fmla="*/ 3000219 w 6176772"/>
                    <a:gd name="connsiteY81" fmla="*/ 4176461 h 6172768"/>
                    <a:gd name="connsiteX82" fmla="*/ 3000219 w 6176772"/>
                    <a:gd name="connsiteY82" fmla="*/ 3170599 h 6172768"/>
                    <a:gd name="connsiteX83" fmla="*/ 1648669 w 6176772"/>
                    <a:gd name="connsiteY83" fmla="*/ 3170599 h 6172768"/>
                    <a:gd name="connsiteX84" fmla="*/ 1648669 w 6176772"/>
                    <a:gd name="connsiteY84" fmla="*/ 4027764 h 6172768"/>
                    <a:gd name="connsiteX85" fmla="*/ 1648669 w 6176772"/>
                    <a:gd name="connsiteY85" fmla="*/ 5442224 h 6172768"/>
                    <a:gd name="connsiteX86" fmla="*/ 1785512 w 6176772"/>
                    <a:gd name="connsiteY86" fmla="*/ 5520218 h 6172768"/>
                    <a:gd name="connsiteX87" fmla="*/ 2855521 w 6176772"/>
                    <a:gd name="connsiteY87" fmla="*/ 5827278 h 6172768"/>
                    <a:gd name="connsiteX88" fmla="*/ 3000219 w 6176772"/>
                    <a:gd name="connsiteY88" fmla="*/ 5833125 h 6172768"/>
                    <a:gd name="connsiteX89" fmla="*/ 3000219 w 6176772"/>
                    <a:gd name="connsiteY89" fmla="*/ 4342884 h 6172768"/>
                    <a:gd name="connsiteX90" fmla="*/ 2652020 w 6176772"/>
                    <a:gd name="connsiteY90" fmla="*/ 4332984 h 6172768"/>
                    <a:gd name="connsiteX91" fmla="*/ 1665219 w 6176772"/>
                    <a:gd name="connsiteY91" fmla="*/ 4203780 h 6172768"/>
                    <a:gd name="connsiteX92" fmla="*/ 1648669 w 6176772"/>
                    <a:gd name="connsiteY92" fmla="*/ 4199961 h 6172768"/>
                    <a:gd name="connsiteX93" fmla="*/ 1648669 w 6176772"/>
                    <a:gd name="connsiteY93" fmla="*/ 5442224 h 6172768"/>
                    <a:gd name="connsiteX94" fmla="*/ 356871 w 6176772"/>
                    <a:gd name="connsiteY94" fmla="*/ 2500745 h 6172768"/>
                    <a:gd name="connsiteX95" fmla="*/ 377276 w 6176772"/>
                    <a:gd name="connsiteY95" fmla="*/ 2483383 h 6172768"/>
                    <a:gd name="connsiteX96" fmla="*/ 1316547 w 6176772"/>
                    <a:gd name="connsiteY96" fmla="*/ 2051776 h 6172768"/>
                    <a:gd name="connsiteX97" fmla="*/ 1476219 w 6176772"/>
                    <a:gd name="connsiteY97" fmla="*/ 2008983 h 6172768"/>
                    <a:gd name="connsiteX98" fmla="*/ 1476219 w 6176772"/>
                    <a:gd name="connsiteY98" fmla="*/ 837748 h 6172768"/>
                    <a:gd name="connsiteX99" fmla="*/ 1415557 w 6176772"/>
                    <a:gd name="connsiteY99" fmla="*/ 878877 h 6172768"/>
                    <a:gd name="connsiteX100" fmla="*/ 418201 w 6176772"/>
                    <a:gd name="connsiteY100" fmla="*/ 2265940 h 6172768"/>
                    <a:gd name="connsiteX101" fmla="*/ 356871 w 6176772"/>
                    <a:gd name="connsiteY101" fmla="*/ 2500745 h 6172768"/>
                    <a:gd name="connsiteX102" fmla="*/ 356860 w 6176772"/>
                    <a:gd name="connsiteY102" fmla="*/ 3667996 h 6172768"/>
                    <a:gd name="connsiteX103" fmla="*/ 418201 w 6176772"/>
                    <a:gd name="connsiteY103" fmla="*/ 3902842 h 6172768"/>
                    <a:gd name="connsiteX104" fmla="*/ 1415557 w 6176772"/>
                    <a:gd name="connsiteY104" fmla="*/ 5289905 h 6172768"/>
                    <a:gd name="connsiteX105" fmla="*/ 1476219 w 6176772"/>
                    <a:gd name="connsiteY105" fmla="*/ 5331034 h 6172768"/>
                    <a:gd name="connsiteX106" fmla="*/ 1476219 w 6176772"/>
                    <a:gd name="connsiteY106" fmla="*/ 4159766 h 6172768"/>
                    <a:gd name="connsiteX107" fmla="*/ 1316547 w 6176772"/>
                    <a:gd name="connsiteY107" fmla="*/ 4116974 h 6172768"/>
                    <a:gd name="connsiteX108" fmla="*/ 377276 w 6176772"/>
                    <a:gd name="connsiteY108" fmla="*/ 3685366 h 6172768"/>
                    <a:gd name="connsiteX109" fmla="*/ 356860 w 6176772"/>
                    <a:gd name="connsiteY109" fmla="*/ 3667996 h 6172768"/>
                    <a:gd name="connsiteX110" fmla="*/ 296929 w 6176772"/>
                    <a:gd name="connsiteY110" fmla="*/ 2998150 h 6172768"/>
                    <a:gd name="connsiteX111" fmla="*/ 1476219 w 6176772"/>
                    <a:gd name="connsiteY111" fmla="*/ 2998150 h 6172768"/>
                    <a:gd name="connsiteX112" fmla="*/ 1476219 w 6176772"/>
                    <a:gd name="connsiteY112" fmla="*/ 2183122 h 6172768"/>
                    <a:gd name="connsiteX113" fmla="*/ 1381524 w 6176772"/>
                    <a:gd name="connsiteY113" fmla="*/ 2208209 h 6172768"/>
                    <a:gd name="connsiteX114" fmla="*/ 367530 w 6176772"/>
                    <a:gd name="connsiteY114" fmla="*/ 2759237 h 6172768"/>
                    <a:gd name="connsiteX115" fmla="*/ 304334 w 6176772"/>
                    <a:gd name="connsiteY115" fmla="*/ 2853776 h 6172768"/>
                    <a:gd name="connsiteX116" fmla="*/ 296929 w 6176772"/>
                    <a:gd name="connsiteY116" fmla="*/ 2998150 h 6172768"/>
                    <a:gd name="connsiteX117" fmla="*/ 296927 w 6176772"/>
                    <a:gd name="connsiteY117" fmla="*/ 3170599 h 6172768"/>
                    <a:gd name="connsiteX118" fmla="*/ 304332 w 6176772"/>
                    <a:gd name="connsiteY118" fmla="*/ 3314971 h 6172768"/>
                    <a:gd name="connsiteX119" fmla="*/ 367530 w 6176772"/>
                    <a:gd name="connsiteY119" fmla="*/ 3409513 h 6172768"/>
                    <a:gd name="connsiteX120" fmla="*/ 1381524 w 6176772"/>
                    <a:gd name="connsiteY120" fmla="*/ 3960540 h 6172768"/>
                    <a:gd name="connsiteX121" fmla="*/ 1476219 w 6176772"/>
                    <a:gd name="connsiteY121" fmla="*/ 3985627 h 6172768"/>
                    <a:gd name="connsiteX122" fmla="*/ 1476219 w 6176772"/>
                    <a:gd name="connsiteY122" fmla="*/ 3170599 h 6172768"/>
                    <a:gd name="connsiteX123" fmla="*/ 296927 w 6176772"/>
                    <a:gd name="connsiteY123" fmla="*/ 3170599 h 6172768"/>
                    <a:gd name="connsiteX124" fmla="*/ 0 w 6176772"/>
                    <a:gd name="connsiteY124" fmla="*/ 3084375 h 6172768"/>
                    <a:gd name="connsiteX125" fmla="*/ 1361641 w 6176772"/>
                    <a:gd name="connsiteY125" fmla="*/ 523431 h 6172768"/>
                    <a:gd name="connsiteX126" fmla="*/ 1886248 w 6176772"/>
                    <a:gd name="connsiteY126" fmla="*/ 238683 h 6172768"/>
                    <a:gd name="connsiteX127" fmla="*/ 2929458 w 6176772"/>
                    <a:gd name="connsiteY127" fmla="*/ 0 h 6172768"/>
                    <a:gd name="connsiteX128" fmla="*/ 3247314 w 6176772"/>
                    <a:gd name="connsiteY128" fmla="*/ 0 h 6172768"/>
                    <a:gd name="connsiteX129" fmla="*/ 4290525 w 6176772"/>
                    <a:gd name="connsiteY129" fmla="*/ 238683 h 6172768"/>
                    <a:gd name="connsiteX130" fmla="*/ 4815132 w 6176772"/>
                    <a:gd name="connsiteY130" fmla="*/ 523431 h 6172768"/>
                    <a:gd name="connsiteX131" fmla="*/ 6176772 w 6176772"/>
                    <a:gd name="connsiteY131" fmla="*/ 3084375 h 6172768"/>
                    <a:gd name="connsiteX132" fmla="*/ 4815132 w 6176772"/>
                    <a:gd name="connsiteY132" fmla="*/ 5645318 h 6172768"/>
                    <a:gd name="connsiteX133" fmla="*/ 4696668 w 6176772"/>
                    <a:gd name="connsiteY133" fmla="*/ 5717287 h 6172768"/>
                    <a:gd name="connsiteX134" fmla="*/ 4696668 w 6176772"/>
                    <a:gd name="connsiteY134" fmla="*/ 6080555 h 6172768"/>
                    <a:gd name="connsiteX135" fmla="*/ 4524219 w 6176772"/>
                    <a:gd name="connsiteY135" fmla="*/ 6080555 h 6172768"/>
                    <a:gd name="connsiteX136" fmla="*/ 4524219 w 6176772"/>
                    <a:gd name="connsiteY136" fmla="*/ 5817490 h 6172768"/>
                    <a:gd name="connsiteX137" fmla="*/ 4290525 w 6176772"/>
                    <a:gd name="connsiteY137" fmla="*/ 5930067 h 6172768"/>
                    <a:gd name="connsiteX138" fmla="*/ 3088386 w 6176772"/>
                    <a:gd name="connsiteY138" fmla="*/ 6172768 h 6172768"/>
                    <a:gd name="connsiteX139" fmla="*/ 1886248 w 6176772"/>
                    <a:gd name="connsiteY139" fmla="*/ 5930067 h 6172768"/>
                    <a:gd name="connsiteX140" fmla="*/ 1648669 w 6176772"/>
                    <a:gd name="connsiteY140" fmla="*/ 5815618 h 6172768"/>
                    <a:gd name="connsiteX141" fmla="*/ 1648669 w 6176772"/>
                    <a:gd name="connsiteY141" fmla="*/ 6080555 h 6172768"/>
                    <a:gd name="connsiteX142" fmla="*/ 1476219 w 6176772"/>
                    <a:gd name="connsiteY142" fmla="*/ 6080555 h 6172768"/>
                    <a:gd name="connsiteX143" fmla="*/ 1476219 w 6176772"/>
                    <a:gd name="connsiteY143" fmla="*/ 5714927 h 6172768"/>
                    <a:gd name="connsiteX144" fmla="*/ 1361641 w 6176772"/>
                    <a:gd name="connsiteY144" fmla="*/ 5645318 h 6172768"/>
                    <a:gd name="connsiteX145" fmla="*/ 0 w 6176772"/>
                    <a:gd name="connsiteY145"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61183 w 6176772"/>
                    <a:gd name="connsiteY4" fmla="*/ 878877 h 6172768"/>
                    <a:gd name="connsiteX5" fmla="*/ 4696668 w 6176772"/>
                    <a:gd name="connsiteY5" fmla="*/ 835136 h 6172768"/>
                    <a:gd name="connsiteX6" fmla="*/ 4696668 w 6176772"/>
                    <a:gd name="connsiteY6" fmla="*/ 2011238 h 6172768"/>
                    <a:gd name="connsiteX7" fmla="*/ 4696668 w 6176772"/>
                    <a:gd name="connsiteY7" fmla="*/ 2998150 h 6172768"/>
                    <a:gd name="connsiteX8" fmla="*/ 5879811 w 6176772"/>
                    <a:gd name="connsiteY8" fmla="*/ 2998150 h 6172768"/>
                    <a:gd name="connsiteX9" fmla="*/ 5873813 w 6176772"/>
                    <a:gd name="connsiteY9" fmla="*/ 2881222 h 6172768"/>
                    <a:gd name="connsiteX10" fmla="*/ 5866988 w 6176772"/>
                    <a:gd name="connsiteY10" fmla="*/ 2864020 h 6172768"/>
                    <a:gd name="connsiteX11" fmla="*/ 4699739 w 6176772"/>
                    <a:gd name="connsiteY11" fmla="*/ 2185157 h 6172768"/>
                    <a:gd name="connsiteX12" fmla="*/ 4696668 w 6176772"/>
                    <a:gd name="connsiteY12" fmla="*/ 2184410 h 6172768"/>
                    <a:gd name="connsiteX13" fmla="*/ 4696668 w 6176772"/>
                    <a:gd name="connsiteY13" fmla="*/ 2998150 h 6172768"/>
                    <a:gd name="connsiteX14" fmla="*/ 4696668 w 6176772"/>
                    <a:gd name="connsiteY14" fmla="*/ 3984339 h 6172768"/>
                    <a:gd name="connsiteX15" fmla="*/ 4699739 w 6176772"/>
                    <a:gd name="connsiteY15" fmla="*/ 3983592 h 6172768"/>
                    <a:gd name="connsiteX16" fmla="*/ 5866988 w 6176772"/>
                    <a:gd name="connsiteY16" fmla="*/ 3304729 h 6172768"/>
                    <a:gd name="connsiteX17" fmla="*/ 5873815 w 6176772"/>
                    <a:gd name="connsiteY17" fmla="*/ 3287523 h 6172768"/>
                    <a:gd name="connsiteX18" fmla="*/ 5879813 w 6176772"/>
                    <a:gd name="connsiteY18" fmla="*/ 3170599 h 6172768"/>
                    <a:gd name="connsiteX19" fmla="*/ 4696668 w 6176772"/>
                    <a:gd name="connsiteY19" fmla="*/ 3170599 h 6172768"/>
                    <a:gd name="connsiteX20" fmla="*/ 4696668 w 6176772"/>
                    <a:gd name="connsiteY20" fmla="*/ 3984339 h 6172768"/>
                    <a:gd name="connsiteX21" fmla="*/ 4696668 w 6176772"/>
                    <a:gd name="connsiteY21" fmla="*/ 5333646 h 6172768"/>
                    <a:gd name="connsiteX22" fmla="*/ 4761183 w 6176772"/>
                    <a:gd name="connsiteY22" fmla="*/ 5289905 h 6172768"/>
                    <a:gd name="connsiteX23" fmla="*/ 5758539 w 6176772"/>
                    <a:gd name="connsiteY23" fmla="*/ 3902842 h 6172768"/>
                    <a:gd name="connsiteX24" fmla="*/ 5823384 w 6176772"/>
                    <a:gd name="connsiteY24" fmla="*/ 3654578 h 6172768"/>
                    <a:gd name="connsiteX25" fmla="*/ 5787198 w 6176772"/>
                    <a:gd name="connsiteY25" fmla="*/ 3685366 h 6172768"/>
                    <a:gd name="connsiteX26" fmla="*/ 4847928 w 6176772"/>
                    <a:gd name="connsiteY26" fmla="*/ 4116974 h 6172768"/>
                    <a:gd name="connsiteX27" fmla="*/ 4696668 w 6176772"/>
                    <a:gd name="connsiteY27" fmla="*/ 4157511 h 6172768"/>
                    <a:gd name="connsiteX28" fmla="*/ 4696668 w 6176772"/>
                    <a:gd name="connsiteY28" fmla="*/ 5333646 h 6172768"/>
                    <a:gd name="connsiteX29" fmla="*/ 3172668 w 6176772"/>
                    <a:gd name="connsiteY29" fmla="*/ 1826105 h 6172768"/>
                    <a:gd name="connsiteX30" fmla="*/ 3512454 w 6176772"/>
                    <a:gd name="connsiteY30" fmla="*/ 1835766 h 6172768"/>
                    <a:gd name="connsiteX31" fmla="*/ 4499256 w 6176772"/>
                    <a:gd name="connsiteY31" fmla="*/ 1964970 h 6172768"/>
                    <a:gd name="connsiteX32" fmla="*/ 4524219 w 6176772"/>
                    <a:gd name="connsiteY32" fmla="*/ 1970730 h 6172768"/>
                    <a:gd name="connsiteX33" fmla="*/ 4524219 w 6176772"/>
                    <a:gd name="connsiteY33" fmla="*/ 724363 h 6172768"/>
                    <a:gd name="connsiteX34" fmla="*/ 4391228 w 6176772"/>
                    <a:gd name="connsiteY34" fmla="*/ 648565 h 6172768"/>
                    <a:gd name="connsiteX35" fmla="*/ 3321220 w 6176772"/>
                    <a:gd name="connsiteY35" fmla="*/ 341505 h 6172768"/>
                    <a:gd name="connsiteX36" fmla="*/ 3172668 w 6176772"/>
                    <a:gd name="connsiteY36" fmla="*/ 335502 h 6172768"/>
                    <a:gd name="connsiteX37" fmla="*/ 3172668 w 6176772"/>
                    <a:gd name="connsiteY37" fmla="*/ 1826105 h 6172768"/>
                    <a:gd name="connsiteX38" fmla="*/ 3172668 w 6176772"/>
                    <a:gd name="connsiteY38" fmla="*/ 2998150 h 6172768"/>
                    <a:gd name="connsiteX39" fmla="*/ 4524219 w 6176772"/>
                    <a:gd name="connsiteY39" fmla="*/ 2998150 h 6172768"/>
                    <a:gd name="connsiteX40" fmla="*/ 4524219 w 6176772"/>
                    <a:gd name="connsiteY40" fmla="*/ 2142449 h 6172768"/>
                    <a:gd name="connsiteX41" fmla="*/ 4497112 w 6176772"/>
                    <a:gd name="connsiteY41" fmla="*/ 2135853 h 6172768"/>
                    <a:gd name="connsiteX42" fmla="*/ 3336968 w 6176772"/>
                    <a:gd name="connsiteY42" fmla="*/ 1995324 h 6172768"/>
                    <a:gd name="connsiteX43" fmla="*/ 3172668 w 6176772"/>
                    <a:gd name="connsiteY43" fmla="*/ 1992530 h 6172768"/>
                    <a:gd name="connsiteX44" fmla="*/ 3172668 w 6176772"/>
                    <a:gd name="connsiteY44" fmla="*/ 2998150 h 6172768"/>
                    <a:gd name="connsiteX45" fmla="*/ 3172668 w 6176772"/>
                    <a:gd name="connsiteY45" fmla="*/ 4176219 h 6172768"/>
                    <a:gd name="connsiteX46" fmla="*/ 3336968 w 6176772"/>
                    <a:gd name="connsiteY46" fmla="*/ 4173425 h 6172768"/>
                    <a:gd name="connsiteX47" fmla="*/ 4497112 w 6176772"/>
                    <a:gd name="connsiteY47" fmla="*/ 4032896 h 6172768"/>
                    <a:gd name="connsiteX48" fmla="*/ 4524219 w 6176772"/>
                    <a:gd name="connsiteY48" fmla="*/ 4026300 h 6172768"/>
                    <a:gd name="connsiteX49" fmla="*/ 4524219 w 6176772"/>
                    <a:gd name="connsiteY49" fmla="*/ 3170599 h 6172768"/>
                    <a:gd name="connsiteX50" fmla="*/ 3172668 w 6176772"/>
                    <a:gd name="connsiteY50" fmla="*/ 3170599 h 6172768"/>
                    <a:gd name="connsiteX51" fmla="*/ 3172668 w 6176772"/>
                    <a:gd name="connsiteY51" fmla="*/ 4176219 h 6172768"/>
                    <a:gd name="connsiteX52" fmla="*/ 3172668 w 6176772"/>
                    <a:gd name="connsiteY52" fmla="*/ 5833281 h 6172768"/>
                    <a:gd name="connsiteX53" fmla="*/ 3321220 w 6176772"/>
                    <a:gd name="connsiteY53" fmla="*/ 5827278 h 6172768"/>
                    <a:gd name="connsiteX54" fmla="*/ 4391228 w 6176772"/>
                    <a:gd name="connsiteY54" fmla="*/ 5520218 h 6172768"/>
                    <a:gd name="connsiteX55" fmla="*/ 4524219 w 6176772"/>
                    <a:gd name="connsiteY55" fmla="*/ 5444420 h 6172768"/>
                    <a:gd name="connsiteX56" fmla="*/ 4524219 w 6176772"/>
                    <a:gd name="connsiteY56" fmla="*/ 4198020 h 6172768"/>
                    <a:gd name="connsiteX57" fmla="*/ 4499256 w 6176772"/>
                    <a:gd name="connsiteY57" fmla="*/ 4203780 h 6172768"/>
                    <a:gd name="connsiteX58" fmla="*/ 3512454 w 6176772"/>
                    <a:gd name="connsiteY58" fmla="*/ 4332984 h 6172768"/>
                    <a:gd name="connsiteX59" fmla="*/ 3172668 w 6176772"/>
                    <a:gd name="connsiteY59" fmla="*/ 4342645 h 6172768"/>
                    <a:gd name="connsiteX60" fmla="*/ 3172668 w 6176772"/>
                    <a:gd name="connsiteY60" fmla="*/ 5833281 h 6172768"/>
                    <a:gd name="connsiteX61" fmla="*/ 1648669 w 6176772"/>
                    <a:gd name="connsiteY61" fmla="*/ 1968788 h 6172768"/>
                    <a:gd name="connsiteX62" fmla="*/ 1665219 w 6176772"/>
                    <a:gd name="connsiteY62" fmla="*/ 1964970 h 6172768"/>
                    <a:gd name="connsiteX63" fmla="*/ 2652020 w 6176772"/>
                    <a:gd name="connsiteY63" fmla="*/ 1835766 h 6172768"/>
                    <a:gd name="connsiteX64" fmla="*/ 3000219 w 6176772"/>
                    <a:gd name="connsiteY64" fmla="*/ 1825866 h 6172768"/>
                    <a:gd name="connsiteX65" fmla="*/ 3000219 w 6176772"/>
                    <a:gd name="connsiteY65" fmla="*/ 335658 h 6172768"/>
                    <a:gd name="connsiteX66" fmla="*/ 2855521 w 6176772"/>
                    <a:gd name="connsiteY66" fmla="*/ 341505 h 6172768"/>
                    <a:gd name="connsiteX67" fmla="*/ 1785512 w 6176772"/>
                    <a:gd name="connsiteY67" fmla="*/ 648565 h 6172768"/>
                    <a:gd name="connsiteX68" fmla="*/ 1648669 w 6176772"/>
                    <a:gd name="connsiteY68" fmla="*/ 726558 h 6172768"/>
                    <a:gd name="connsiteX69" fmla="*/ 1648669 w 6176772"/>
                    <a:gd name="connsiteY69" fmla="*/ 1968788 h 6172768"/>
                    <a:gd name="connsiteX70" fmla="*/ 1648669 w 6176772"/>
                    <a:gd name="connsiteY70" fmla="*/ 2998150 h 6172768"/>
                    <a:gd name="connsiteX71" fmla="*/ 3000219 w 6176772"/>
                    <a:gd name="connsiteY71" fmla="*/ 2998150 h 6172768"/>
                    <a:gd name="connsiteX72" fmla="*/ 3000219 w 6176772"/>
                    <a:gd name="connsiteY72" fmla="*/ 1992288 h 6172768"/>
                    <a:gd name="connsiteX73" fmla="*/ 2845505 w 6176772"/>
                    <a:gd name="connsiteY73" fmla="*/ 1994731 h 6172768"/>
                    <a:gd name="connsiteX74" fmla="*/ 1757650 w 6176772"/>
                    <a:gd name="connsiteY74" fmla="*/ 2116714 h 6172768"/>
                    <a:gd name="connsiteX75" fmla="*/ 1648669 w 6176772"/>
                    <a:gd name="connsiteY75" fmla="*/ 2140985 h 6172768"/>
                    <a:gd name="connsiteX76" fmla="*/ 1648669 w 6176772"/>
                    <a:gd name="connsiteY76" fmla="*/ 2998150 h 6172768"/>
                    <a:gd name="connsiteX77" fmla="*/ 1648669 w 6176772"/>
                    <a:gd name="connsiteY77" fmla="*/ 4027764 h 6172768"/>
                    <a:gd name="connsiteX78" fmla="*/ 1757650 w 6176772"/>
                    <a:gd name="connsiteY78" fmla="*/ 4052034 h 6172768"/>
                    <a:gd name="connsiteX79" fmla="*/ 2845505 w 6176772"/>
                    <a:gd name="connsiteY79" fmla="*/ 4174018 h 6172768"/>
                    <a:gd name="connsiteX80" fmla="*/ 3000219 w 6176772"/>
                    <a:gd name="connsiteY80" fmla="*/ 4176461 h 6172768"/>
                    <a:gd name="connsiteX81" fmla="*/ 3000219 w 6176772"/>
                    <a:gd name="connsiteY81" fmla="*/ 3170599 h 6172768"/>
                    <a:gd name="connsiteX82" fmla="*/ 1648669 w 6176772"/>
                    <a:gd name="connsiteY82" fmla="*/ 3170599 h 6172768"/>
                    <a:gd name="connsiteX83" fmla="*/ 1648669 w 6176772"/>
                    <a:gd name="connsiteY83" fmla="*/ 4027764 h 6172768"/>
                    <a:gd name="connsiteX84" fmla="*/ 1648669 w 6176772"/>
                    <a:gd name="connsiteY84" fmla="*/ 5442224 h 6172768"/>
                    <a:gd name="connsiteX85" fmla="*/ 1785512 w 6176772"/>
                    <a:gd name="connsiteY85" fmla="*/ 5520218 h 6172768"/>
                    <a:gd name="connsiteX86" fmla="*/ 2855521 w 6176772"/>
                    <a:gd name="connsiteY86" fmla="*/ 5827278 h 6172768"/>
                    <a:gd name="connsiteX87" fmla="*/ 3000219 w 6176772"/>
                    <a:gd name="connsiteY87" fmla="*/ 5833125 h 6172768"/>
                    <a:gd name="connsiteX88" fmla="*/ 3000219 w 6176772"/>
                    <a:gd name="connsiteY88" fmla="*/ 4342884 h 6172768"/>
                    <a:gd name="connsiteX89" fmla="*/ 2652020 w 6176772"/>
                    <a:gd name="connsiteY89" fmla="*/ 4332984 h 6172768"/>
                    <a:gd name="connsiteX90" fmla="*/ 1665219 w 6176772"/>
                    <a:gd name="connsiteY90" fmla="*/ 4203780 h 6172768"/>
                    <a:gd name="connsiteX91" fmla="*/ 1648669 w 6176772"/>
                    <a:gd name="connsiteY91" fmla="*/ 4199961 h 6172768"/>
                    <a:gd name="connsiteX92" fmla="*/ 1648669 w 6176772"/>
                    <a:gd name="connsiteY92" fmla="*/ 5442224 h 6172768"/>
                    <a:gd name="connsiteX93" fmla="*/ 356871 w 6176772"/>
                    <a:gd name="connsiteY93" fmla="*/ 2500745 h 6172768"/>
                    <a:gd name="connsiteX94" fmla="*/ 377276 w 6176772"/>
                    <a:gd name="connsiteY94" fmla="*/ 2483383 h 6172768"/>
                    <a:gd name="connsiteX95" fmla="*/ 1316547 w 6176772"/>
                    <a:gd name="connsiteY95" fmla="*/ 2051776 h 6172768"/>
                    <a:gd name="connsiteX96" fmla="*/ 1476219 w 6176772"/>
                    <a:gd name="connsiteY96" fmla="*/ 2008983 h 6172768"/>
                    <a:gd name="connsiteX97" fmla="*/ 1476219 w 6176772"/>
                    <a:gd name="connsiteY97" fmla="*/ 837748 h 6172768"/>
                    <a:gd name="connsiteX98" fmla="*/ 1415557 w 6176772"/>
                    <a:gd name="connsiteY98" fmla="*/ 878877 h 6172768"/>
                    <a:gd name="connsiteX99" fmla="*/ 418201 w 6176772"/>
                    <a:gd name="connsiteY99" fmla="*/ 2265940 h 6172768"/>
                    <a:gd name="connsiteX100" fmla="*/ 356871 w 6176772"/>
                    <a:gd name="connsiteY100" fmla="*/ 2500745 h 6172768"/>
                    <a:gd name="connsiteX101" fmla="*/ 356860 w 6176772"/>
                    <a:gd name="connsiteY101" fmla="*/ 3667996 h 6172768"/>
                    <a:gd name="connsiteX102" fmla="*/ 418201 w 6176772"/>
                    <a:gd name="connsiteY102" fmla="*/ 3902842 h 6172768"/>
                    <a:gd name="connsiteX103" fmla="*/ 1415557 w 6176772"/>
                    <a:gd name="connsiteY103" fmla="*/ 5289905 h 6172768"/>
                    <a:gd name="connsiteX104" fmla="*/ 1476219 w 6176772"/>
                    <a:gd name="connsiteY104" fmla="*/ 5331034 h 6172768"/>
                    <a:gd name="connsiteX105" fmla="*/ 1476219 w 6176772"/>
                    <a:gd name="connsiteY105" fmla="*/ 4159766 h 6172768"/>
                    <a:gd name="connsiteX106" fmla="*/ 1316547 w 6176772"/>
                    <a:gd name="connsiteY106" fmla="*/ 4116974 h 6172768"/>
                    <a:gd name="connsiteX107" fmla="*/ 377276 w 6176772"/>
                    <a:gd name="connsiteY107" fmla="*/ 3685366 h 6172768"/>
                    <a:gd name="connsiteX108" fmla="*/ 356860 w 6176772"/>
                    <a:gd name="connsiteY108" fmla="*/ 3667996 h 6172768"/>
                    <a:gd name="connsiteX109" fmla="*/ 296929 w 6176772"/>
                    <a:gd name="connsiteY109" fmla="*/ 2998150 h 6172768"/>
                    <a:gd name="connsiteX110" fmla="*/ 1476219 w 6176772"/>
                    <a:gd name="connsiteY110" fmla="*/ 2998150 h 6172768"/>
                    <a:gd name="connsiteX111" fmla="*/ 1476219 w 6176772"/>
                    <a:gd name="connsiteY111" fmla="*/ 2183122 h 6172768"/>
                    <a:gd name="connsiteX112" fmla="*/ 1381524 w 6176772"/>
                    <a:gd name="connsiteY112" fmla="*/ 2208209 h 6172768"/>
                    <a:gd name="connsiteX113" fmla="*/ 367530 w 6176772"/>
                    <a:gd name="connsiteY113" fmla="*/ 2759237 h 6172768"/>
                    <a:gd name="connsiteX114" fmla="*/ 304334 w 6176772"/>
                    <a:gd name="connsiteY114" fmla="*/ 2853776 h 6172768"/>
                    <a:gd name="connsiteX115" fmla="*/ 296929 w 6176772"/>
                    <a:gd name="connsiteY115" fmla="*/ 2998150 h 6172768"/>
                    <a:gd name="connsiteX116" fmla="*/ 296927 w 6176772"/>
                    <a:gd name="connsiteY116" fmla="*/ 3170599 h 6172768"/>
                    <a:gd name="connsiteX117" fmla="*/ 304332 w 6176772"/>
                    <a:gd name="connsiteY117" fmla="*/ 3314971 h 6172768"/>
                    <a:gd name="connsiteX118" fmla="*/ 367530 w 6176772"/>
                    <a:gd name="connsiteY118" fmla="*/ 3409513 h 6172768"/>
                    <a:gd name="connsiteX119" fmla="*/ 1381524 w 6176772"/>
                    <a:gd name="connsiteY119" fmla="*/ 3960540 h 6172768"/>
                    <a:gd name="connsiteX120" fmla="*/ 1476219 w 6176772"/>
                    <a:gd name="connsiteY120" fmla="*/ 3985627 h 6172768"/>
                    <a:gd name="connsiteX121" fmla="*/ 1476219 w 6176772"/>
                    <a:gd name="connsiteY121" fmla="*/ 3170599 h 6172768"/>
                    <a:gd name="connsiteX122" fmla="*/ 296927 w 6176772"/>
                    <a:gd name="connsiteY122" fmla="*/ 3170599 h 6172768"/>
                    <a:gd name="connsiteX123" fmla="*/ 0 w 6176772"/>
                    <a:gd name="connsiteY123" fmla="*/ 3084375 h 6172768"/>
                    <a:gd name="connsiteX124" fmla="*/ 1361641 w 6176772"/>
                    <a:gd name="connsiteY124" fmla="*/ 523431 h 6172768"/>
                    <a:gd name="connsiteX125" fmla="*/ 1886248 w 6176772"/>
                    <a:gd name="connsiteY125" fmla="*/ 238683 h 6172768"/>
                    <a:gd name="connsiteX126" fmla="*/ 2929458 w 6176772"/>
                    <a:gd name="connsiteY126" fmla="*/ 0 h 6172768"/>
                    <a:gd name="connsiteX127" fmla="*/ 3247314 w 6176772"/>
                    <a:gd name="connsiteY127" fmla="*/ 0 h 6172768"/>
                    <a:gd name="connsiteX128" fmla="*/ 4290525 w 6176772"/>
                    <a:gd name="connsiteY128" fmla="*/ 238683 h 6172768"/>
                    <a:gd name="connsiteX129" fmla="*/ 4815132 w 6176772"/>
                    <a:gd name="connsiteY129" fmla="*/ 523431 h 6172768"/>
                    <a:gd name="connsiteX130" fmla="*/ 6176772 w 6176772"/>
                    <a:gd name="connsiteY130" fmla="*/ 3084375 h 6172768"/>
                    <a:gd name="connsiteX131" fmla="*/ 4815132 w 6176772"/>
                    <a:gd name="connsiteY131" fmla="*/ 5645318 h 6172768"/>
                    <a:gd name="connsiteX132" fmla="*/ 4696668 w 6176772"/>
                    <a:gd name="connsiteY132" fmla="*/ 5717287 h 6172768"/>
                    <a:gd name="connsiteX133" fmla="*/ 4696668 w 6176772"/>
                    <a:gd name="connsiteY133" fmla="*/ 6080555 h 6172768"/>
                    <a:gd name="connsiteX134" fmla="*/ 4524219 w 6176772"/>
                    <a:gd name="connsiteY134" fmla="*/ 6080555 h 6172768"/>
                    <a:gd name="connsiteX135" fmla="*/ 4524219 w 6176772"/>
                    <a:gd name="connsiteY135" fmla="*/ 5817490 h 6172768"/>
                    <a:gd name="connsiteX136" fmla="*/ 4290525 w 6176772"/>
                    <a:gd name="connsiteY136" fmla="*/ 5930067 h 6172768"/>
                    <a:gd name="connsiteX137" fmla="*/ 3088386 w 6176772"/>
                    <a:gd name="connsiteY137" fmla="*/ 6172768 h 6172768"/>
                    <a:gd name="connsiteX138" fmla="*/ 1886248 w 6176772"/>
                    <a:gd name="connsiteY138" fmla="*/ 5930067 h 6172768"/>
                    <a:gd name="connsiteX139" fmla="*/ 1648669 w 6176772"/>
                    <a:gd name="connsiteY139" fmla="*/ 5815618 h 6172768"/>
                    <a:gd name="connsiteX140" fmla="*/ 1648669 w 6176772"/>
                    <a:gd name="connsiteY140" fmla="*/ 6080555 h 6172768"/>
                    <a:gd name="connsiteX141" fmla="*/ 1476219 w 6176772"/>
                    <a:gd name="connsiteY141" fmla="*/ 6080555 h 6172768"/>
                    <a:gd name="connsiteX142" fmla="*/ 1476219 w 6176772"/>
                    <a:gd name="connsiteY142" fmla="*/ 5714927 h 6172768"/>
                    <a:gd name="connsiteX143" fmla="*/ 1361641 w 6176772"/>
                    <a:gd name="connsiteY143" fmla="*/ 5645318 h 6172768"/>
                    <a:gd name="connsiteX144" fmla="*/ 0 w 6176772"/>
                    <a:gd name="connsiteY144"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61183 w 6176772"/>
                    <a:gd name="connsiteY4" fmla="*/ 878877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696668 w 6176772"/>
                    <a:gd name="connsiteY131" fmla="*/ 5717287 h 6172768"/>
                    <a:gd name="connsiteX132" fmla="*/ 4696668 w 6176772"/>
                    <a:gd name="connsiteY132" fmla="*/ 6080555 h 6172768"/>
                    <a:gd name="connsiteX133" fmla="*/ 4524219 w 6176772"/>
                    <a:gd name="connsiteY133" fmla="*/ 6080555 h 6172768"/>
                    <a:gd name="connsiteX134" fmla="*/ 4524219 w 6176772"/>
                    <a:gd name="connsiteY134" fmla="*/ 5817490 h 6172768"/>
                    <a:gd name="connsiteX135" fmla="*/ 4290525 w 6176772"/>
                    <a:gd name="connsiteY135" fmla="*/ 5930067 h 6172768"/>
                    <a:gd name="connsiteX136" fmla="*/ 3088386 w 6176772"/>
                    <a:gd name="connsiteY136" fmla="*/ 6172768 h 6172768"/>
                    <a:gd name="connsiteX137" fmla="*/ 1886248 w 6176772"/>
                    <a:gd name="connsiteY137" fmla="*/ 5930067 h 6172768"/>
                    <a:gd name="connsiteX138" fmla="*/ 1648669 w 6176772"/>
                    <a:gd name="connsiteY138" fmla="*/ 5815618 h 6172768"/>
                    <a:gd name="connsiteX139" fmla="*/ 1648669 w 6176772"/>
                    <a:gd name="connsiteY139" fmla="*/ 6080555 h 6172768"/>
                    <a:gd name="connsiteX140" fmla="*/ 1476219 w 6176772"/>
                    <a:gd name="connsiteY140" fmla="*/ 6080555 h 6172768"/>
                    <a:gd name="connsiteX141" fmla="*/ 1476219 w 6176772"/>
                    <a:gd name="connsiteY141" fmla="*/ 5714927 h 6172768"/>
                    <a:gd name="connsiteX142" fmla="*/ 1361641 w 6176772"/>
                    <a:gd name="connsiteY142" fmla="*/ 5645318 h 6172768"/>
                    <a:gd name="connsiteX143" fmla="*/ 0 w 6176772"/>
                    <a:gd name="connsiteY143"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24607 w 6176772"/>
                    <a:gd name="connsiteY4" fmla="*/ 878877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696668 w 6176772"/>
                    <a:gd name="connsiteY131" fmla="*/ 5717287 h 6172768"/>
                    <a:gd name="connsiteX132" fmla="*/ 4696668 w 6176772"/>
                    <a:gd name="connsiteY132" fmla="*/ 6080555 h 6172768"/>
                    <a:gd name="connsiteX133" fmla="*/ 4524219 w 6176772"/>
                    <a:gd name="connsiteY133" fmla="*/ 6080555 h 6172768"/>
                    <a:gd name="connsiteX134" fmla="*/ 4524219 w 6176772"/>
                    <a:gd name="connsiteY134" fmla="*/ 5817490 h 6172768"/>
                    <a:gd name="connsiteX135" fmla="*/ 4290525 w 6176772"/>
                    <a:gd name="connsiteY135" fmla="*/ 5930067 h 6172768"/>
                    <a:gd name="connsiteX136" fmla="*/ 3088386 w 6176772"/>
                    <a:gd name="connsiteY136" fmla="*/ 6172768 h 6172768"/>
                    <a:gd name="connsiteX137" fmla="*/ 1886248 w 6176772"/>
                    <a:gd name="connsiteY137" fmla="*/ 5930067 h 6172768"/>
                    <a:gd name="connsiteX138" fmla="*/ 1648669 w 6176772"/>
                    <a:gd name="connsiteY138" fmla="*/ 5815618 h 6172768"/>
                    <a:gd name="connsiteX139" fmla="*/ 1648669 w 6176772"/>
                    <a:gd name="connsiteY139" fmla="*/ 6080555 h 6172768"/>
                    <a:gd name="connsiteX140" fmla="*/ 1476219 w 6176772"/>
                    <a:gd name="connsiteY140" fmla="*/ 6080555 h 6172768"/>
                    <a:gd name="connsiteX141" fmla="*/ 1476219 w 6176772"/>
                    <a:gd name="connsiteY141" fmla="*/ 5714927 h 6172768"/>
                    <a:gd name="connsiteX142" fmla="*/ 1361641 w 6176772"/>
                    <a:gd name="connsiteY142" fmla="*/ 5645318 h 6172768"/>
                    <a:gd name="connsiteX143" fmla="*/ 0 w 6176772"/>
                    <a:gd name="connsiteY143"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688031 w 6176772"/>
                    <a:gd name="connsiteY4" fmla="*/ 878877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696668 w 6176772"/>
                    <a:gd name="connsiteY131" fmla="*/ 5717287 h 6172768"/>
                    <a:gd name="connsiteX132" fmla="*/ 4696668 w 6176772"/>
                    <a:gd name="connsiteY132" fmla="*/ 6080555 h 6172768"/>
                    <a:gd name="connsiteX133" fmla="*/ 4524219 w 6176772"/>
                    <a:gd name="connsiteY133" fmla="*/ 6080555 h 6172768"/>
                    <a:gd name="connsiteX134" fmla="*/ 4524219 w 6176772"/>
                    <a:gd name="connsiteY134" fmla="*/ 5817490 h 6172768"/>
                    <a:gd name="connsiteX135" fmla="*/ 4290525 w 6176772"/>
                    <a:gd name="connsiteY135" fmla="*/ 5930067 h 6172768"/>
                    <a:gd name="connsiteX136" fmla="*/ 3088386 w 6176772"/>
                    <a:gd name="connsiteY136" fmla="*/ 6172768 h 6172768"/>
                    <a:gd name="connsiteX137" fmla="*/ 1886248 w 6176772"/>
                    <a:gd name="connsiteY137" fmla="*/ 5930067 h 6172768"/>
                    <a:gd name="connsiteX138" fmla="*/ 1648669 w 6176772"/>
                    <a:gd name="connsiteY138" fmla="*/ 5815618 h 6172768"/>
                    <a:gd name="connsiteX139" fmla="*/ 1648669 w 6176772"/>
                    <a:gd name="connsiteY139" fmla="*/ 6080555 h 6172768"/>
                    <a:gd name="connsiteX140" fmla="*/ 1476219 w 6176772"/>
                    <a:gd name="connsiteY140" fmla="*/ 6080555 h 6172768"/>
                    <a:gd name="connsiteX141" fmla="*/ 1476219 w 6176772"/>
                    <a:gd name="connsiteY141" fmla="*/ 5714927 h 6172768"/>
                    <a:gd name="connsiteX142" fmla="*/ 1361641 w 6176772"/>
                    <a:gd name="connsiteY142" fmla="*/ 5645318 h 6172768"/>
                    <a:gd name="connsiteX143" fmla="*/ 0 w 6176772"/>
                    <a:gd name="connsiteY143"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06319 w 6176772"/>
                    <a:gd name="connsiteY4" fmla="*/ 897165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696668 w 6176772"/>
                    <a:gd name="connsiteY131" fmla="*/ 5717287 h 6172768"/>
                    <a:gd name="connsiteX132" fmla="*/ 4696668 w 6176772"/>
                    <a:gd name="connsiteY132" fmla="*/ 6080555 h 6172768"/>
                    <a:gd name="connsiteX133" fmla="*/ 4524219 w 6176772"/>
                    <a:gd name="connsiteY133" fmla="*/ 6080555 h 6172768"/>
                    <a:gd name="connsiteX134" fmla="*/ 4524219 w 6176772"/>
                    <a:gd name="connsiteY134" fmla="*/ 5817490 h 6172768"/>
                    <a:gd name="connsiteX135" fmla="*/ 4290525 w 6176772"/>
                    <a:gd name="connsiteY135" fmla="*/ 5930067 h 6172768"/>
                    <a:gd name="connsiteX136" fmla="*/ 3088386 w 6176772"/>
                    <a:gd name="connsiteY136" fmla="*/ 6172768 h 6172768"/>
                    <a:gd name="connsiteX137" fmla="*/ 1886248 w 6176772"/>
                    <a:gd name="connsiteY137" fmla="*/ 5930067 h 6172768"/>
                    <a:gd name="connsiteX138" fmla="*/ 1648669 w 6176772"/>
                    <a:gd name="connsiteY138" fmla="*/ 5815618 h 6172768"/>
                    <a:gd name="connsiteX139" fmla="*/ 1648669 w 6176772"/>
                    <a:gd name="connsiteY139" fmla="*/ 6080555 h 6172768"/>
                    <a:gd name="connsiteX140" fmla="*/ 1476219 w 6176772"/>
                    <a:gd name="connsiteY140" fmla="*/ 6080555 h 6172768"/>
                    <a:gd name="connsiteX141" fmla="*/ 1476219 w 6176772"/>
                    <a:gd name="connsiteY141" fmla="*/ 5714927 h 6172768"/>
                    <a:gd name="connsiteX142" fmla="*/ 1361641 w 6176772"/>
                    <a:gd name="connsiteY142" fmla="*/ 5645318 h 6172768"/>
                    <a:gd name="connsiteX143" fmla="*/ 0 w 6176772"/>
                    <a:gd name="connsiteY143"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06319 w 6176772"/>
                    <a:gd name="connsiteY4" fmla="*/ 897165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696668 w 6176772"/>
                    <a:gd name="connsiteY131" fmla="*/ 5717287 h 6172768"/>
                    <a:gd name="connsiteX132" fmla="*/ 4696668 w 6176772"/>
                    <a:gd name="connsiteY132" fmla="*/ 6080555 h 6172768"/>
                    <a:gd name="connsiteX133" fmla="*/ 4524219 w 6176772"/>
                    <a:gd name="connsiteY133" fmla="*/ 6080555 h 6172768"/>
                    <a:gd name="connsiteX134" fmla="*/ 4524219 w 6176772"/>
                    <a:gd name="connsiteY134" fmla="*/ 5817490 h 6172768"/>
                    <a:gd name="connsiteX135" fmla="*/ 4290525 w 6176772"/>
                    <a:gd name="connsiteY135" fmla="*/ 5930067 h 6172768"/>
                    <a:gd name="connsiteX136" fmla="*/ 3088386 w 6176772"/>
                    <a:gd name="connsiteY136" fmla="*/ 6172768 h 6172768"/>
                    <a:gd name="connsiteX137" fmla="*/ 1886248 w 6176772"/>
                    <a:gd name="connsiteY137" fmla="*/ 5930067 h 6172768"/>
                    <a:gd name="connsiteX138" fmla="*/ 1648669 w 6176772"/>
                    <a:gd name="connsiteY138" fmla="*/ 5815618 h 6172768"/>
                    <a:gd name="connsiteX139" fmla="*/ 1648669 w 6176772"/>
                    <a:gd name="connsiteY139" fmla="*/ 6080555 h 6172768"/>
                    <a:gd name="connsiteX140" fmla="*/ 1476219 w 6176772"/>
                    <a:gd name="connsiteY140" fmla="*/ 5714927 h 6172768"/>
                    <a:gd name="connsiteX141" fmla="*/ 1361641 w 6176772"/>
                    <a:gd name="connsiteY141" fmla="*/ 5645318 h 6172768"/>
                    <a:gd name="connsiteX142" fmla="*/ 0 w 6176772"/>
                    <a:gd name="connsiteY142"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06319 w 6176772"/>
                    <a:gd name="connsiteY4" fmla="*/ 897165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696668 w 6176772"/>
                    <a:gd name="connsiteY131" fmla="*/ 5717287 h 6172768"/>
                    <a:gd name="connsiteX132" fmla="*/ 4696668 w 6176772"/>
                    <a:gd name="connsiteY132" fmla="*/ 6080555 h 6172768"/>
                    <a:gd name="connsiteX133" fmla="*/ 4524219 w 6176772"/>
                    <a:gd name="connsiteY133" fmla="*/ 6080555 h 6172768"/>
                    <a:gd name="connsiteX134" fmla="*/ 4524219 w 6176772"/>
                    <a:gd name="connsiteY134" fmla="*/ 5817490 h 6172768"/>
                    <a:gd name="connsiteX135" fmla="*/ 4290525 w 6176772"/>
                    <a:gd name="connsiteY135" fmla="*/ 5930067 h 6172768"/>
                    <a:gd name="connsiteX136" fmla="*/ 3088386 w 6176772"/>
                    <a:gd name="connsiteY136" fmla="*/ 6172768 h 6172768"/>
                    <a:gd name="connsiteX137" fmla="*/ 1886248 w 6176772"/>
                    <a:gd name="connsiteY137" fmla="*/ 5930067 h 6172768"/>
                    <a:gd name="connsiteX138" fmla="*/ 1648669 w 6176772"/>
                    <a:gd name="connsiteY138" fmla="*/ 5815618 h 6172768"/>
                    <a:gd name="connsiteX139" fmla="*/ 1476219 w 6176772"/>
                    <a:gd name="connsiteY139" fmla="*/ 5714927 h 6172768"/>
                    <a:gd name="connsiteX140" fmla="*/ 1361641 w 6176772"/>
                    <a:gd name="connsiteY140" fmla="*/ 5645318 h 6172768"/>
                    <a:gd name="connsiteX141" fmla="*/ 0 w 6176772"/>
                    <a:gd name="connsiteY141"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06319 w 6176772"/>
                    <a:gd name="connsiteY4" fmla="*/ 897165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696668 w 6176772"/>
                    <a:gd name="connsiteY131" fmla="*/ 5717287 h 6172768"/>
                    <a:gd name="connsiteX132" fmla="*/ 4696668 w 6176772"/>
                    <a:gd name="connsiteY132" fmla="*/ 6080555 h 6172768"/>
                    <a:gd name="connsiteX133" fmla="*/ 4524219 w 6176772"/>
                    <a:gd name="connsiteY133" fmla="*/ 6080555 h 6172768"/>
                    <a:gd name="connsiteX134" fmla="*/ 4524219 w 6176772"/>
                    <a:gd name="connsiteY134" fmla="*/ 5817490 h 6172768"/>
                    <a:gd name="connsiteX135" fmla="*/ 4290525 w 6176772"/>
                    <a:gd name="connsiteY135" fmla="*/ 5930067 h 6172768"/>
                    <a:gd name="connsiteX136" fmla="*/ 3088386 w 6176772"/>
                    <a:gd name="connsiteY136" fmla="*/ 6172768 h 6172768"/>
                    <a:gd name="connsiteX137" fmla="*/ 1886248 w 6176772"/>
                    <a:gd name="connsiteY137" fmla="*/ 5930067 h 6172768"/>
                    <a:gd name="connsiteX138" fmla="*/ 1648669 w 6176772"/>
                    <a:gd name="connsiteY138" fmla="*/ 5815618 h 6172768"/>
                    <a:gd name="connsiteX139" fmla="*/ 1361641 w 6176772"/>
                    <a:gd name="connsiteY139" fmla="*/ 5645318 h 6172768"/>
                    <a:gd name="connsiteX140" fmla="*/ 0 w 6176772"/>
                    <a:gd name="connsiteY140"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06319 w 6176772"/>
                    <a:gd name="connsiteY4" fmla="*/ 897165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696668 w 6176772"/>
                    <a:gd name="connsiteY131" fmla="*/ 5717287 h 6172768"/>
                    <a:gd name="connsiteX132" fmla="*/ 4696668 w 6176772"/>
                    <a:gd name="connsiteY132" fmla="*/ 6080555 h 6172768"/>
                    <a:gd name="connsiteX133" fmla="*/ 4524219 w 6176772"/>
                    <a:gd name="connsiteY133" fmla="*/ 6080555 h 6172768"/>
                    <a:gd name="connsiteX134" fmla="*/ 4524219 w 6176772"/>
                    <a:gd name="connsiteY134" fmla="*/ 5817490 h 6172768"/>
                    <a:gd name="connsiteX135" fmla="*/ 4290525 w 6176772"/>
                    <a:gd name="connsiteY135" fmla="*/ 5930067 h 6172768"/>
                    <a:gd name="connsiteX136" fmla="*/ 3088386 w 6176772"/>
                    <a:gd name="connsiteY136" fmla="*/ 6172768 h 6172768"/>
                    <a:gd name="connsiteX137" fmla="*/ 1886248 w 6176772"/>
                    <a:gd name="connsiteY137" fmla="*/ 5930067 h 6172768"/>
                    <a:gd name="connsiteX138" fmla="*/ 1361641 w 6176772"/>
                    <a:gd name="connsiteY138" fmla="*/ 5645318 h 6172768"/>
                    <a:gd name="connsiteX139" fmla="*/ 0 w 6176772"/>
                    <a:gd name="connsiteY139"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06319 w 6176772"/>
                    <a:gd name="connsiteY4" fmla="*/ 897165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696668 w 6176772"/>
                    <a:gd name="connsiteY131" fmla="*/ 5717287 h 6172768"/>
                    <a:gd name="connsiteX132" fmla="*/ 4696668 w 6176772"/>
                    <a:gd name="connsiteY132" fmla="*/ 6080555 h 6172768"/>
                    <a:gd name="connsiteX133" fmla="*/ 4524219 w 6176772"/>
                    <a:gd name="connsiteY133" fmla="*/ 5817490 h 6172768"/>
                    <a:gd name="connsiteX134" fmla="*/ 4290525 w 6176772"/>
                    <a:gd name="connsiteY134" fmla="*/ 5930067 h 6172768"/>
                    <a:gd name="connsiteX135" fmla="*/ 3088386 w 6176772"/>
                    <a:gd name="connsiteY135" fmla="*/ 6172768 h 6172768"/>
                    <a:gd name="connsiteX136" fmla="*/ 1886248 w 6176772"/>
                    <a:gd name="connsiteY136" fmla="*/ 5930067 h 6172768"/>
                    <a:gd name="connsiteX137" fmla="*/ 1361641 w 6176772"/>
                    <a:gd name="connsiteY137" fmla="*/ 5645318 h 6172768"/>
                    <a:gd name="connsiteX138" fmla="*/ 0 w 6176772"/>
                    <a:gd name="connsiteY138"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06319 w 6176772"/>
                    <a:gd name="connsiteY4" fmla="*/ 897165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696668 w 6176772"/>
                    <a:gd name="connsiteY131" fmla="*/ 5717287 h 6172768"/>
                    <a:gd name="connsiteX132" fmla="*/ 4524219 w 6176772"/>
                    <a:gd name="connsiteY132" fmla="*/ 5817490 h 6172768"/>
                    <a:gd name="connsiteX133" fmla="*/ 4290525 w 6176772"/>
                    <a:gd name="connsiteY133" fmla="*/ 5930067 h 6172768"/>
                    <a:gd name="connsiteX134" fmla="*/ 3088386 w 6176772"/>
                    <a:gd name="connsiteY134" fmla="*/ 6172768 h 6172768"/>
                    <a:gd name="connsiteX135" fmla="*/ 1886248 w 6176772"/>
                    <a:gd name="connsiteY135" fmla="*/ 5930067 h 6172768"/>
                    <a:gd name="connsiteX136" fmla="*/ 1361641 w 6176772"/>
                    <a:gd name="connsiteY136" fmla="*/ 5645318 h 6172768"/>
                    <a:gd name="connsiteX137" fmla="*/ 0 w 6176772"/>
                    <a:gd name="connsiteY137"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06319 w 6176772"/>
                    <a:gd name="connsiteY4" fmla="*/ 897165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696668 w 6176772"/>
                    <a:gd name="connsiteY131" fmla="*/ 5717287 h 6172768"/>
                    <a:gd name="connsiteX132" fmla="*/ 4290525 w 6176772"/>
                    <a:gd name="connsiteY132" fmla="*/ 5930067 h 6172768"/>
                    <a:gd name="connsiteX133" fmla="*/ 3088386 w 6176772"/>
                    <a:gd name="connsiteY133" fmla="*/ 6172768 h 6172768"/>
                    <a:gd name="connsiteX134" fmla="*/ 1886248 w 6176772"/>
                    <a:gd name="connsiteY134" fmla="*/ 5930067 h 6172768"/>
                    <a:gd name="connsiteX135" fmla="*/ 1361641 w 6176772"/>
                    <a:gd name="connsiteY135" fmla="*/ 5645318 h 6172768"/>
                    <a:gd name="connsiteX136" fmla="*/ 0 w 6176772"/>
                    <a:gd name="connsiteY136"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06319 w 6176772"/>
                    <a:gd name="connsiteY4" fmla="*/ 897165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3336968 w 6176772"/>
                    <a:gd name="connsiteY45" fmla="*/ 4173425 h 6172768"/>
                    <a:gd name="connsiteX46" fmla="*/ 4497112 w 6176772"/>
                    <a:gd name="connsiteY46" fmla="*/ 4032896 h 6172768"/>
                    <a:gd name="connsiteX47" fmla="*/ 4524219 w 6176772"/>
                    <a:gd name="connsiteY47" fmla="*/ 4026300 h 6172768"/>
                    <a:gd name="connsiteX48" fmla="*/ 4524219 w 6176772"/>
                    <a:gd name="connsiteY48" fmla="*/ 3170599 h 6172768"/>
                    <a:gd name="connsiteX49" fmla="*/ 3172668 w 6176772"/>
                    <a:gd name="connsiteY49" fmla="*/ 3170599 h 6172768"/>
                    <a:gd name="connsiteX50" fmla="*/ 3172668 w 6176772"/>
                    <a:gd name="connsiteY50" fmla="*/ 4176219 h 6172768"/>
                    <a:gd name="connsiteX51" fmla="*/ 3172668 w 6176772"/>
                    <a:gd name="connsiteY51" fmla="*/ 5833281 h 6172768"/>
                    <a:gd name="connsiteX52" fmla="*/ 3321220 w 6176772"/>
                    <a:gd name="connsiteY52" fmla="*/ 5827278 h 6172768"/>
                    <a:gd name="connsiteX53" fmla="*/ 4391228 w 6176772"/>
                    <a:gd name="connsiteY53" fmla="*/ 5520218 h 6172768"/>
                    <a:gd name="connsiteX54" fmla="*/ 4524219 w 6176772"/>
                    <a:gd name="connsiteY54" fmla="*/ 5444420 h 6172768"/>
                    <a:gd name="connsiteX55" fmla="*/ 4524219 w 6176772"/>
                    <a:gd name="connsiteY55" fmla="*/ 4198020 h 6172768"/>
                    <a:gd name="connsiteX56" fmla="*/ 4499256 w 6176772"/>
                    <a:gd name="connsiteY56" fmla="*/ 4203780 h 6172768"/>
                    <a:gd name="connsiteX57" fmla="*/ 3512454 w 6176772"/>
                    <a:gd name="connsiteY57" fmla="*/ 4332984 h 6172768"/>
                    <a:gd name="connsiteX58" fmla="*/ 3172668 w 6176772"/>
                    <a:gd name="connsiteY58" fmla="*/ 4342645 h 6172768"/>
                    <a:gd name="connsiteX59" fmla="*/ 3172668 w 6176772"/>
                    <a:gd name="connsiteY59" fmla="*/ 5833281 h 6172768"/>
                    <a:gd name="connsiteX60" fmla="*/ 1648669 w 6176772"/>
                    <a:gd name="connsiteY60" fmla="*/ 1968788 h 6172768"/>
                    <a:gd name="connsiteX61" fmla="*/ 1665219 w 6176772"/>
                    <a:gd name="connsiteY61" fmla="*/ 1964970 h 6172768"/>
                    <a:gd name="connsiteX62" fmla="*/ 2652020 w 6176772"/>
                    <a:gd name="connsiteY62" fmla="*/ 1835766 h 6172768"/>
                    <a:gd name="connsiteX63" fmla="*/ 3000219 w 6176772"/>
                    <a:gd name="connsiteY63" fmla="*/ 1825866 h 6172768"/>
                    <a:gd name="connsiteX64" fmla="*/ 3000219 w 6176772"/>
                    <a:gd name="connsiteY64" fmla="*/ 335658 h 6172768"/>
                    <a:gd name="connsiteX65" fmla="*/ 2855521 w 6176772"/>
                    <a:gd name="connsiteY65" fmla="*/ 341505 h 6172768"/>
                    <a:gd name="connsiteX66" fmla="*/ 1785512 w 6176772"/>
                    <a:gd name="connsiteY66" fmla="*/ 648565 h 6172768"/>
                    <a:gd name="connsiteX67" fmla="*/ 1648669 w 6176772"/>
                    <a:gd name="connsiteY67" fmla="*/ 726558 h 6172768"/>
                    <a:gd name="connsiteX68" fmla="*/ 1648669 w 6176772"/>
                    <a:gd name="connsiteY68" fmla="*/ 1968788 h 6172768"/>
                    <a:gd name="connsiteX69" fmla="*/ 1648669 w 6176772"/>
                    <a:gd name="connsiteY69" fmla="*/ 2998150 h 6172768"/>
                    <a:gd name="connsiteX70" fmla="*/ 3000219 w 6176772"/>
                    <a:gd name="connsiteY70" fmla="*/ 2998150 h 6172768"/>
                    <a:gd name="connsiteX71" fmla="*/ 3000219 w 6176772"/>
                    <a:gd name="connsiteY71" fmla="*/ 1992288 h 6172768"/>
                    <a:gd name="connsiteX72" fmla="*/ 2845505 w 6176772"/>
                    <a:gd name="connsiteY72" fmla="*/ 1994731 h 6172768"/>
                    <a:gd name="connsiteX73" fmla="*/ 1757650 w 6176772"/>
                    <a:gd name="connsiteY73" fmla="*/ 2116714 h 6172768"/>
                    <a:gd name="connsiteX74" fmla="*/ 1648669 w 6176772"/>
                    <a:gd name="connsiteY74" fmla="*/ 2140985 h 6172768"/>
                    <a:gd name="connsiteX75" fmla="*/ 1648669 w 6176772"/>
                    <a:gd name="connsiteY75" fmla="*/ 2998150 h 6172768"/>
                    <a:gd name="connsiteX76" fmla="*/ 1648669 w 6176772"/>
                    <a:gd name="connsiteY76" fmla="*/ 4027764 h 6172768"/>
                    <a:gd name="connsiteX77" fmla="*/ 1757650 w 6176772"/>
                    <a:gd name="connsiteY77" fmla="*/ 4052034 h 6172768"/>
                    <a:gd name="connsiteX78" fmla="*/ 2845505 w 6176772"/>
                    <a:gd name="connsiteY78" fmla="*/ 4174018 h 6172768"/>
                    <a:gd name="connsiteX79" fmla="*/ 3000219 w 6176772"/>
                    <a:gd name="connsiteY79" fmla="*/ 4176461 h 6172768"/>
                    <a:gd name="connsiteX80" fmla="*/ 3000219 w 6176772"/>
                    <a:gd name="connsiteY80" fmla="*/ 3170599 h 6172768"/>
                    <a:gd name="connsiteX81" fmla="*/ 1648669 w 6176772"/>
                    <a:gd name="connsiteY81" fmla="*/ 3170599 h 6172768"/>
                    <a:gd name="connsiteX82" fmla="*/ 1648669 w 6176772"/>
                    <a:gd name="connsiteY82" fmla="*/ 4027764 h 6172768"/>
                    <a:gd name="connsiteX83" fmla="*/ 1648669 w 6176772"/>
                    <a:gd name="connsiteY83" fmla="*/ 5442224 h 6172768"/>
                    <a:gd name="connsiteX84" fmla="*/ 1785512 w 6176772"/>
                    <a:gd name="connsiteY84" fmla="*/ 5520218 h 6172768"/>
                    <a:gd name="connsiteX85" fmla="*/ 2855521 w 6176772"/>
                    <a:gd name="connsiteY85" fmla="*/ 5827278 h 6172768"/>
                    <a:gd name="connsiteX86" fmla="*/ 3000219 w 6176772"/>
                    <a:gd name="connsiteY86" fmla="*/ 5833125 h 6172768"/>
                    <a:gd name="connsiteX87" fmla="*/ 3000219 w 6176772"/>
                    <a:gd name="connsiteY87" fmla="*/ 4342884 h 6172768"/>
                    <a:gd name="connsiteX88" fmla="*/ 2652020 w 6176772"/>
                    <a:gd name="connsiteY88" fmla="*/ 4332984 h 6172768"/>
                    <a:gd name="connsiteX89" fmla="*/ 1665219 w 6176772"/>
                    <a:gd name="connsiteY89" fmla="*/ 4203780 h 6172768"/>
                    <a:gd name="connsiteX90" fmla="*/ 1648669 w 6176772"/>
                    <a:gd name="connsiteY90" fmla="*/ 4199961 h 6172768"/>
                    <a:gd name="connsiteX91" fmla="*/ 1648669 w 6176772"/>
                    <a:gd name="connsiteY91" fmla="*/ 5442224 h 6172768"/>
                    <a:gd name="connsiteX92" fmla="*/ 356871 w 6176772"/>
                    <a:gd name="connsiteY92" fmla="*/ 2500745 h 6172768"/>
                    <a:gd name="connsiteX93" fmla="*/ 377276 w 6176772"/>
                    <a:gd name="connsiteY93" fmla="*/ 2483383 h 6172768"/>
                    <a:gd name="connsiteX94" fmla="*/ 1316547 w 6176772"/>
                    <a:gd name="connsiteY94" fmla="*/ 2051776 h 6172768"/>
                    <a:gd name="connsiteX95" fmla="*/ 1476219 w 6176772"/>
                    <a:gd name="connsiteY95" fmla="*/ 2008983 h 6172768"/>
                    <a:gd name="connsiteX96" fmla="*/ 1476219 w 6176772"/>
                    <a:gd name="connsiteY96" fmla="*/ 837748 h 6172768"/>
                    <a:gd name="connsiteX97" fmla="*/ 1415557 w 6176772"/>
                    <a:gd name="connsiteY97" fmla="*/ 878877 h 6172768"/>
                    <a:gd name="connsiteX98" fmla="*/ 418201 w 6176772"/>
                    <a:gd name="connsiteY98" fmla="*/ 2265940 h 6172768"/>
                    <a:gd name="connsiteX99" fmla="*/ 356871 w 6176772"/>
                    <a:gd name="connsiteY99" fmla="*/ 2500745 h 6172768"/>
                    <a:gd name="connsiteX100" fmla="*/ 356860 w 6176772"/>
                    <a:gd name="connsiteY100" fmla="*/ 3667996 h 6172768"/>
                    <a:gd name="connsiteX101" fmla="*/ 418201 w 6176772"/>
                    <a:gd name="connsiteY101" fmla="*/ 3902842 h 6172768"/>
                    <a:gd name="connsiteX102" fmla="*/ 1415557 w 6176772"/>
                    <a:gd name="connsiteY102" fmla="*/ 5289905 h 6172768"/>
                    <a:gd name="connsiteX103" fmla="*/ 1476219 w 6176772"/>
                    <a:gd name="connsiteY103" fmla="*/ 5331034 h 6172768"/>
                    <a:gd name="connsiteX104" fmla="*/ 1476219 w 6176772"/>
                    <a:gd name="connsiteY104" fmla="*/ 4159766 h 6172768"/>
                    <a:gd name="connsiteX105" fmla="*/ 1316547 w 6176772"/>
                    <a:gd name="connsiteY105" fmla="*/ 4116974 h 6172768"/>
                    <a:gd name="connsiteX106" fmla="*/ 377276 w 6176772"/>
                    <a:gd name="connsiteY106" fmla="*/ 3685366 h 6172768"/>
                    <a:gd name="connsiteX107" fmla="*/ 356860 w 6176772"/>
                    <a:gd name="connsiteY107" fmla="*/ 3667996 h 6172768"/>
                    <a:gd name="connsiteX108" fmla="*/ 296929 w 6176772"/>
                    <a:gd name="connsiteY108" fmla="*/ 2998150 h 6172768"/>
                    <a:gd name="connsiteX109" fmla="*/ 1476219 w 6176772"/>
                    <a:gd name="connsiteY109" fmla="*/ 2998150 h 6172768"/>
                    <a:gd name="connsiteX110" fmla="*/ 1476219 w 6176772"/>
                    <a:gd name="connsiteY110" fmla="*/ 2183122 h 6172768"/>
                    <a:gd name="connsiteX111" fmla="*/ 1381524 w 6176772"/>
                    <a:gd name="connsiteY111" fmla="*/ 2208209 h 6172768"/>
                    <a:gd name="connsiteX112" fmla="*/ 367530 w 6176772"/>
                    <a:gd name="connsiteY112" fmla="*/ 2759237 h 6172768"/>
                    <a:gd name="connsiteX113" fmla="*/ 304334 w 6176772"/>
                    <a:gd name="connsiteY113" fmla="*/ 2853776 h 6172768"/>
                    <a:gd name="connsiteX114" fmla="*/ 296929 w 6176772"/>
                    <a:gd name="connsiteY114" fmla="*/ 2998150 h 6172768"/>
                    <a:gd name="connsiteX115" fmla="*/ 296927 w 6176772"/>
                    <a:gd name="connsiteY115" fmla="*/ 3170599 h 6172768"/>
                    <a:gd name="connsiteX116" fmla="*/ 304332 w 6176772"/>
                    <a:gd name="connsiteY116" fmla="*/ 3314971 h 6172768"/>
                    <a:gd name="connsiteX117" fmla="*/ 367530 w 6176772"/>
                    <a:gd name="connsiteY117" fmla="*/ 3409513 h 6172768"/>
                    <a:gd name="connsiteX118" fmla="*/ 1381524 w 6176772"/>
                    <a:gd name="connsiteY118" fmla="*/ 3960540 h 6172768"/>
                    <a:gd name="connsiteX119" fmla="*/ 1476219 w 6176772"/>
                    <a:gd name="connsiteY119" fmla="*/ 3985627 h 6172768"/>
                    <a:gd name="connsiteX120" fmla="*/ 1476219 w 6176772"/>
                    <a:gd name="connsiteY120" fmla="*/ 3170599 h 6172768"/>
                    <a:gd name="connsiteX121" fmla="*/ 296927 w 6176772"/>
                    <a:gd name="connsiteY121" fmla="*/ 3170599 h 6172768"/>
                    <a:gd name="connsiteX122" fmla="*/ 0 w 6176772"/>
                    <a:gd name="connsiteY122" fmla="*/ 3084375 h 6172768"/>
                    <a:gd name="connsiteX123" fmla="*/ 1361641 w 6176772"/>
                    <a:gd name="connsiteY123" fmla="*/ 523431 h 6172768"/>
                    <a:gd name="connsiteX124" fmla="*/ 1886248 w 6176772"/>
                    <a:gd name="connsiteY124" fmla="*/ 238683 h 6172768"/>
                    <a:gd name="connsiteX125" fmla="*/ 2929458 w 6176772"/>
                    <a:gd name="connsiteY125" fmla="*/ 0 h 6172768"/>
                    <a:gd name="connsiteX126" fmla="*/ 3247314 w 6176772"/>
                    <a:gd name="connsiteY126" fmla="*/ 0 h 6172768"/>
                    <a:gd name="connsiteX127" fmla="*/ 4290525 w 6176772"/>
                    <a:gd name="connsiteY127" fmla="*/ 238683 h 6172768"/>
                    <a:gd name="connsiteX128" fmla="*/ 4815132 w 6176772"/>
                    <a:gd name="connsiteY128" fmla="*/ 523431 h 6172768"/>
                    <a:gd name="connsiteX129" fmla="*/ 6176772 w 6176772"/>
                    <a:gd name="connsiteY129" fmla="*/ 3084375 h 6172768"/>
                    <a:gd name="connsiteX130" fmla="*/ 4815132 w 6176772"/>
                    <a:gd name="connsiteY130" fmla="*/ 5645318 h 6172768"/>
                    <a:gd name="connsiteX131" fmla="*/ 4290525 w 6176772"/>
                    <a:gd name="connsiteY131" fmla="*/ 5930067 h 6172768"/>
                    <a:gd name="connsiteX132" fmla="*/ 3088386 w 6176772"/>
                    <a:gd name="connsiteY132" fmla="*/ 6172768 h 6172768"/>
                    <a:gd name="connsiteX133" fmla="*/ 1886248 w 6176772"/>
                    <a:gd name="connsiteY133" fmla="*/ 5930067 h 6172768"/>
                    <a:gd name="connsiteX134" fmla="*/ 1361641 w 6176772"/>
                    <a:gd name="connsiteY134" fmla="*/ 5645318 h 6172768"/>
                    <a:gd name="connsiteX135" fmla="*/ 0 w 6176772"/>
                    <a:gd name="connsiteY135"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06319 w 6176772"/>
                    <a:gd name="connsiteY4" fmla="*/ 897165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4497112 w 6176772"/>
                    <a:gd name="connsiteY45" fmla="*/ 4032896 h 6172768"/>
                    <a:gd name="connsiteX46" fmla="*/ 4524219 w 6176772"/>
                    <a:gd name="connsiteY46" fmla="*/ 4026300 h 6172768"/>
                    <a:gd name="connsiteX47" fmla="*/ 4524219 w 6176772"/>
                    <a:gd name="connsiteY47" fmla="*/ 3170599 h 6172768"/>
                    <a:gd name="connsiteX48" fmla="*/ 3172668 w 6176772"/>
                    <a:gd name="connsiteY48" fmla="*/ 3170599 h 6172768"/>
                    <a:gd name="connsiteX49" fmla="*/ 3172668 w 6176772"/>
                    <a:gd name="connsiteY49" fmla="*/ 4176219 h 6172768"/>
                    <a:gd name="connsiteX50" fmla="*/ 3172668 w 6176772"/>
                    <a:gd name="connsiteY50" fmla="*/ 5833281 h 6172768"/>
                    <a:gd name="connsiteX51" fmla="*/ 3321220 w 6176772"/>
                    <a:gd name="connsiteY51" fmla="*/ 5827278 h 6172768"/>
                    <a:gd name="connsiteX52" fmla="*/ 4391228 w 6176772"/>
                    <a:gd name="connsiteY52" fmla="*/ 5520218 h 6172768"/>
                    <a:gd name="connsiteX53" fmla="*/ 4524219 w 6176772"/>
                    <a:gd name="connsiteY53" fmla="*/ 5444420 h 6172768"/>
                    <a:gd name="connsiteX54" fmla="*/ 4524219 w 6176772"/>
                    <a:gd name="connsiteY54" fmla="*/ 4198020 h 6172768"/>
                    <a:gd name="connsiteX55" fmla="*/ 4499256 w 6176772"/>
                    <a:gd name="connsiteY55" fmla="*/ 4203780 h 6172768"/>
                    <a:gd name="connsiteX56" fmla="*/ 3512454 w 6176772"/>
                    <a:gd name="connsiteY56" fmla="*/ 4332984 h 6172768"/>
                    <a:gd name="connsiteX57" fmla="*/ 3172668 w 6176772"/>
                    <a:gd name="connsiteY57" fmla="*/ 4342645 h 6172768"/>
                    <a:gd name="connsiteX58" fmla="*/ 3172668 w 6176772"/>
                    <a:gd name="connsiteY58" fmla="*/ 5833281 h 6172768"/>
                    <a:gd name="connsiteX59" fmla="*/ 1648669 w 6176772"/>
                    <a:gd name="connsiteY59" fmla="*/ 1968788 h 6172768"/>
                    <a:gd name="connsiteX60" fmla="*/ 1665219 w 6176772"/>
                    <a:gd name="connsiteY60" fmla="*/ 1964970 h 6172768"/>
                    <a:gd name="connsiteX61" fmla="*/ 2652020 w 6176772"/>
                    <a:gd name="connsiteY61" fmla="*/ 1835766 h 6172768"/>
                    <a:gd name="connsiteX62" fmla="*/ 3000219 w 6176772"/>
                    <a:gd name="connsiteY62" fmla="*/ 1825866 h 6172768"/>
                    <a:gd name="connsiteX63" fmla="*/ 3000219 w 6176772"/>
                    <a:gd name="connsiteY63" fmla="*/ 335658 h 6172768"/>
                    <a:gd name="connsiteX64" fmla="*/ 2855521 w 6176772"/>
                    <a:gd name="connsiteY64" fmla="*/ 341505 h 6172768"/>
                    <a:gd name="connsiteX65" fmla="*/ 1785512 w 6176772"/>
                    <a:gd name="connsiteY65" fmla="*/ 648565 h 6172768"/>
                    <a:gd name="connsiteX66" fmla="*/ 1648669 w 6176772"/>
                    <a:gd name="connsiteY66" fmla="*/ 726558 h 6172768"/>
                    <a:gd name="connsiteX67" fmla="*/ 1648669 w 6176772"/>
                    <a:gd name="connsiteY67" fmla="*/ 1968788 h 6172768"/>
                    <a:gd name="connsiteX68" fmla="*/ 1648669 w 6176772"/>
                    <a:gd name="connsiteY68" fmla="*/ 2998150 h 6172768"/>
                    <a:gd name="connsiteX69" fmla="*/ 3000219 w 6176772"/>
                    <a:gd name="connsiteY69" fmla="*/ 2998150 h 6172768"/>
                    <a:gd name="connsiteX70" fmla="*/ 3000219 w 6176772"/>
                    <a:gd name="connsiteY70" fmla="*/ 1992288 h 6172768"/>
                    <a:gd name="connsiteX71" fmla="*/ 2845505 w 6176772"/>
                    <a:gd name="connsiteY71" fmla="*/ 1994731 h 6172768"/>
                    <a:gd name="connsiteX72" fmla="*/ 1757650 w 6176772"/>
                    <a:gd name="connsiteY72" fmla="*/ 2116714 h 6172768"/>
                    <a:gd name="connsiteX73" fmla="*/ 1648669 w 6176772"/>
                    <a:gd name="connsiteY73" fmla="*/ 2140985 h 6172768"/>
                    <a:gd name="connsiteX74" fmla="*/ 1648669 w 6176772"/>
                    <a:gd name="connsiteY74" fmla="*/ 2998150 h 6172768"/>
                    <a:gd name="connsiteX75" fmla="*/ 1648669 w 6176772"/>
                    <a:gd name="connsiteY75" fmla="*/ 4027764 h 6172768"/>
                    <a:gd name="connsiteX76" fmla="*/ 1757650 w 6176772"/>
                    <a:gd name="connsiteY76" fmla="*/ 4052034 h 6172768"/>
                    <a:gd name="connsiteX77" fmla="*/ 2845505 w 6176772"/>
                    <a:gd name="connsiteY77" fmla="*/ 4174018 h 6172768"/>
                    <a:gd name="connsiteX78" fmla="*/ 3000219 w 6176772"/>
                    <a:gd name="connsiteY78" fmla="*/ 4176461 h 6172768"/>
                    <a:gd name="connsiteX79" fmla="*/ 3000219 w 6176772"/>
                    <a:gd name="connsiteY79" fmla="*/ 3170599 h 6172768"/>
                    <a:gd name="connsiteX80" fmla="*/ 1648669 w 6176772"/>
                    <a:gd name="connsiteY80" fmla="*/ 3170599 h 6172768"/>
                    <a:gd name="connsiteX81" fmla="*/ 1648669 w 6176772"/>
                    <a:gd name="connsiteY81" fmla="*/ 4027764 h 6172768"/>
                    <a:gd name="connsiteX82" fmla="*/ 1648669 w 6176772"/>
                    <a:gd name="connsiteY82" fmla="*/ 5442224 h 6172768"/>
                    <a:gd name="connsiteX83" fmla="*/ 1785512 w 6176772"/>
                    <a:gd name="connsiteY83" fmla="*/ 5520218 h 6172768"/>
                    <a:gd name="connsiteX84" fmla="*/ 2855521 w 6176772"/>
                    <a:gd name="connsiteY84" fmla="*/ 5827278 h 6172768"/>
                    <a:gd name="connsiteX85" fmla="*/ 3000219 w 6176772"/>
                    <a:gd name="connsiteY85" fmla="*/ 5833125 h 6172768"/>
                    <a:gd name="connsiteX86" fmla="*/ 3000219 w 6176772"/>
                    <a:gd name="connsiteY86" fmla="*/ 4342884 h 6172768"/>
                    <a:gd name="connsiteX87" fmla="*/ 2652020 w 6176772"/>
                    <a:gd name="connsiteY87" fmla="*/ 4332984 h 6172768"/>
                    <a:gd name="connsiteX88" fmla="*/ 1665219 w 6176772"/>
                    <a:gd name="connsiteY88" fmla="*/ 4203780 h 6172768"/>
                    <a:gd name="connsiteX89" fmla="*/ 1648669 w 6176772"/>
                    <a:gd name="connsiteY89" fmla="*/ 4199961 h 6172768"/>
                    <a:gd name="connsiteX90" fmla="*/ 1648669 w 6176772"/>
                    <a:gd name="connsiteY90" fmla="*/ 5442224 h 6172768"/>
                    <a:gd name="connsiteX91" fmla="*/ 356871 w 6176772"/>
                    <a:gd name="connsiteY91" fmla="*/ 2500745 h 6172768"/>
                    <a:gd name="connsiteX92" fmla="*/ 377276 w 6176772"/>
                    <a:gd name="connsiteY92" fmla="*/ 2483383 h 6172768"/>
                    <a:gd name="connsiteX93" fmla="*/ 1316547 w 6176772"/>
                    <a:gd name="connsiteY93" fmla="*/ 2051776 h 6172768"/>
                    <a:gd name="connsiteX94" fmla="*/ 1476219 w 6176772"/>
                    <a:gd name="connsiteY94" fmla="*/ 2008983 h 6172768"/>
                    <a:gd name="connsiteX95" fmla="*/ 1476219 w 6176772"/>
                    <a:gd name="connsiteY95" fmla="*/ 837748 h 6172768"/>
                    <a:gd name="connsiteX96" fmla="*/ 1415557 w 6176772"/>
                    <a:gd name="connsiteY96" fmla="*/ 878877 h 6172768"/>
                    <a:gd name="connsiteX97" fmla="*/ 418201 w 6176772"/>
                    <a:gd name="connsiteY97" fmla="*/ 2265940 h 6172768"/>
                    <a:gd name="connsiteX98" fmla="*/ 356871 w 6176772"/>
                    <a:gd name="connsiteY98" fmla="*/ 2500745 h 6172768"/>
                    <a:gd name="connsiteX99" fmla="*/ 356860 w 6176772"/>
                    <a:gd name="connsiteY99" fmla="*/ 3667996 h 6172768"/>
                    <a:gd name="connsiteX100" fmla="*/ 418201 w 6176772"/>
                    <a:gd name="connsiteY100" fmla="*/ 3902842 h 6172768"/>
                    <a:gd name="connsiteX101" fmla="*/ 1415557 w 6176772"/>
                    <a:gd name="connsiteY101" fmla="*/ 5289905 h 6172768"/>
                    <a:gd name="connsiteX102" fmla="*/ 1476219 w 6176772"/>
                    <a:gd name="connsiteY102" fmla="*/ 5331034 h 6172768"/>
                    <a:gd name="connsiteX103" fmla="*/ 1476219 w 6176772"/>
                    <a:gd name="connsiteY103" fmla="*/ 4159766 h 6172768"/>
                    <a:gd name="connsiteX104" fmla="*/ 1316547 w 6176772"/>
                    <a:gd name="connsiteY104" fmla="*/ 4116974 h 6172768"/>
                    <a:gd name="connsiteX105" fmla="*/ 377276 w 6176772"/>
                    <a:gd name="connsiteY105" fmla="*/ 3685366 h 6172768"/>
                    <a:gd name="connsiteX106" fmla="*/ 356860 w 6176772"/>
                    <a:gd name="connsiteY106" fmla="*/ 3667996 h 6172768"/>
                    <a:gd name="connsiteX107" fmla="*/ 296929 w 6176772"/>
                    <a:gd name="connsiteY107" fmla="*/ 2998150 h 6172768"/>
                    <a:gd name="connsiteX108" fmla="*/ 1476219 w 6176772"/>
                    <a:gd name="connsiteY108" fmla="*/ 2998150 h 6172768"/>
                    <a:gd name="connsiteX109" fmla="*/ 1476219 w 6176772"/>
                    <a:gd name="connsiteY109" fmla="*/ 2183122 h 6172768"/>
                    <a:gd name="connsiteX110" fmla="*/ 1381524 w 6176772"/>
                    <a:gd name="connsiteY110" fmla="*/ 2208209 h 6172768"/>
                    <a:gd name="connsiteX111" fmla="*/ 367530 w 6176772"/>
                    <a:gd name="connsiteY111" fmla="*/ 2759237 h 6172768"/>
                    <a:gd name="connsiteX112" fmla="*/ 304334 w 6176772"/>
                    <a:gd name="connsiteY112" fmla="*/ 2853776 h 6172768"/>
                    <a:gd name="connsiteX113" fmla="*/ 296929 w 6176772"/>
                    <a:gd name="connsiteY113" fmla="*/ 2998150 h 6172768"/>
                    <a:gd name="connsiteX114" fmla="*/ 296927 w 6176772"/>
                    <a:gd name="connsiteY114" fmla="*/ 3170599 h 6172768"/>
                    <a:gd name="connsiteX115" fmla="*/ 304332 w 6176772"/>
                    <a:gd name="connsiteY115" fmla="*/ 3314971 h 6172768"/>
                    <a:gd name="connsiteX116" fmla="*/ 367530 w 6176772"/>
                    <a:gd name="connsiteY116" fmla="*/ 3409513 h 6172768"/>
                    <a:gd name="connsiteX117" fmla="*/ 1381524 w 6176772"/>
                    <a:gd name="connsiteY117" fmla="*/ 3960540 h 6172768"/>
                    <a:gd name="connsiteX118" fmla="*/ 1476219 w 6176772"/>
                    <a:gd name="connsiteY118" fmla="*/ 3985627 h 6172768"/>
                    <a:gd name="connsiteX119" fmla="*/ 1476219 w 6176772"/>
                    <a:gd name="connsiteY119" fmla="*/ 3170599 h 6172768"/>
                    <a:gd name="connsiteX120" fmla="*/ 296927 w 6176772"/>
                    <a:gd name="connsiteY120" fmla="*/ 3170599 h 6172768"/>
                    <a:gd name="connsiteX121" fmla="*/ 0 w 6176772"/>
                    <a:gd name="connsiteY121" fmla="*/ 3084375 h 6172768"/>
                    <a:gd name="connsiteX122" fmla="*/ 1361641 w 6176772"/>
                    <a:gd name="connsiteY122" fmla="*/ 523431 h 6172768"/>
                    <a:gd name="connsiteX123" fmla="*/ 1886248 w 6176772"/>
                    <a:gd name="connsiteY123" fmla="*/ 238683 h 6172768"/>
                    <a:gd name="connsiteX124" fmla="*/ 2929458 w 6176772"/>
                    <a:gd name="connsiteY124" fmla="*/ 0 h 6172768"/>
                    <a:gd name="connsiteX125" fmla="*/ 3247314 w 6176772"/>
                    <a:gd name="connsiteY125" fmla="*/ 0 h 6172768"/>
                    <a:gd name="connsiteX126" fmla="*/ 4290525 w 6176772"/>
                    <a:gd name="connsiteY126" fmla="*/ 238683 h 6172768"/>
                    <a:gd name="connsiteX127" fmla="*/ 4815132 w 6176772"/>
                    <a:gd name="connsiteY127" fmla="*/ 523431 h 6172768"/>
                    <a:gd name="connsiteX128" fmla="*/ 6176772 w 6176772"/>
                    <a:gd name="connsiteY128" fmla="*/ 3084375 h 6172768"/>
                    <a:gd name="connsiteX129" fmla="*/ 4815132 w 6176772"/>
                    <a:gd name="connsiteY129" fmla="*/ 5645318 h 6172768"/>
                    <a:gd name="connsiteX130" fmla="*/ 4290525 w 6176772"/>
                    <a:gd name="connsiteY130" fmla="*/ 5930067 h 6172768"/>
                    <a:gd name="connsiteX131" fmla="*/ 3088386 w 6176772"/>
                    <a:gd name="connsiteY131" fmla="*/ 6172768 h 6172768"/>
                    <a:gd name="connsiteX132" fmla="*/ 1886248 w 6176772"/>
                    <a:gd name="connsiteY132" fmla="*/ 5930067 h 6172768"/>
                    <a:gd name="connsiteX133" fmla="*/ 1361641 w 6176772"/>
                    <a:gd name="connsiteY133" fmla="*/ 5645318 h 6172768"/>
                    <a:gd name="connsiteX134" fmla="*/ 0 w 6176772"/>
                    <a:gd name="connsiteY134" fmla="*/ 3084375 h 6172768"/>
                    <a:gd name="connsiteX0" fmla="*/ 4696668 w 6176772"/>
                    <a:gd name="connsiteY0" fmla="*/ 2011238 h 6172768"/>
                    <a:gd name="connsiteX1" fmla="*/ 4847928 w 6176772"/>
                    <a:gd name="connsiteY1" fmla="*/ 2051776 h 6172768"/>
                    <a:gd name="connsiteX2" fmla="*/ 5787198 w 6176772"/>
                    <a:gd name="connsiteY2" fmla="*/ 2483383 h 6172768"/>
                    <a:gd name="connsiteX3" fmla="*/ 5758539 w 6176772"/>
                    <a:gd name="connsiteY3" fmla="*/ 2265940 h 6172768"/>
                    <a:gd name="connsiteX4" fmla="*/ 4706319 w 6176772"/>
                    <a:gd name="connsiteY4" fmla="*/ 897165 h 6172768"/>
                    <a:gd name="connsiteX5" fmla="*/ 4696668 w 6176772"/>
                    <a:gd name="connsiteY5" fmla="*/ 2011238 h 6172768"/>
                    <a:gd name="connsiteX6" fmla="*/ 4696668 w 6176772"/>
                    <a:gd name="connsiteY6" fmla="*/ 2998150 h 6172768"/>
                    <a:gd name="connsiteX7" fmla="*/ 5879811 w 6176772"/>
                    <a:gd name="connsiteY7" fmla="*/ 2998150 h 6172768"/>
                    <a:gd name="connsiteX8" fmla="*/ 5873813 w 6176772"/>
                    <a:gd name="connsiteY8" fmla="*/ 2881222 h 6172768"/>
                    <a:gd name="connsiteX9" fmla="*/ 5866988 w 6176772"/>
                    <a:gd name="connsiteY9" fmla="*/ 2864020 h 6172768"/>
                    <a:gd name="connsiteX10" fmla="*/ 4699739 w 6176772"/>
                    <a:gd name="connsiteY10" fmla="*/ 2185157 h 6172768"/>
                    <a:gd name="connsiteX11" fmla="*/ 4696668 w 6176772"/>
                    <a:gd name="connsiteY11" fmla="*/ 2184410 h 6172768"/>
                    <a:gd name="connsiteX12" fmla="*/ 4696668 w 6176772"/>
                    <a:gd name="connsiteY12" fmla="*/ 2998150 h 6172768"/>
                    <a:gd name="connsiteX13" fmla="*/ 4696668 w 6176772"/>
                    <a:gd name="connsiteY13" fmla="*/ 3984339 h 6172768"/>
                    <a:gd name="connsiteX14" fmla="*/ 4699739 w 6176772"/>
                    <a:gd name="connsiteY14" fmla="*/ 3983592 h 6172768"/>
                    <a:gd name="connsiteX15" fmla="*/ 5866988 w 6176772"/>
                    <a:gd name="connsiteY15" fmla="*/ 3304729 h 6172768"/>
                    <a:gd name="connsiteX16" fmla="*/ 5873815 w 6176772"/>
                    <a:gd name="connsiteY16" fmla="*/ 3287523 h 6172768"/>
                    <a:gd name="connsiteX17" fmla="*/ 5879813 w 6176772"/>
                    <a:gd name="connsiteY17" fmla="*/ 3170599 h 6172768"/>
                    <a:gd name="connsiteX18" fmla="*/ 4696668 w 6176772"/>
                    <a:gd name="connsiteY18" fmla="*/ 3170599 h 6172768"/>
                    <a:gd name="connsiteX19" fmla="*/ 4696668 w 6176772"/>
                    <a:gd name="connsiteY19" fmla="*/ 3984339 h 6172768"/>
                    <a:gd name="connsiteX20" fmla="*/ 4696668 w 6176772"/>
                    <a:gd name="connsiteY20" fmla="*/ 5333646 h 6172768"/>
                    <a:gd name="connsiteX21" fmla="*/ 4761183 w 6176772"/>
                    <a:gd name="connsiteY21" fmla="*/ 5289905 h 6172768"/>
                    <a:gd name="connsiteX22" fmla="*/ 5758539 w 6176772"/>
                    <a:gd name="connsiteY22" fmla="*/ 3902842 h 6172768"/>
                    <a:gd name="connsiteX23" fmla="*/ 5823384 w 6176772"/>
                    <a:gd name="connsiteY23" fmla="*/ 3654578 h 6172768"/>
                    <a:gd name="connsiteX24" fmla="*/ 5787198 w 6176772"/>
                    <a:gd name="connsiteY24" fmla="*/ 3685366 h 6172768"/>
                    <a:gd name="connsiteX25" fmla="*/ 4847928 w 6176772"/>
                    <a:gd name="connsiteY25" fmla="*/ 4116974 h 6172768"/>
                    <a:gd name="connsiteX26" fmla="*/ 4696668 w 6176772"/>
                    <a:gd name="connsiteY26" fmla="*/ 4157511 h 6172768"/>
                    <a:gd name="connsiteX27" fmla="*/ 4696668 w 6176772"/>
                    <a:gd name="connsiteY27" fmla="*/ 5333646 h 6172768"/>
                    <a:gd name="connsiteX28" fmla="*/ 3172668 w 6176772"/>
                    <a:gd name="connsiteY28" fmla="*/ 1826105 h 6172768"/>
                    <a:gd name="connsiteX29" fmla="*/ 3512454 w 6176772"/>
                    <a:gd name="connsiteY29" fmla="*/ 1835766 h 6172768"/>
                    <a:gd name="connsiteX30" fmla="*/ 4499256 w 6176772"/>
                    <a:gd name="connsiteY30" fmla="*/ 1964970 h 6172768"/>
                    <a:gd name="connsiteX31" fmla="*/ 4524219 w 6176772"/>
                    <a:gd name="connsiteY31" fmla="*/ 1970730 h 6172768"/>
                    <a:gd name="connsiteX32" fmla="*/ 4524219 w 6176772"/>
                    <a:gd name="connsiteY32" fmla="*/ 724363 h 6172768"/>
                    <a:gd name="connsiteX33" fmla="*/ 4391228 w 6176772"/>
                    <a:gd name="connsiteY33" fmla="*/ 648565 h 6172768"/>
                    <a:gd name="connsiteX34" fmla="*/ 3321220 w 6176772"/>
                    <a:gd name="connsiteY34" fmla="*/ 341505 h 6172768"/>
                    <a:gd name="connsiteX35" fmla="*/ 3172668 w 6176772"/>
                    <a:gd name="connsiteY35" fmla="*/ 335502 h 6172768"/>
                    <a:gd name="connsiteX36" fmla="*/ 3172668 w 6176772"/>
                    <a:gd name="connsiteY36" fmla="*/ 1826105 h 6172768"/>
                    <a:gd name="connsiteX37" fmla="*/ 3172668 w 6176772"/>
                    <a:gd name="connsiteY37" fmla="*/ 2998150 h 6172768"/>
                    <a:gd name="connsiteX38" fmla="*/ 4524219 w 6176772"/>
                    <a:gd name="connsiteY38" fmla="*/ 2998150 h 6172768"/>
                    <a:gd name="connsiteX39" fmla="*/ 4524219 w 6176772"/>
                    <a:gd name="connsiteY39" fmla="*/ 2142449 h 6172768"/>
                    <a:gd name="connsiteX40" fmla="*/ 4497112 w 6176772"/>
                    <a:gd name="connsiteY40" fmla="*/ 2135853 h 6172768"/>
                    <a:gd name="connsiteX41" fmla="*/ 3336968 w 6176772"/>
                    <a:gd name="connsiteY41" fmla="*/ 1995324 h 6172768"/>
                    <a:gd name="connsiteX42" fmla="*/ 3172668 w 6176772"/>
                    <a:gd name="connsiteY42" fmla="*/ 1992530 h 6172768"/>
                    <a:gd name="connsiteX43" fmla="*/ 3172668 w 6176772"/>
                    <a:gd name="connsiteY43" fmla="*/ 2998150 h 6172768"/>
                    <a:gd name="connsiteX44" fmla="*/ 3172668 w 6176772"/>
                    <a:gd name="connsiteY44" fmla="*/ 4176219 h 6172768"/>
                    <a:gd name="connsiteX45" fmla="*/ 4497112 w 6176772"/>
                    <a:gd name="connsiteY45" fmla="*/ 4032896 h 6172768"/>
                    <a:gd name="connsiteX46" fmla="*/ 4524219 w 6176772"/>
                    <a:gd name="connsiteY46" fmla="*/ 4026300 h 6172768"/>
                    <a:gd name="connsiteX47" fmla="*/ 4524219 w 6176772"/>
                    <a:gd name="connsiteY47" fmla="*/ 3170599 h 6172768"/>
                    <a:gd name="connsiteX48" fmla="*/ 3172668 w 6176772"/>
                    <a:gd name="connsiteY48" fmla="*/ 3170599 h 6172768"/>
                    <a:gd name="connsiteX49" fmla="*/ 3172668 w 6176772"/>
                    <a:gd name="connsiteY49" fmla="*/ 4176219 h 6172768"/>
                    <a:gd name="connsiteX50" fmla="*/ 3172668 w 6176772"/>
                    <a:gd name="connsiteY50" fmla="*/ 5833281 h 6172768"/>
                    <a:gd name="connsiteX51" fmla="*/ 3321220 w 6176772"/>
                    <a:gd name="connsiteY51" fmla="*/ 5827278 h 6172768"/>
                    <a:gd name="connsiteX52" fmla="*/ 4391228 w 6176772"/>
                    <a:gd name="connsiteY52" fmla="*/ 5520218 h 6172768"/>
                    <a:gd name="connsiteX53" fmla="*/ 4524219 w 6176772"/>
                    <a:gd name="connsiteY53" fmla="*/ 5444420 h 6172768"/>
                    <a:gd name="connsiteX54" fmla="*/ 4524219 w 6176772"/>
                    <a:gd name="connsiteY54" fmla="*/ 4198020 h 6172768"/>
                    <a:gd name="connsiteX55" fmla="*/ 4499256 w 6176772"/>
                    <a:gd name="connsiteY55" fmla="*/ 4203780 h 6172768"/>
                    <a:gd name="connsiteX56" fmla="*/ 3512454 w 6176772"/>
                    <a:gd name="connsiteY56" fmla="*/ 4332984 h 6172768"/>
                    <a:gd name="connsiteX57" fmla="*/ 3172668 w 6176772"/>
                    <a:gd name="connsiteY57" fmla="*/ 4342645 h 6172768"/>
                    <a:gd name="connsiteX58" fmla="*/ 3172668 w 6176772"/>
                    <a:gd name="connsiteY58" fmla="*/ 5833281 h 6172768"/>
                    <a:gd name="connsiteX59" fmla="*/ 1648669 w 6176772"/>
                    <a:gd name="connsiteY59" fmla="*/ 1968788 h 6172768"/>
                    <a:gd name="connsiteX60" fmla="*/ 1665219 w 6176772"/>
                    <a:gd name="connsiteY60" fmla="*/ 1964970 h 6172768"/>
                    <a:gd name="connsiteX61" fmla="*/ 2652020 w 6176772"/>
                    <a:gd name="connsiteY61" fmla="*/ 1835766 h 6172768"/>
                    <a:gd name="connsiteX62" fmla="*/ 3000219 w 6176772"/>
                    <a:gd name="connsiteY62" fmla="*/ 1825866 h 6172768"/>
                    <a:gd name="connsiteX63" fmla="*/ 3000219 w 6176772"/>
                    <a:gd name="connsiteY63" fmla="*/ 335658 h 6172768"/>
                    <a:gd name="connsiteX64" fmla="*/ 2855521 w 6176772"/>
                    <a:gd name="connsiteY64" fmla="*/ 341505 h 6172768"/>
                    <a:gd name="connsiteX65" fmla="*/ 1785512 w 6176772"/>
                    <a:gd name="connsiteY65" fmla="*/ 648565 h 6172768"/>
                    <a:gd name="connsiteX66" fmla="*/ 1648669 w 6176772"/>
                    <a:gd name="connsiteY66" fmla="*/ 726558 h 6172768"/>
                    <a:gd name="connsiteX67" fmla="*/ 1648669 w 6176772"/>
                    <a:gd name="connsiteY67" fmla="*/ 1968788 h 6172768"/>
                    <a:gd name="connsiteX68" fmla="*/ 1648669 w 6176772"/>
                    <a:gd name="connsiteY68" fmla="*/ 2998150 h 6172768"/>
                    <a:gd name="connsiteX69" fmla="*/ 3000219 w 6176772"/>
                    <a:gd name="connsiteY69" fmla="*/ 2998150 h 6172768"/>
                    <a:gd name="connsiteX70" fmla="*/ 3000219 w 6176772"/>
                    <a:gd name="connsiteY70" fmla="*/ 1992288 h 6172768"/>
                    <a:gd name="connsiteX71" fmla="*/ 2845505 w 6176772"/>
                    <a:gd name="connsiteY71" fmla="*/ 1994731 h 6172768"/>
                    <a:gd name="connsiteX72" fmla="*/ 1757650 w 6176772"/>
                    <a:gd name="connsiteY72" fmla="*/ 2116714 h 6172768"/>
                    <a:gd name="connsiteX73" fmla="*/ 1648669 w 6176772"/>
                    <a:gd name="connsiteY73" fmla="*/ 2140985 h 6172768"/>
                    <a:gd name="connsiteX74" fmla="*/ 1648669 w 6176772"/>
                    <a:gd name="connsiteY74" fmla="*/ 2998150 h 6172768"/>
                    <a:gd name="connsiteX75" fmla="*/ 1648669 w 6176772"/>
                    <a:gd name="connsiteY75" fmla="*/ 4027764 h 6172768"/>
                    <a:gd name="connsiteX76" fmla="*/ 1757650 w 6176772"/>
                    <a:gd name="connsiteY76" fmla="*/ 4052034 h 6172768"/>
                    <a:gd name="connsiteX77" fmla="*/ 2845505 w 6176772"/>
                    <a:gd name="connsiteY77" fmla="*/ 4174018 h 6172768"/>
                    <a:gd name="connsiteX78" fmla="*/ 3000219 w 6176772"/>
                    <a:gd name="connsiteY78" fmla="*/ 4176461 h 6172768"/>
                    <a:gd name="connsiteX79" fmla="*/ 3000219 w 6176772"/>
                    <a:gd name="connsiteY79" fmla="*/ 3170599 h 6172768"/>
                    <a:gd name="connsiteX80" fmla="*/ 1648669 w 6176772"/>
                    <a:gd name="connsiteY80" fmla="*/ 3170599 h 6172768"/>
                    <a:gd name="connsiteX81" fmla="*/ 1648669 w 6176772"/>
                    <a:gd name="connsiteY81" fmla="*/ 4027764 h 6172768"/>
                    <a:gd name="connsiteX82" fmla="*/ 1648669 w 6176772"/>
                    <a:gd name="connsiteY82" fmla="*/ 5442224 h 6172768"/>
                    <a:gd name="connsiteX83" fmla="*/ 1785512 w 6176772"/>
                    <a:gd name="connsiteY83" fmla="*/ 5520218 h 6172768"/>
                    <a:gd name="connsiteX84" fmla="*/ 2855521 w 6176772"/>
                    <a:gd name="connsiteY84" fmla="*/ 5827278 h 6172768"/>
                    <a:gd name="connsiteX85" fmla="*/ 3000219 w 6176772"/>
                    <a:gd name="connsiteY85" fmla="*/ 5833125 h 6172768"/>
                    <a:gd name="connsiteX86" fmla="*/ 3000219 w 6176772"/>
                    <a:gd name="connsiteY86" fmla="*/ 4342884 h 6172768"/>
                    <a:gd name="connsiteX87" fmla="*/ 2652020 w 6176772"/>
                    <a:gd name="connsiteY87" fmla="*/ 4332984 h 6172768"/>
                    <a:gd name="connsiteX88" fmla="*/ 1665219 w 6176772"/>
                    <a:gd name="connsiteY88" fmla="*/ 4203780 h 6172768"/>
                    <a:gd name="connsiteX89" fmla="*/ 1648669 w 6176772"/>
                    <a:gd name="connsiteY89" fmla="*/ 4199961 h 6172768"/>
                    <a:gd name="connsiteX90" fmla="*/ 1648669 w 6176772"/>
                    <a:gd name="connsiteY90" fmla="*/ 5442224 h 6172768"/>
                    <a:gd name="connsiteX91" fmla="*/ 356871 w 6176772"/>
                    <a:gd name="connsiteY91" fmla="*/ 2500745 h 6172768"/>
                    <a:gd name="connsiteX92" fmla="*/ 377276 w 6176772"/>
                    <a:gd name="connsiteY92" fmla="*/ 2483383 h 6172768"/>
                    <a:gd name="connsiteX93" fmla="*/ 1316547 w 6176772"/>
                    <a:gd name="connsiteY93" fmla="*/ 2051776 h 6172768"/>
                    <a:gd name="connsiteX94" fmla="*/ 1476219 w 6176772"/>
                    <a:gd name="connsiteY94" fmla="*/ 2008983 h 6172768"/>
                    <a:gd name="connsiteX95" fmla="*/ 1476219 w 6176772"/>
                    <a:gd name="connsiteY95" fmla="*/ 837748 h 6172768"/>
                    <a:gd name="connsiteX96" fmla="*/ 1415557 w 6176772"/>
                    <a:gd name="connsiteY96" fmla="*/ 878877 h 6172768"/>
                    <a:gd name="connsiteX97" fmla="*/ 418201 w 6176772"/>
                    <a:gd name="connsiteY97" fmla="*/ 2265940 h 6172768"/>
                    <a:gd name="connsiteX98" fmla="*/ 356871 w 6176772"/>
                    <a:gd name="connsiteY98" fmla="*/ 2500745 h 6172768"/>
                    <a:gd name="connsiteX99" fmla="*/ 356860 w 6176772"/>
                    <a:gd name="connsiteY99" fmla="*/ 3667996 h 6172768"/>
                    <a:gd name="connsiteX100" fmla="*/ 418201 w 6176772"/>
                    <a:gd name="connsiteY100" fmla="*/ 3902842 h 6172768"/>
                    <a:gd name="connsiteX101" fmla="*/ 1415557 w 6176772"/>
                    <a:gd name="connsiteY101" fmla="*/ 5289905 h 6172768"/>
                    <a:gd name="connsiteX102" fmla="*/ 1476219 w 6176772"/>
                    <a:gd name="connsiteY102" fmla="*/ 5331034 h 6172768"/>
                    <a:gd name="connsiteX103" fmla="*/ 1476219 w 6176772"/>
                    <a:gd name="connsiteY103" fmla="*/ 4159766 h 6172768"/>
                    <a:gd name="connsiteX104" fmla="*/ 1316547 w 6176772"/>
                    <a:gd name="connsiteY104" fmla="*/ 4116974 h 6172768"/>
                    <a:gd name="connsiteX105" fmla="*/ 377276 w 6176772"/>
                    <a:gd name="connsiteY105" fmla="*/ 3685366 h 6172768"/>
                    <a:gd name="connsiteX106" fmla="*/ 356860 w 6176772"/>
                    <a:gd name="connsiteY106" fmla="*/ 3667996 h 6172768"/>
                    <a:gd name="connsiteX107" fmla="*/ 296929 w 6176772"/>
                    <a:gd name="connsiteY107" fmla="*/ 2998150 h 6172768"/>
                    <a:gd name="connsiteX108" fmla="*/ 1476219 w 6176772"/>
                    <a:gd name="connsiteY108" fmla="*/ 2998150 h 6172768"/>
                    <a:gd name="connsiteX109" fmla="*/ 1476219 w 6176772"/>
                    <a:gd name="connsiteY109" fmla="*/ 2183122 h 6172768"/>
                    <a:gd name="connsiteX110" fmla="*/ 1381524 w 6176772"/>
                    <a:gd name="connsiteY110" fmla="*/ 2208209 h 6172768"/>
                    <a:gd name="connsiteX111" fmla="*/ 367530 w 6176772"/>
                    <a:gd name="connsiteY111" fmla="*/ 2759237 h 6172768"/>
                    <a:gd name="connsiteX112" fmla="*/ 304334 w 6176772"/>
                    <a:gd name="connsiteY112" fmla="*/ 2853776 h 6172768"/>
                    <a:gd name="connsiteX113" fmla="*/ 296929 w 6176772"/>
                    <a:gd name="connsiteY113" fmla="*/ 2998150 h 6172768"/>
                    <a:gd name="connsiteX114" fmla="*/ 296927 w 6176772"/>
                    <a:gd name="connsiteY114" fmla="*/ 3170599 h 6172768"/>
                    <a:gd name="connsiteX115" fmla="*/ 304332 w 6176772"/>
                    <a:gd name="connsiteY115" fmla="*/ 3314971 h 6172768"/>
                    <a:gd name="connsiteX116" fmla="*/ 367530 w 6176772"/>
                    <a:gd name="connsiteY116" fmla="*/ 3409513 h 6172768"/>
                    <a:gd name="connsiteX117" fmla="*/ 1381524 w 6176772"/>
                    <a:gd name="connsiteY117" fmla="*/ 3960540 h 6172768"/>
                    <a:gd name="connsiteX118" fmla="*/ 1476219 w 6176772"/>
                    <a:gd name="connsiteY118" fmla="*/ 3985627 h 6172768"/>
                    <a:gd name="connsiteX119" fmla="*/ 1476219 w 6176772"/>
                    <a:gd name="connsiteY119" fmla="*/ 3170599 h 6172768"/>
                    <a:gd name="connsiteX120" fmla="*/ 296927 w 6176772"/>
                    <a:gd name="connsiteY120" fmla="*/ 3170599 h 6172768"/>
                    <a:gd name="connsiteX121" fmla="*/ 0 w 6176772"/>
                    <a:gd name="connsiteY121" fmla="*/ 3084375 h 6172768"/>
                    <a:gd name="connsiteX122" fmla="*/ 1361641 w 6176772"/>
                    <a:gd name="connsiteY122" fmla="*/ 523431 h 6172768"/>
                    <a:gd name="connsiteX123" fmla="*/ 1886248 w 6176772"/>
                    <a:gd name="connsiteY123" fmla="*/ 238683 h 6172768"/>
                    <a:gd name="connsiteX124" fmla="*/ 2929458 w 6176772"/>
                    <a:gd name="connsiteY124" fmla="*/ 0 h 6172768"/>
                    <a:gd name="connsiteX125" fmla="*/ 3247314 w 6176772"/>
                    <a:gd name="connsiteY125" fmla="*/ 0 h 6172768"/>
                    <a:gd name="connsiteX126" fmla="*/ 4290525 w 6176772"/>
                    <a:gd name="connsiteY126" fmla="*/ 238683 h 6172768"/>
                    <a:gd name="connsiteX127" fmla="*/ 4815132 w 6176772"/>
                    <a:gd name="connsiteY127" fmla="*/ 523431 h 6172768"/>
                    <a:gd name="connsiteX128" fmla="*/ 6176772 w 6176772"/>
                    <a:gd name="connsiteY128" fmla="*/ 3084375 h 6172768"/>
                    <a:gd name="connsiteX129" fmla="*/ 4815132 w 6176772"/>
                    <a:gd name="connsiteY129" fmla="*/ 5645318 h 6172768"/>
                    <a:gd name="connsiteX130" fmla="*/ 4290525 w 6176772"/>
                    <a:gd name="connsiteY130" fmla="*/ 5930067 h 6172768"/>
                    <a:gd name="connsiteX131" fmla="*/ 3088386 w 6176772"/>
                    <a:gd name="connsiteY131" fmla="*/ 6172768 h 6172768"/>
                    <a:gd name="connsiteX132" fmla="*/ 1886248 w 6176772"/>
                    <a:gd name="connsiteY132" fmla="*/ 5930067 h 6172768"/>
                    <a:gd name="connsiteX133" fmla="*/ 1361641 w 6176772"/>
                    <a:gd name="connsiteY133" fmla="*/ 5645318 h 6172768"/>
                    <a:gd name="connsiteX134" fmla="*/ 0 w 6176772"/>
                    <a:gd name="connsiteY134" fmla="*/ 3084375 h 617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6176772" h="6172768">
                      <a:moveTo>
                        <a:pt x="4696668" y="2011238"/>
                      </a:moveTo>
                      <a:lnTo>
                        <a:pt x="4847928" y="2051776"/>
                      </a:lnTo>
                      <a:cubicBezTo>
                        <a:pt x="5236626" y="2163636"/>
                        <a:pt x="5559291" y="2311429"/>
                        <a:pt x="5787198" y="2483383"/>
                      </a:cubicBezTo>
                      <a:lnTo>
                        <a:pt x="5758539" y="2265940"/>
                      </a:lnTo>
                      <a:cubicBezTo>
                        <a:pt x="5581545" y="1705752"/>
                        <a:pt x="5172788" y="1240579"/>
                        <a:pt x="4706319" y="897165"/>
                      </a:cubicBezTo>
                      <a:lnTo>
                        <a:pt x="4696668" y="2011238"/>
                      </a:lnTo>
                      <a:close/>
                      <a:moveTo>
                        <a:pt x="4696668" y="2998150"/>
                      </a:moveTo>
                      <a:lnTo>
                        <a:pt x="5879811" y="2998150"/>
                      </a:lnTo>
                      <a:lnTo>
                        <a:pt x="5873813" y="2881222"/>
                      </a:lnTo>
                      <a:lnTo>
                        <a:pt x="5866988" y="2864020"/>
                      </a:lnTo>
                      <a:cubicBezTo>
                        <a:pt x="5717897" y="2583763"/>
                        <a:pt x="5290047" y="2342564"/>
                        <a:pt x="4699739" y="2185157"/>
                      </a:cubicBezTo>
                      <a:lnTo>
                        <a:pt x="4696668" y="2184410"/>
                      </a:lnTo>
                      <a:lnTo>
                        <a:pt x="4696668" y="2998150"/>
                      </a:lnTo>
                      <a:close/>
                      <a:moveTo>
                        <a:pt x="4696668" y="3984339"/>
                      </a:moveTo>
                      <a:lnTo>
                        <a:pt x="4699739" y="3983592"/>
                      </a:lnTo>
                      <a:cubicBezTo>
                        <a:pt x="5290047" y="3826186"/>
                        <a:pt x="5717897" y="3584987"/>
                        <a:pt x="5866988" y="3304729"/>
                      </a:cubicBezTo>
                      <a:lnTo>
                        <a:pt x="5873815" y="3287523"/>
                      </a:lnTo>
                      <a:lnTo>
                        <a:pt x="5879813" y="3170599"/>
                      </a:lnTo>
                      <a:lnTo>
                        <a:pt x="4696668" y="3170599"/>
                      </a:lnTo>
                      <a:lnTo>
                        <a:pt x="4696668" y="3984339"/>
                      </a:lnTo>
                      <a:close/>
                      <a:moveTo>
                        <a:pt x="4696668" y="5333646"/>
                      </a:moveTo>
                      <a:lnTo>
                        <a:pt x="4761183" y="5289905"/>
                      </a:lnTo>
                      <a:cubicBezTo>
                        <a:pt x="5227652" y="4946491"/>
                        <a:pt x="5581545" y="4463030"/>
                        <a:pt x="5758539" y="3902842"/>
                      </a:cubicBezTo>
                      <a:lnTo>
                        <a:pt x="5823384" y="3654578"/>
                      </a:lnTo>
                      <a:lnTo>
                        <a:pt x="5787198" y="3685366"/>
                      </a:lnTo>
                      <a:cubicBezTo>
                        <a:pt x="5559291" y="3857319"/>
                        <a:pt x="5236626" y="4005113"/>
                        <a:pt x="4847928" y="4116974"/>
                      </a:cubicBezTo>
                      <a:lnTo>
                        <a:pt x="4696668" y="4157511"/>
                      </a:lnTo>
                      <a:lnTo>
                        <a:pt x="4696668" y="5333646"/>
                      </a:lnTo>
                      <a:close/>
                      <a:moveTo>
                        <a:pt x="3172668" y="1826105"/>
                      </a:moveTo>
                      <a:lnTo>
                        <a:pt x="3512454" y="1835766"/>
                      </a:lnTo>
                      <a:cubicBezTo>
                        <a:pt x="3863913" y="1855924"/>
                        <a:pt x="4196336" y="1900422"/>
                        <a:pt x="4499256" y="1964970"/>
                      </a:cubicBezTo>
                      <a:lnTo>
                        <a:pt x="4524219" y="1970730"/>
                      </a:lnTo>
                      <a:lnTo>
                        <a:pt x="4524219" y="724363"/>
                      </a:lnTo>
                      <a:lnTo>
                        <a:pt x="4391228" y="648565"/>
                      </a:lnTo>
                      <a:cubicBezTo>
                        <a:pt x="4067017" y="480169"/>
                        <a:pt x="3705113" y="372663"/>
                        <a:pt x="3321220" y="341505"/>
                      </a:cubicBezTo>
                      <a:lnTo>
                        <a:pt x="3172668" y="335502"/>
                      </a:lnTo>
                      <a:lnTo>
                        <a:pt x="3172668" y="1826105"/>
                      </a:lnTo>
                      <a:close/>
                      <a:moveTo>
                        <a:pt x="3172668" y="2998150"/>
                      </a:moveTo>
                      <a:lnTo>
                        <a:pt x="4524219" y="2998150"/>
                      </a:lnTo>
                      <a:lnTo>
                        <a:pt x="4524219" y="2142449"/>
                      </a:lnTo>
                      <a:lnTo>
                        <a:pt x="4497112" y="2135853"/>
                      </a:lnTo>
                      <a:cubicBezTo>
                        <a:pt x="4149903" y="2059057"/>
                        <a:pt x="3756542" y="2009657"/>
                        <a:pt x="3336968" y="1995324"/>
                      </a:cubicBezTo>
                      <a:lnTo>
                        <a:pt x="3172668" y="1992530"/>
                      </a:lnTo>
                      <a:lnTo>
                        <a:pt x="3172668" y="2998150"/>
                      </a:lnTo>
                      <a:close/>
                      <a:moveTo>
                        <a:pt x="3172668" y="4176219"/>
                      </a:moveTo>
                      <a:cubicBezTo>
                        <a:pt x="3760453" y="4165021"/>
                        <a:pt x="4055631" y="4080670"/>
                        <a:pt x="4497112" y="4032896"/>
                      </a:cubicBezTo>
                      <a:lnTo>
                        <a:pt x="4524219" y="4026300"/>
                      </a:lnTo>
                      <a:lnTo>
                        <a:pt x="4524219" y="3170599"/>
                      </a:lnTo>
                      <a:lnTo>
                        <a:pt x="3172668" y="3170599"/>
                      </a:lnTo>
                      <a:lnTo>
                        <a:pt x="3172668" y="4176219"/>
                      </a:lnTo>
                      <a:close/>
                      <a:moveTo>
                        <a:pt x="3172668" y="5833281"/>
                      </a:moveTo>
                      <a:lnTo>
                        <a:pt x="3321220" y="5827278"/>
                      </a:lnTo>
                      <a:cubicBezTo>
                        <a:pt x="3705113" y="5796120"/>
                        <a:pt x="4067017" y="5688614"/>
                        <a:pt x="4391228" y="5520218"/>
                      </a:cubicBezTo>
                      <a:lnTo>
                        <a:pt x="4524219" y="5444420"/>
                      </a:lnTo>
                      <a:lnTo>
                        <a:pt x="4524219" y="4198020"/>
                      </a:lnTo>
                      <a:lnTo>
                        <a:pt x="4499256" y="4203780"/>
                      </a:lnTo>
                      <a:cubicBezTo>
                        <a:pt x="4196336" y="4268327"/>
                        <a:pt x="3863913" y="4312825"/>
                        <a:pt x="3512454" y="4332984"/>
                      </a:cubicBezTo>
                      <a:lnTo>
                        <a:pt x="3172668" y="4342645"/>
                      </a:lnTo>
                      <a:lnTo>
                        <a:pt x="3172668" y="5833281"/>
                      </a:lnTo>
                      <a:close/>
                      <a:moveTo>
                        <a:pt x="1648669" y="1968788"/>
                      </a:moveTo>
                      <a:lnTo>
                        <a:pt x="1665219" y="1964970"/>
                      </a:lnTo>
                      <a:cubicBezTo>
                        <a:pt x="1968138" y="1900422"/>
                        <a:pt x="2300562" y="1855924"/>
                        <a:pt x="2652020" y="1835766"/>
                      </a:cubicBezTo>
                      <a:lnTo>
                        <a:pt x="3000219" y="1825866"/>
                      </a:lnTo>
                      <a:lnTo>
                        <a:pt x="3000219" y="335658"/>
                      </a:lnTo>
                      <a:lnTo>
                        <a:pt x="2855521" y="341505"/>
                      </a:lnTo>
                      <a:cubicBezTo>
                        <a:pt x="2471627" y="372663"/>
                        <a:pt x="2109723" y="480169"/>
                        <a:pt x="1785512" y="648565"/>
                      </a:cubicBezTo>
                      <a:lnTo>
                        <a:pt x="1648669" y="726558"/>
                      </a:lnTo>
                      <a:lnTo>
                        <a:pt x="1648669" y="1968788"/>
                      </a:lnTo>
                      <a:close/>
                      <a:moveTo>
                        <a:pt x="1648669" y="2998150"/>
                      </a:moveTo>
                      <a:lnTo>
                        <a:pt x="3000219" y="2998150"/>
                      </a:lnTo>
                      <a:lnTo>
                        <a:pt x="3000219" y="1992288"/>
                      </a:lnTo>
                      <a:lnTo>
                        <a:pt x="2845505" y="1994731"/>
                      </a:lnTo>
                      <a:cubicBezTo>
                        <a:pt x="2455209" y="2007109"/>
                        <a:pt x="2087268" y="2049817"/>
                        <a:pt x="1757650" y="2116714"/>
                      </a:cubicBezTo>
                      <a:lnTo>
                        <a:pt x="1648669" y="2140985"/>
                      </a:lnTo>
                      <a:lnTo>
                        <a:pt x="1648669" y="2998150"/>
                      </a:lnTo>
                      <a:close/>
                      <a:moveTo>
                        <a:pt x="1648669" y="4027764"/>
                      </a:moveTo>
                      <a:lnTo>
                        <a:pt x="1757650" y="4052034"/>
                      </a:lnTo>
                      <a:cubicBezTo>
                        <a:pt x="2087268" y="4118932"/>
                        <a:pt x="2455209" y="4161640"/>
                        <a:pt x="2845505" y="4174018"/>
                      </a:cubicBezTo>
                      <a:lnTo>
                        <a:pt x="3000219" y="4176461"/>
                      </a:lnTo>
                      <a:lnTo>
                        <a:pt x="3000219" y="3170599"/>
                      </a:lnTo>
                      <a:lnTo>
                        <a:pt x="1648669" y="3170599"/>
                      </a:lnTo>
                      <a:lnTo>
                        <a:pt x="1648669" y="4027764"/>
                      </a:lnTo>
                      <a:close/>
                      <a:moveTo>
                        <a:pt x="1648669" y="5442224"/>
                      </a:moveTo>
                      <a:lnTo>
                        <a:pt x="1785512" y="5520218"/>
                      </a:lnTo>
                      <a:cubicBezTo>
                        <a:pt x="2109723" y="5688614"/>
                        <a:pt x="2471627" y="5796120"/>
                        <a:pt x="2855521" y="5827278"/>
                      </a:cubicBezTo>
                      <a:lnTo>
                        <a:pt x="3000219" y="5833125"/>
                      </a:lnTo>
                      <a:lnTo>
                        <a:pt x="3000219" y="4342884"/>
                      </a:lnTo>
                      <a:lnTo>
                        <a:pt x="2652020" y="4332984"/>
                      </a:lnTo>
                      <a:cubicBezTo>
                        <a:pt x="2300562" y="4312825"/>
                        <a:pt x="1968138" y="4268327"/>
                        <a:pt x="1665219" y="4203780"/>
                      </a:cubicBezTo>
                      <a:lnTo>
                        <a:pt x="1648669" y="4199961"/>
                      </a:lnTo>
                      <a:lnTo>
                        <a:pt x="1648669" y="5442224"/>
                      </a:lnTo>
                      <a:close/>
                      <a:moveTo>
                        <a:pt x="356871" y="2500745"/>
                      </a:moveTo>
                      <a:lnTo>
                        <a:pt x="377276" y="2483383"/>
                      </a:lnTo>
                      <a:cubicBezTo>
                        <a:pt x="605183" y="2311429"/>
                        <a:pt x="927848" y="2163636"/>
                        <a:pt x="1316547" y="2051776"/>
                      </a:cubicBezTo>
                      <a:lnTo>
                        <a:pt x="1476219" y="2008983"/>
                      </a:lnTo>
                      <a:lnTo>
                        <a:pt x="1476219" y="837748"/>
                      </a:lnTo>
                      <a:lnTo>
                        <a:pt x="1415557" y="878877"/>
                      </a:lnTo>
                      <a:cubicBezTo>
                        <a:pt x="949088" y="1222291"/>
                        <a:pt x="595195" y="1705752"/>
                        <a:pt x="418201" y="2265940"/>
                      </a:cubicBezTo>
                      <a:lnTo>
                        <a:pt x="356871" y="2500745"/>
                      </a:lnTo>
                      <a:close/>
                      <a:moveTo>
                        <a:pt x="356860" y="3667996"/>
                      </a:moveTo>
                      <a:lnTo>
                        <a:pt x="418201" y="3902842"/>
                      </a:lnTo>
                      <a:cubicBezTo>
                        <a:pt x="595195" y="4463030"/>
                        <a:pt x="949088" y="4946491"/>
                        <a:pt x="1415557" y="5289905"/>
                      </a:cubicBezTo>
                      <a:lnTo>
                        <a:pt x="1476219" y="5331034"/>
                      </a:lnTo>
                      <a:lnTo>
                        <a:pt x="1476219" y="4159766"/>
                      </a:lnTo>
                      <a:lnTo>
                        <a:pt x="1316547" y="4116974"/>
                      </a:lnTo>
                      <a:cubicBezTo>
                        <a:pt x="927848" y="4005113"/>
                        <a:pt x="605183" y="3857319"/>
                        <a:pt x="377276" y="3685366"/>
                      </a:cubicBezTo>
                      <a:lnTo>
                        <a:pt x="356860" y="3667996"/>
                      </a:lnTo>
                      <a:close/>
                      <a:moveTo>
                        <a:pt x="296929" y="2998150"/>
                      </a:moveTo>
                      <a:lnTo>
                        <a:pt x="1476219" y="2998150"/>
                      </a:lnTo>
                      <a:lnTo>
                        <a:pt x="1476219" y="2183122"/>
                      </a:lnTo>
                      <a:lnTo>
                        <a:pt x="1381524" y="2208209"/>
                      </a:lnTo>
                      <a:cubicBezTo>
                        <a:pt x="907274" y="2344635"/>
                        <a:pt x="547477" y="2536696"/>
                        <a:pt x="367530" y="2759237"/>
                      </a:cubicBezTo>
                      <a:lnTo>
                        <a:pt x="304334" y="2853776"/>
                      </a:lnTo>
                      <a:lnTo>
                        <a:pt x="296929" y="2998150"/>
                      </a:lnTo>
                      <a:close/>
                      <a:moveTo>
                        <a:pt x="296927" y="3170599"/>
                      </a:moveTo>
                      <a:lnTo>
                        <a:pt x="304332" y="3314971"/>
                      </a:lnTo>
                      <a:lnTo>
                        <a:pt x="367530" y="3409513"/>
                      </a:lnTo>
                      <a:cubicBezTo>
                        <a:pt x="547477" y="3632054"/>
                        <a:pt x="907274" y="3824114"/>
                        <a:pt x="1381524" y="3960540"/>
                      </a:cubicBezTo>
                      <a:lnTo>
                        <a:pt x="1476219" y="3985627"/>
                      </a:lnTo>
                      <a:lnTo>
                        <a:pt x="1476219" y="3170599"/>
                      </a:lnTo>
                      <a:lnTo>
                        <a:pt x="296927" y="3170599"/>
                      </a:lnTo>
                      <a:close/>
                      <a:moveTo>
                        <a:pt x="0" y="3084375"/>
                      </a:moveTo>
                      <a:cubicBezTo>
                        <a:pt x="0" y="2018330"/>
                        <a:pt x="540125" y="1078438"/>
                        <a:pt x="1361641" y="523431"/>
                      </a:cubicBezTo>
                      <a:lnTo>
                        <a:pt x="1886248" y="238683"/>
                      </a:lnTo>
                      <a:cubicBezTo>
                        <a:pt x="2209551" y="101937"/>
                        <a:pt x="2560986" y="18678"/>
                        <a:pt x="2929458" y="0"/>
                      </a:cubicBezTo>
                      <a:lnTo>
                        <a:pt x="3247314" y="0"/>
                      </a:lnTo>
                      <a:cubicBezTo>
                        <a:pt x="3615787" y="18678"/>
                        <a:pt x="3967222" y="101937"/>
                        <a:pt x="4290525" y="238683"/>
                      </a:cubicBezTo>
                      <a:lnTo>
                        <a:pt x="4815132" y="523431"/>
                      </a:lnTo>
                      <a:cubicBezTo>
                        <a:pt x="5636648" y="1078438"/>
                        <a:pt x="6176772" y="2018330"/>
                        <a:pt x="6176772" y="3084375"/>
                      </a:cubicBezTo>
                      <a:cubicBezTo>
                        <a:pt x="6176772" y="4150419"/>
                        <a:pt x="5636648" y="5090311"/>
                        <a:pt x="4815132" y="5645318"/>
                      </a:cubicBezTo>
                      <a:lnTo>
                        <a:pt x="4290525" y="5930067"/>
                      </a:lnTo>
                      <a:cubicBezTo>
                        <a:pt x="3921036" y="6086348"/>
                        <a:pt x="3514803" y="6172768"/>
                        <a:pt x="3088386" y="6172768"/>
                      </a:cubicBezTo>
                      <a:cubicBezTo>
                        <a:pt x="2661970" y="6172768"/>
                        <a:pt x="2255737" y="6086348"/>
                        <a:pt x="1886248" y="5930067"/>
                      </a:cubicBezTo>
                      <a:lnTo>
                        <a:pt x="1361641" y="5645318"/>
                      </a:lnTo>
                      <a:cubicBezTo>
                        <a:pt x="540125" y="5090311"/>
                        <a:pt x="0" y="4150419"/>
                        <a:pt x="0" y="308437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DINPro-Light"/>
                    <a:cs typeface="Segoe UI" pitchFamily="34" charset="0"/>
                  </a:endParaRPr>
                </a:p>
              </p:txBody>
            </p:sp>
          </p:grpSp>
          <p:sp>
            <p:nvSpPr>
              <p:cNvPr id="155" name="TextBox 154">
                <a:extLst>
                  <a:ext uri="{FF2B5EF4-FFF2-40B4-BE49-F238E27FC236}">
                    <a16:creationId xmlns:a16="http://schemas.microsoft.com/office/drawing/2014/main" id="{53380BCD-F664-3FDE-024F-CBD0F6D47264}"/>
                  </a:ext>
                </a:extLst>
              </p:cNvPr>
              <p:cNvSpPr txBox="1"/>
              <p:nvPr/>
            </p:nvSpPr>
            <p:spPr>
              <a:xfrm>
                <a:off x="829788" y="5071646"/>
                <a:ext cx="3056268" cy="523220"/>
              </a:xfrm>
              <a:prstGeom prst="rect">
                <a:avLst/>
              </a:prstGeom>
              <a:noFill/>
            </p:spPr>
            <p:txBody>
              <a:bodyPr wrap="square">
                <a:spAutoFit/>
              </a:bodyPr>
              <a:lstStyle/>
              <a:p>
                <a:r>
                  <a:rPr lang="en-US" sz="1400" dirty="0">
                    <a:solidFill>
                      <a:schemeClr val="bg1"/>
                    </a:solidFill>
                    <a:latin typeface="DINPro-Light" panose="02000504040000020003" pitchFamily="50" charset="0"/>
                  </a:rPr>
                  <a:t>Service Desk skills in resolving first call resolution</a:t>
                </a:r>
              </a:p>
            </p:txBody>
          </p:sp>
        </p:grpSp>
        <p:grpSp>
          <p:nvGrpSpPr>
            <p:cNvPr id="160" name="Group 159">
              <a:extLst>
                <a:ext uri="{FF2B5EF4-FFF2-40B4-BE49-F238E27FC236}">
                  <a16:creationId xmlns:a16="http://schemas.microsoft.com/office/drawing/2014/main" id="{C92C7297-01E1-C67D-F1CC-73E7847641F7}"/>
                </a:ext>
              </a:extLst>
            </p:cNvPr>
            <p:cNvGrpSpPr/>
            <p:nvPr/>
          </p:nvGrpSpPr>
          <p:grpSpPr>
            <a:xfrm>
              <a:off x="365353" y="5887407"/>
              <a:ext cx="3598253" cy="523220"/>
              <a:chOff x="321808" y="5930952"/>
              <a:chExt cx="3598253" cy="523220"/>
            </a:xfrm>
          </p:grpSpPr>
          <p:grpSp>
            <p:nvGrpSpPr>
              <p:cNvPr id="128" name="Group 127">
                <a:extLst>
                  <a:ext uri="{FF2B5EF4-FFF2-40B4-BE49-F238E27FC236}">
                    <a16:creationId xmlns:a16="http://schemas.microsoft.com/office/drawing/2014/main" id="{6D42FC73-FC27-05A9-B139-C24C92DEFA84}"/>
                  </a:ext>
                </a:extLst>
              </p:cNvPr>
              <p:cNvGrpSpPr/>
              <p:nvPr/>
            </p:nvGrpSpPr>
            <p:grpSpPr>
              <a:xfrm>
                <a:off x="321808" y="5979076"/>
                <a:ext cx="409128" cy="426973"/>
                <a:chOff x="6205538" y="769938"/>
                <a:chExt cx="4986338" cy="5203826"/>
              </a:xfrm>
              <a:solidFill>
                <a:sysClr val="window" lastClr="FFFFFF"/>
              </a:solidFill>
            </p:grpSpPr>
            <p:sp>
              <p:nvSpPr>
                <p:cNvPr id="129" name="Freeform 188">
                  <a:extLst>
                    <a:ext uri="{FF2B5EF4-FFF2-40B4-BE49-F238E27FC236}">
                      <a16:creationId xmlns:a16="http://schemas.microsoft.com/office/drawing/2014/main" id="{E244E069-A5F3-6798-1CE7-906428683C67}"/>
                    </a:ext>
                  </a:extLst>
                </p:cNvPr>
                <p:cNvSpPr>
                  <a:spLocks noEditPoints="1"/>
                </p:cNvSpPr>
                <p:nvPr/>
              </p:nvSpPr>
              <p:spPr bwMode="auto">
                <a:xfrm>
                  <a:off x="8158163" y="769938"/>
                  <a:ext cx="1082675" cy="1084263"/>
                </a:xfrm>
                <a:custGeom>
                  <a:avLst/>
                  <a:gdLst>
                    <a:gd name="T0" fmla="*/ 616 w 1366"/>
                    <a:gd name="T1" fmla="*/ 279 h 1365"/>
                    <a:gd name="T2" fmla="*/ 495 w 1366"/>
                    <a:gd name="T3" fmla="*/ 319 h 1365"/>
                    <a:gd name="T4" fmla="*/ 393 w 1366"/>
                    <a:gd name="T5" fmla="*/ 395 h 1365"/>
                    <a:gd name="T6" fmla="*/ 319 w 1366"/>
                    <a:gd name="T7" fmla="*/ 494 h 1365"/>
                    <a:gd name="T8" fmla="*/ 277 w 1366"/>
                    <a:gd name="T9" fmla="*/ 618 h 1365"/>
                    <a:gd name="T10" fmla="*/ 277 w 1366"/>
                    <a:gd name="T11" fmla="*/ 749 h 1365"/>
                    <a:gd name="T12" fmla="*/ 319 w 1366"/>
                    <a:gd name="T13" fmla="*/ 871 h 1365"/>
                    <a:gd name="T14" fmla="*/ 393 w 1366"/>
                    <a:gd name="T15" fmla="*/ 973 h 1365"/>
                    <a:gd name="T16" fmla="*/ 495 w 1366"/>
                    <a:gd name="T17" fmla="*/ 1046 h 1365"/>
                    <a:gd name="T18" fmla="*/ 616 w 1366"/>
                    <a:gd name="T19" fmla="*/ 1088 h 1365"/>
                    <a:gd name="T20" fmla="*/ 748 w 1366"/>
                    <a:gd name="T21" fmla="*/ 1088 h 1365"/>
                    <a:gd name="T22" fmla="*/ 869 w 1366"/>
                    <a:gd name="T23" fmla="*/ 1046 h 1365"/>
                    <a:gd name="T24" fmla="*/ 971 w 1366"/>
                    <a:gd name="T25" fmla="*/ 973 h 1365"/>
                    <a:gd name="T26" fmla="*/ 1047 w 1366"/>
                    <a:gd name="T27" fmla="*/ 871 h 1365"/>
                    <a:gd name="T28" fmla="*/ 1087 w 1366"/>
                    <a:gd name="T29" fmla="*/ 749 h 1365"/>
                    <a:gd name="T30" fmla="*/ 1087 w 1366"/>
                    <a:gd name="T31" fmla="*/ 618 h 1365"/>
                    <a:gd name="T32" fmla="*/ 1047 w 1366"/>
                    <a:gd name="T33" fmla="*/ 494 h 1365"/>
                    <a:gd name="T34" fmla="*/ 971 w 1366"/>
                    <a:gd name="T35" fmla="*/ 395 h 1365"/>
                    <a:gd name="T36" fmla="*/ 869 w 1366"/>
                    <a:gd name="T37" fmla="*/ 319 h 1365"/>
                    <a:gd name="T38" fmla="*/ 748 w 1366"/>
                    <a:gd name="T39" fmla="*/ 279 h 1365"/>
                    <a:gd name="T40" fmla="*/ 682 w 1366"/>
                    <a:gd name="T41" fmla="*/ 0 h 1365"/>
                    <a:gd name="T42" fmla="*/ 863 w 1366"/>
                    <a:gd name="T43" fmla="*/ 24 h 1365"/>
                    <a:gd name="T44" fmla="*/ 1027 w 1366"/>
                    <a:gd name="T45" fmla="*/ 94 h 1365"/>
                    <a:gd name="T46" fmla="*/ 1164 w 1366"/>
                    <a:gd name="T47" fmla="*/ 201 h 1365"/>
                    <a:gd name="T48" fmla="*/ 1272 w 1366"/>
                    <a:gd name="T49" fmla="*/ 339 h 1365"/>
                    <a:gd name="T50" fmla="*/ 1340 w 1366"/>
                    <a:gd name="T51" fmla="*/ 502 h 1365"/>
                    <a:gd name="T52" fmla="*/ 1366 w 1366"/>
                    <a:gd name="T53" fmla="*/ 684 h 1365"/>
                    <a:gd name="T54" fmla="*/ 1340 w 1366"/>
                    <a:gd name="T55" fmla="*/ 865 h 1365"/>
                    <a:gd name="T56" fmla="*/ 1272 w 1366"/>
                    <a:gd name="T57" fmla="*/ 1029 h 1365"/>
                    <a:gd name="T58" fmla="*/ 1164 w 1366"/>
                    <a:gd name="T59" fmla="*/ 1166 h 1365"/>
                    <a:gd name="T60" fmla="*/ 1027 w 1366"/>
                    <a:gd name="T61" fmla="*/ 1274 h 1365"/>
                    <a:gd name="T62" fmla="*/ 863 w 1366"/>
                    <a:gd name="T63" fmla="*/ 1341 h 1365"/>
                    <a:gd name="T64" fmla="*/ 682 w 1366"/>
                    <a:gd name="T65" fmla="*/ 1365 h 1365"/>
                    <a:gd name="T66" fmla="*/ 501 w 1366"/>
                    <a:gd name="T67" fmla="*/ 1341 h 1365"/>
                    <a:gd name="T68" fmla="*/ 337 w 1366"/>
                    <a:gd name="T69" fmla="*/ 1274 h 1365"/>
                    <a:gd name="T70" fmla="*/ 200 w 1366"/>
                    <a:gd name="T71" fmla="*/ 1166 h 1365"/>
                    <a:gd name="T72" fmla="*/ 92 w 1366"/>
                    <a:gd name="T73" fmla="*/ 1029 h 1365"/>
                    <a:gd name="T74" fmla="*/ 24 w 1366"/>
                    <a:gd name="T75" fmla="*/ 865 h 1365"/>
                    <a:gd name="T76" fmla="*/ 0 w 1366"/>
                    <a:gd name="T77" fmla="*/ 684 h 1365"/>
                    <a:gd name="T78" fmla="*/ 24 w 1366"/>
                    <a:gd name="T79" fmla="*/ 502 h 1365"/>
                    <a:gd name="T80" fmla="*/ 92 w 1366"/>
                    <a:gd name="T81" fmla="*/ 339 h 1365"/>
                    <a:gd name="T82" fmla="*/ 200 w 1366"/>
                    <a:gd name="T83" fmla="*/ 201 h 1365"/>
                    <a:gd name="T84" fmla="*/ 337 w 1366"/>
                    <a:gd name="T85" fmla="*/ 94 h 1365"/>
                    <a:gd name="T86" fmla="*/ 501 w 1366"/>
                    <a:gd name="T87" fmla="*/ 24 h 1365"/>
                    <a:gd name="T88" fmla="*/ 682 w 1366"/>
                    <a:gd name="T89"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6" h="1365">
                      <a:moveTo>
                        <a:pt x="682" y="273"/>
                      </a:moveTo>
                      <a:lnTo>
                        <a:pt x="616" y="279"/>
                      </a:lnTo>
                      <a:lnTo>
                        <a:pt x="552" y="295"/>
                      </a:lnTo>
                      <a:lnTo>
                        <a:pt x="495" y="319"/>
                      </a:lnTo>
                      <a:lnTo>
                        <a:pt x="441" y="353"/>
                      </a:lnTo>
                      <a:lnTo>
                        <a:pt x="393" y="395"/>
                      </a:lnTo>
                      <a:lnTo>
                        <a:pt x="351" y="441"/>
                      </a:lnTo>
                      <a:lnTo>
                        <a:pt x="319" y="494"/>
                      </a:lnTo>
                      <a:lnTo>
                        <a:pt x="293" y="554"/>
                      </a:lnTo>
                      <a:lnTo>
                        <a:pt x="277" y="618"/>
                      </a:lnTo>
                      <a:lnTo>
                        <a:pt x="273" y="684"/>
                      </a:lnTo>
                      <a:lnTo>
                        <a:pt x="277" y="749"/>
                      </a:lnTo>
                      <a:lnTo>
                        <a:pt x="293" y="813"/>
                      </a:lnTo>
                      <a:lnTo>
                        <a:pt x="319" y="871"/>
                      </a:lnTo>
                      <a:lnTo>
                        <a:pt x="351" y="925"/>
                      </a:lnTo>
                      <a:lnTo>
                        <a:pt x="393" y="973"/>
                      </a:lnTo>
                      <a:lnTo>
                        <a:pt x="441" y="1015"/>
                      </a:lnTo>
                      <a:lnTo>
                        <a:pt x="495" y="1046"/>
                      </a:lnTo>
                      <a:lnTo>
                        <a:pt x="552" y="1072"/>
                      </a:lnTo>
                      <a:lnTo>
                        <a:pt x="616" y="1088"/>
                      </a:lnTo>
                      <a:lnTo>
                        <a:pt x="682" y="1092"/>
                      </a:lnTo>
                      <a:lnTo>
                        <a:pt x="748" y="1088"/>
                      </a:lnTo>
                      <a:lnTo>
                        <a:pt x="812" y="1072"/>
                      </a:lnTo>
                      <a:lnTo>
                        <a:pt x="869" y="1046"/>
                      </a:lnTo>
                      <a:lnTo>
                        <a:pt x="923" y="1015"/>
                      </a:lnTo>
                      <a:lnTo>
                        <a:pt x="971" y="973"/>
                      </a:lnTo>
                      <a:lnTo>
                        <a:pt x="1013" y="925"/>
                      </a:lnTo>
                      <a:lnTo>
                        <a:pt x="1047" y="871"/>
                      </a:lnTo>
                      <a:lnTo>
                        <a:pt x="1071" y="813"/>
                      </a:lnTo>
                      <a:lnTo>
                        <a:pt x="1087" y="749"/>
                      </a:lnTo>
                      <a:lnTo>
                        <a:pt x="1093" y="684"/>
                      </a:lnTo>
                      <a:lnTo>
                        <a:pt x="1087" y="618"/>
                      </a:lnTo>
                      <a:lnTo>
                        <a:pt x="1071" y="554"/>
                      </a:lnTo>
                      <a:lnTo>
                        <a:pt x="1047" y="494"/>
                      </a:lnTo>
                      <a:lnTo>
                        <a:pt x="1013" y="441"/>
                      </a:lnTo>
                      <a:lnTo>
                        <a:pt x="971" y="395"/>
                      </a:lnTo>
                      <a:lnTo>
                        <a:pt x="923" y="353"/>
                      </a:lnTo>
                      <a:lnTo>
                        <a:pt x="869" y="319"/>
                      </a:lnTo>
                      <a:lnTo>
                        <a:pt x="812" y="295"/>
                      </a:lnTo>
                      <a:lnTo>
                        <a:pt x="748" y="279"/>
                      </a:lnTo>
                      <a:lnTo>
                        <a:pt x="682" y="273"/>
                      </a:lnTo>
                      <a:close/>
                      <a:moveTo>
                        <a:pt x="682" y="0"/>
                      </a:moveTo>
                      <a:lnTo>
                        <a:pt x="776" y="6"/>
                      </a:lnTo>
                      <a:lnTo>
                        <a:pt x="863" y="24"/>
                      </a:lnTo>
                      <a:lnTo>
                        <a:pt x="947" y="54"/>
                      </a:lnTo>
                      <a:lnTo>
                        <a:pt x="1027" y="94"/>
                      </a:lnTo>
                      <a:lnTo>
                        <a:pt x="1099" y="144"/>
                      </a:lnTo>
                      <a:lnTo>
                        <a:pt x="1164" y="201"/>
                      </a:lnTo>
                      <a:lnTo>
                        <a:pt x="1222" y="267"/>
                      </a:lnTo>
                      <a:lnTo>
                        <a:pt x="1272" y="339"/>
                      </a:lnTo>
                      <a:lnTo>
                        <a:pt x="1312" y="419"/>
                      </a:lnTo>
                      <a:lnTo>
                        <a:pt x="1340" y="502"/>
                      </a:lnTo>
                      <a:lnTo>
                        <a:pt x="1360" y="590"/>
                      </a:lnTo>
                      <a:lnTo>
                        <a:pt x="1366" y="684"/>
                      </a:lnTo>
                      <a:lnTo>
                        <a:pt x="1360" y="775"/>
                      </a:lnTo>
                      <a:lnTo>
                        <a:pt x="1340" y="865"/>
                      </a:lnTo>
                      <a:lnTo>
                        <a:pt x="1312" y="949"/>
                      </a:lnTo>
                      <a:lnTo>
                        <a:pt x="1272" y="1029"/>
                      </a:lnTo>
                      <a:lnTo>
                        <a:pt x="1222" y="1100"/>
                      </a:lnTo>
                      <a:lnTo>
                        <a:pt x="1164" y="1166"/>
                      </a:lnTo>
                      <a:lnTo>
                        <a:pt x="1099" y="1224"/>
                      </a:lnTo>
                      <a:lnTo>
                        <a:pt x="1027" y="1274"/>
                      </a:lnTo>
                      <a:lnTo>
                        <a:pt x="947" y="1312"/>
                      </a:lnTo>
                      <a:lnTo>
                        <a:pt x="863" y="1341"/>
                      </a:lnTo>
                      <a:lnTo>
                        <a:pt x="776" y="1359"/>
                      </a:lnTo>
                      <a:lnTo>
                        <a:pt x="682" y="1365"/>
                      </a:lnTo>
                      <a:lnTo>
                        <a:pt x="590" y="1359"/>
                      </a:lnTo>
                      <a:lnTo>
                        <a:pt x="501" y="1341"/>
                      </a:lnTo>
                      <a:lnTo>
                        <a:pt x="417" y="1312"/>
                      </a:lnTo>
                      <a:lnTo>
                        <a:pt x="337" y="1274"/>
                      </a:lnTo>
                      <a:lnTo>
                        <a:pt x="265" y="1224"/>
                      </a:lnTo>
                      <a:lnTo>
                        <a:pt x="200" y="1166"/>
                      </a:lnTo>
                      <a:lnTo>
                        <a:pt x="142" y="1100"/>
                      </a:lnTo>
                      <a:lnTo>
                        <a:pt x="92" y="1029"/>
                      </a:lnTo>
                      <a:lnTo>
                        <a:pt x="54" y="949"/>
                      </a:lnTo>
                      <a:lnTo>
                        <a:pt x="24" y="865"/>
                      </a:lnTo>
                      <a:lnTo>
                        <a:pt x="6" y="775"/>
                      </a:lnTo>
                      <a:lnTo>
                        <a:pt x="0" y="684"/>
                      </a:lnTo>
                      <a:lnTo>
                        <a:pt x="6" y="590"/>
                      </a:lnTo>
                      <a:lnTo>
                        <a:pt x="24" y="502"/>
                      </a:lnTo>
                      <a:lnTo>
                        <a:pt x="54" y="419"/>
                      </a:lnTo>
                      <a:lnTo>
                        <a:pt x="92" y="339"/>
                      </a:lnTo>
                      <a:lnTo>
                        <a:pt x="142" y="267"/>
                      </a:lnTo>
                      <a:lnTo>
                        <a:pt x="200" y="201"/>
                      </a:lnTo>
                      <a:lnTo>
                        <a:pt x="265" y="144"/>
                      </a:lnTo>
                      <a:lnTo>
                        <a:pt x="337" y="94"/>
                      </a:lnTo>
                      <a:lnTo>
                        <a:pt x="417" y="54"/>
                      </a:lnTo>
                      <a:lnTo>
                        <a:pt x="501" y="24"/>
                      </a:lnTo>
                      <a:lnTo>
                        <a:pt x="590" y="6"/>
                      </a:lnTo>
                      <a:lnTo>
                        <a:pt x="6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defRPr/>
                  </a:pPr>
                  <a:endParaRPr lang="en-IN" sz="2400" kern="0">
                    <a:solidFill>
                      <a:prstClr val="black"/>
                    </a:solidFill>
                    <a:latin typeface="DINPro-Light"/>
                  </a:endParaRPr>
                </a:p>
              </p:txBody>
            </p:sp>
            <p:sp>
              <p:nvSpPr>
                <p:cNvPr id="130" name="Freeform 189">
                  <a:extLst>
                    <a:ext uri="{FF2B5EF4-FFF2-40B4-BE49-F238E27FC236}">
                      <a16:creationId xmlns:a16="http://schemas.microsoft.com/office/drawing/2014/main" id="{7C126DD3-630D-5DE6-4B0D-EAC8CB313795}"/>
                    </a:ext>
                  </a:extLst>
                </p:cNvPr>
                <p:cNvSpPr>
                  <a:spLocks noEditPoints="1"/>
                </p:cNvSpPr>
                <p:nvPr/>
              </p:nvSpPr>
              <p:spPr bwMode="auto">
                <a:xfrm>
                  <a:off x="7723188" y="1636713"/>
                  <a:ext cx="1951038" cy="1085850"/>
                </a:xfrm>
                <a:custGeom>
                  <a:avLst/>
                  <a:gdLst>
                    <a:gd name="T0" fmla="*/ 1120 w 2460"/>
                    <a:gd name="T1" fmla="*/ 279 h 1368"/>
                    <a:gd name="T2" fmla="*/ 913 w 2460"/>
                    <a:gd name="T3" fmla="*/ 327 h 1368"/>
                    <a:gd name="T4" fmla="*/ 726 w 2460"/>
                    <a:gd name="T5" fmla="*/ 419 h 1368"/>
                    <a:gd name="T6" fmla="*/ 564 w 2460"/>
                    <a:gd name="T7" fmla="*/ 545 h 1368"/>
                    <a:gd name="T8" fmla="*/ 433 w 2460"/>
                    <a:gd name="T9" fmla="*/ 704 h 1368"/>
                    <a:gd name="T10" fmla="*/ 337 w 2460"/>
                    <a:gd name="T11" fmla="*/ 889 h 1368"/>
                    <a:gd name="T12" fmla="*/ 283 w 2460"/>
                    <a:gd name="T13" fmla="*/ 1093 h 1368"/>
                    <a:gd name="T14" fmla="*/ 2155 w 2460"/>
                    <a:gd name="T15" fmla="*/ 989 h 1368"/>
                    <a:gd name="T16" fmla="*/ 2081 w 2460"/>
                    <a:gd name="T17" fmla="*/ 794 h 1368"/>
                    <a:gd name="T18" fmla="*/ 1967 w 2460"/>
                    <a:gd name="T19" fmla="*/ 620 h 1368"/>
                    <a:gd name="T20" fmla="*/ 1820 w 2460"/>
                    <a:gd name="T21" fmla="*/ 477 h 1368"/>
                    <a:gd name="T22" fmla="*/ 1643 w 2460"/>
                    <a:gd name="T23" fmla="*/ 369 h 1368"/>
                    <a:gd name="T24" fmla="*/ 1445 w 2460"/>
                    <a:gd name="T25" fmla="*/ 299 h 1368"/>
                    <a:gd name="T26" fmla="*/ 1230 w 2460"/>
                    <a:gd name="T27" fmla="*/ 273 h 1368"/>
                    <a:gd name="T28" fmla="*/ 1356 w 2460"/>
                    <a:gd name="T29" fmla="*/ 8 h 1368"/>
                    <a:gd name="T30" fmla="*/ 1595 w 2460"/>
                    <a:gd name="T31" fmla="*/ 56 h 1368"/>
                    <a:gd name="T32" fmla="*/ 1816 w 2460"/>
                    <a:gd name="T33" fmla="*/ 150 h 1368"/>
                    <a:gd name="T34" fmla="*/ 2011 w 2460"/>
                    <a:gd name="T35" fmla="*/ 281 h 1368"/>
                    <a:gd name="T36" fmla="*/ 2179 w 2460"/>
                    <a:gd name="T37" fmla="*/ 449 h 1368"/>
                    <a:gd name="T38" fmla="*/ 2310 w 2460"/>
                    <a:gd name="T39" fmla="*/ 644 h 1368"/>
                    <a:gd name="T40" fmla="*/ 2404 w 2460"/>
                    <a:gd name="T41" fmla="*/ 865 h 1368"/>
                    <a:gd name="T42" fmla="*/ 2454 w 2460"/>
                    <a:gd name="T43" fmla="*/ 1105 h 1368"/>
                    <a:gd name="T44" fmla="*/ 2454 w 2460"/>
                    <a:gd name="T45" fmla="*/ 1266 h 1368"/>
                    <a:gd name="T46" fmla="*/ 2420 w 2460"/>
                    <a:gd name="T47" fmla="*/ 1326 h 1368"/>
                    <a:gd name="T48" fmla="*/ 2358 w 2460"/>
                    <a:gd name="T49" fmla="*/ 1362 h 1368"/>
                    <a:gd name="T50" fmla="*/ 138 w 2460"/>
                    <a:gd name="T51" fmla="*/ 1368 h 1368"/>
                    <a:gd name="T52" fmla="*/ 68 w 2460"/>
                    <a:gd name="T53" fmla="*/ 1348 h 1368"/>
                    <a:gd name="T54" fmla="*/ 20 w 2460"/>
                    <a:gd name="T55" fmla="*/ 1300 h 1368"/>
                    <a:gd name="T56" fmla="*/ 0 w 2460"/>
                    <a:gd name="T57" fmla="*/ 1230 h 1368"/>
                    <a:gd name="T58" fmla="*/ 26 w 2460"/>
                    <a:gd name="T59" fmla="*/ 983 h 1368"/>
                    <a:gd name="T60" fmla="*/ 98 w 2460"/>
                    <a:gd name="T61" fmla="*/ 752 h 1368"/>
                    <a:gd name="T62" fmla="*/ 212 w 2460"/>
                    <a:gd name="T63" fmla="*/ 543 h 1368"/>
                    <a:gd name="T64" fmla="*/ 361 w 2460"/>
                    <a:gd name="T65" fmla="*/ 361 h 1368"/>
                    <a:gd name="T66" fmla="*/ 544 w 2460"/>
                    <a:gd name="T67" fmla="*/ 212 h 1368"/>
                    <a:gd name="T68" fmla="*/ 752 w 2460"/>
                    <a:gd name="T69" fmla="*/ 98 h 1368"/>
                    <a:gd name="T70" fmla="*/ 983 w 2460"/>
                    <a:gd name="T71" fmla="*/ 26 h 1368"/>
                    <a:gd name="T72" fmla="*/ 1230 w 2460"/>
                    <a:gd name="T73"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0" h="1368">
                      <a:moveTo>
                        <a:pt x="1230" y="273"/>
                      </a:moveTo>
                      <a:lnTo>
                        <a:pt x="1120" y="279"/>
                      </a:lnTo>
                      <a:lnTo>
                        <a:pt x="1015" y="299"/>
                      </a:lnTo>
                      <a:lnTo>
                        <a:pt x="913" y="327"/>
                      </a:lnTo>
                      <a:lnTo>
                        <a:pt x="817" y="369"/>
                      </a:lnTo>
                      <a:lnTo>
                        <a:pt x="726" y="419"/>
                      </a:lnTo>
                      <a:lnTo>
                        <a:pt x="642" y="477"/>
                      </a:lnTo>
                      <a:lnTo>
                        <a:pt x="564" y="545"/>
                      </a:lnTo>
                      <a:lnTo>
                        <a:pt x="495" y="620"/>
                      </a:lnTo>
                      <a:lnTo>
                        <a:pt x="433" y="704"/>
                      </a:lnTo>
                      <a:lnTo>
                        <a:pt x="381" y="794"/>
                      </a:lnTo>
                      <a:lnTo>
                        <a:pt x="337" y="889"/>
                      </a:lnTo>
                      <a:lnTo>
                        <a:pt x="305" y="989"/>
                      </a:lnTo>
                      <a:lnTo>
                        <a:pt x="283" y="1093"/>
                      </a:lnTo>
                      <a:lnTo>
                        <a:pt x="2177" y="1093"/>
                      </a:lnTo>
                      <a:lnTo>
                        <a:pt x="2155" y="989"/>
                      </a:lnTo>
                      <a:lnTo>
                        <a:pt x="2123" y="889"/>
                      </a:lnTo>
                      <a:lnTo>
                        <a:pt x="2081" y="794"/>
                      </a:lnTo>
                      <a:lnTo>
                        <a:pt x="2027" y="704"/>
                      </a:lnTo>
                      <a:lnTo>
                        <a:pt x="1967" y="620"/>
                      </a:lnTo>
                      <a:lnTo>
                        <a:pt x="1896" y="545"/>
                      </a:lnTo>
                      <a:lnTo>
                        <a:pt x="1820" y="477"/>
                      </a:lnTo>
                      <a:lnTo>
                        <a:pt x="1734" y="419"/>
                      </a:lnTo>
                      <a:lnTo>
                        <a:pt x="1643" y="369"/>
                      </a:lnTo>
                      <a:lnTo>
                        <a:pt x="1547" y="327"/>
                      </a:lnTo>
                      <a:lnTo>
                        <a:pt x="1445" y="299"/>
                      </a:lnTo>
                      <a:lnTo>
                        <a:pt x="1340" y="279"/>
                      </a:lnTo>
                      <a:lnTo>
                        <a:pt x="1230" y="273"/>
                      </a:lnTo>
                      <a:close/>
                      <a:moveTo>
                        <a:pt x="1230" y="0"/>
                      </a:moveTo>
                      <a:lnTo>
                        <a:pt x="1356" y="8"/>
                      </a:lnTo>
                      <a:lnTo>
                        <a:pt x="1477" y="26"/>
                      </a:lnTo>
                      <a:lnTo>
                        <a:pt x="1595" y="56"/>
                      </a:lnTo>
                      <a:lnTo>
                        <a:pt x="1708" y="98"/>
                      </a:lnTo>
                      <a:lnTo>
                        <a:pt x="1816" y="150"/>
                      </a:lnTo>
                      <a:lnTo>
                        <a:pt x="1918" y="212"/>
                      </a:lnTo>
                      <a:lnTo>
                        <a:pt x="2011" y="281"/>
                      </a:lnTo>
                      <a:lnTo>
                        <a:pt x="2099" y="361"/>
                      </a:lnTo>
                      <a:lnTo>
                        <a:pt x="2179" y="449"/>
                      </a:lnTo>
                      <a:lnTo>
                        <a:pt x="2248" y="543"/>
                      </a:lnTo>
                      <a:lnTo>
                        <a:pt x="2310" y="644"/>
                      </a:lnTo>
                      <a:lnTo>
                        <a:pt x="2362" y="752"/>
                      </a:lnTo>
                      <a:lnTo>
                        <a:pt x="2404" y="865"/>
                      </a:lnTo>
                      <a:lnTo>
                        <a:pt x="2434" y="983"/>
                      </a:lnTo>
                      <a:lnTo>
                        <a:pt x="2454" y="1105"/>
                      </a:lnTo>
                      <a:lnTo>
                        <a:pt x="2460" y="1230"/>
                      </a:lnTo>
                      <a:lnTo>
                        <a:pt x="2454" y="1266"/>
                      </a:lnTo>
                      <a:lnTo>
                        <a:pt x="2440" y="1300"/>
                      </a:lnTo>
                      <a:lnTo>
                        <a:pt x="2420" y="1326"/>
                      </a:lnTo>
                      <a:lnTo>
                        <a:pt x="2392" y="1348"/>
                      </a:lnTo>
                      <a:lnTo>
                        <a:pt x="2358" y="1362"/>
                      </a:lnTo>
                      <a:lnTo>
                        <a:pt x="2322" y="1368"/>
                      </a:lnTo>
                      <a:lnTo>
                        <a:pt x="138" y="1368"/>
                      </a:lnTo>
                      <a:lnTo>
                        <a:pt x="102" y="1362"/>
                      </a:lnTo>
                      <a:lnTo>
                        <a:pt x="68" y="1348"/>
                      </a:lnTo>
                      <a:lnTo>
                        <a:pt x="42" y="1326"/>
                      </a:lnTo>
                      <a:lnTo>
                        <a:pt x="20" y="1300"/>
                      </a:lnTo>
                      <a:lnTo>
                        <a:pt x="6" y="1266"/>
                      </a:lnTo>
                      <a:lnTo>
                        <a:pt x="0" y="1230"/>
                      </a:lnTo>
                      <a:lnTo>
                        <a:pt x="8" y="1105"/>
                      </a:lnTo>
                      <a:lnTo>
                        <a:pt x="26" y="983"/>
                      </a:lnTo>
                      <a:lnTo>
                        <a:pt x="56" y="865"/>
                      </a:lnTo>
                      <a:lnTo>
                        <a:pt x="98" y="752"/>
                      </a:lnTo>
                      <a:lnTo>
                        <a:pt x="150" y="644"/>
                      </a:lnTo>
                      <a:lnTo>
                        <a:pt x="212" y="543"/>
                      </a:lnTo>
                      <a:lnTo>
                        <a:pt x="281" y="449"/>
                      </a:lnTo>
                      <a:lnTo>
                        <a:pt x="361" y="361"/>
                      </a:lnTo>
                      <a:lnTo>
                        <a:pt x="449" y="281"/>
                      </a:lnTo>
                      <a:lnTo>
                        <a:pt x="544" y="212"/>
                      </a:lnTo>
                      <a:lnTo>
                        <a:pt x="644" y="150"/>
                      </a:lnTo>
                      <a:lnTo>
                        <a:pt x="752" y="98"/>
                      </a:lnTo>
                      <a:lnTo>
                        <a:pt x="865" y="56"/>
                      </a:lnTo>
                      <a:lnTo>
                        <a:pt x="983" y="26"/>
                      </a:lnTo>
                      <a:lnTo>
                        <a:pt x="1104" y="8"/>
                      </a:lnTo>
                      <a:lnTo>
                        <a:pt x="1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defRPr/>
                  </a:pPr>
                  <a:endParaRPr lang="en-IN" sz="2400" kern="0" dirty="0">
                    <a:solidFill>
                      <a:prstClr val="black"/>
                    </a:solidFill>
                    <a:latin typeface="DINPro-Light"/>
                  </a:endParaRPr>
                </a:p>
              </p:txBody>
            </p:sp>
            <p:sp>
              <p:nvSpPr>
                <p:cNvPr id="131" name="Freeform 190">
                  <a:extLst>
                    <a:ext uri="{FF2B5EF4-FFF2-40B4-BE49-F238E27FC236}">
                      <a16:creationId xmlns:a16="http://schemas.microsoft.com/office/drawing/2014/main" id="{0CA950E7-F7CB-5227-0F87-7D3DD87188A1}"/>
                    </a:ext>
                  </a:extLst>
                </p:cNvPr>
                <p:cNvSpPr>
                  <a:spLocks noEditPoints="1"/>
                </p:cNvSpPr>
                <p:nvPr/>
              </p:nvSpPr>
              <p:spPr bwMode="auto">
                <a:xfrm>
                  <a:off x="6638925" y="4022726"/>
                  <a:ext cx="1084263" cy="1084263"/>
                </a:xfrm>
                <a:custGeom>
                  <a:avLst/>
                  <a:gdLst>
                    <a:gd name="T0" fmla="*/ 618 w 1365"/>
                    <a:gd name="T1" fmla="*/ 277 h 1366"/>
                    <a:gd name="T2" fmla="*/ 496 w 1365"/>
                    <a:gd name="T3" fmla="*/ 319 h 1366"/>
                    <a:gd name="T4" fmla="*/ 395 w 1365"/>
                    <a:gd name="T5" fmla="*/ 393 h 1366"/>
                    <a:gd name="T6" fmla="*/ 319 w 1365"/>
                    <a:gd name="T7" fmla="*/ 495 h 1366"/>
                    <a:gd name="T8" fmla="*/ 279 w 1365"/>
                    <a:gd name="T9" fmla="*/ 616 h 1366"/>
                    <a:gd name="T10" fmla="*/ 279 w 1365"/>
                    <a:gd name="T11" fmla="*/ 750 h 1366"/>
                    <a:gd name="T12" fmla="*/ 319 w 1365"/>
                    <a:gd name="T13" fmla="*/ 871 h 1366"/>
                    <a:gd name="T14" fmla="*/ 395 w 1365"/>
                    <a:gd name="T15" fmla="*/ 973 h 1366"/>
                    <a:gd name="T16" fmla="*/ 496 w 1365"/>
                    <a:gd name="T17" fmla="*/ 1047 h 1366"/>
                    <a:gd name="T18" fmla="*/ 618 w 1365"/>
                    <a:gd name="T19" fmla="*/ 1087 h 1366"/>
                    <a:gd name="T20" fmla="*/ 749 w 1365"/>
                    <a:gd name="T21" fmla="*/ 1087 h 1366"/>
                    <a:gd name="T22" fmla="*/ 871 w 1365"/>
                    <a:gd name="T23" fmla="*/ 1047 h 1366"/>
                    <a:gd name="T24" fmla="*/ 973 w 1365"/>
                    <a:gd name="T25" fmla="*/ 973 h 1366"/>
                    <a:gd name="T26" fmla="*/ 1046 w 1365"/>
                    <a:gd name="T27" fmla="*/ 871 h 1366"/>
                    <a:gd name="T28" fmla="*/ 1088 w 1365"/>
                    <a:gd name="T29" fmla="*/ 750 h 1366"/>
                    <a:gd name="T30" fmla="*/ 1088 w 1365"/>
                    <a:gd name="T31" fmla="*/ 616 h 1366"/>
                    <a:gd name="T32" fmla="*/ 1046 w 1365"/>
                    <a:gd name="T33" fmla="*/ 495 h 1366"/>
                    <a:gd name="T34" fmla="*/ 973 w 1365"/>
                    <a:gd name="T35" fmla="*/ 393 h 1366"/>
                    <a:gd name="T36" fmla="*/ 871 w 1365"/>
                    <a:gd name="T37" fmla="*/ 319 h 1366"/>
                    <a:gd name="T38" fmla="*/ 749 w 1365"/>
                    <a:gd name="T39" fmla="*/ 277 h 1366"/>
                    <a:gd name="T40" fmla="*/ 684 w 1365"/>
                    <a:gd name="T41" fmla="*/ 0 h 1366"/>
                    <a:gd name="T42" fmla="*/ 865 w 1365"/>
                    <a:gd name="T43" fmla="*/ 24 h 1366"/>
                    <a:gd name="T44" fmla="*/ 1028 w 1365"/>
                    <a:gd name="T45" fmla="*/ 94 h 1366"/>
                    <a:gd name="T46" fmla="*/ 1166 w 1365"/>
                    <a:gd name="T47" fmla="*/ 200 h 1366"/>
                    <a:gd name="T48" fmla="*/ 1274 w 1365"/>
                    <a:gd name="T49" fmla="*/ 339 h 1366"/>
                    <a:gd name="T50" fmla="*/ 1341 w 1365"/>
                    <a:gd name="T51" fmla="*/ 501 h 1366"/>
                    <a:gd name="T52" fmla="*/ 1365 w 1365"/>
                    <a:gd name="T53" fmla="*/ 682 h 1366"/>
                    <a:gd name="T54" fmla="*/ 1341 w 1365"/>
                    <a:gd name="T55" fmla="*/ 863 h 1366"/>
                    <a:gd name="T56" fmla="*/ 1274 w 1365"/>
                    <a:gd name="T57" fmla="*/ 1027 h 1366"/>
                    <a:gd name="T58" fmla="*/ 1166 w 1365"/>
                    <a:gd name="T59" fmla="*/ 1164 h 1366"/>
                    <a:gd name="T60" fmla="*/ 1028 w 1365"/>
                    <a:gd name="T61" fmla="*/ 1272 h 1366"/>
                    <a:gd name="T62" fmla="*/ 865 w 1365"/>
                    <a:gd name="T63" fmla="*/ 1342 h 1366"/>
                    <a:gd name="T64" fmla="*/ 684 w 1365"/>
                    <a:gd name="T65" fmla="*/ 1366 h 1366"/>
                    <a:gd name="T66" fmla="*/ 502 w 1365"/>
                    <a:gd name="T67" fmla="*/ 1342 h 1366"/>
                    <a:gd name="T68" fmla="*/ 339 w 1365"/>
                    <a:gd name="T69" fmla="*/ 1272 h 1366"/>
                    <a:gd name="T70" fmla="*/ 201 w 1365"/>
                    <a:gd name="T71" fmla="*/ 1164 h 1366"/>
                    <a:gd name="T72" fmla="*/ 94 w 1365"/>
                    <a:gd name="T73" fmla="*/ 1027 h 1366"/>
                    <a:gd name="T74" fmla="*/ 26 w 1365"/>
                    <a:gd name="T75" fmla="*/ 863 h 1366"/>
                    <a:gd name="T76" fmla="*/ 0 w 1365"/>
                    <a:gd name="T77" fmla="*/ 682 h 1366"/>
                    <a:gd name="T78" fmla="*/ 26 w 1365"/>
                    <a:gd name="T79" fmla="*/ 501 h 1366"/>
                    <a:gd name="T80" fmla="*/ 94 w 1365"/>
                    <a:gd name="T81" fmla="*/ 339 h 1366"/>
                    <a:gd name="T82" fmla="*/ 201 w 1365"/>
                    <a:gd name="T83" fmla="*/ 200 h 1366"/>
                    <a:gd name="T84" fmla="*/ 339 w 1365"/>
                    <a:gd name="T85" fmla="*/ 94 h 1366"/>
                    <a:gd name="T86" fmla="*/ 502 w 1365"/>
                    <a:gd name="T87" fmla="*/ 24 h 1366"/>
                    <a:gd name="T88" fmla="*/ 684 w 1365"/>
                    <a:gd name="T8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1366">
                      <a:moveTo>
                        <a:pt x="684" y="273"/>
                      </a:moveTo>
                      <a:lnTo>
                        <a:pt x="618" y="277"/>
                      </a:lnTo>
                      <a:lnTo>
                        <a:pt x="554" y="293"/>
                      </a:lnTo>
                      <a:lnTo>
                        <a:pt x="496" y="319"/>
                      </a:lnTo>
                      <a:lnTo>
                        <a:pt x="443" y="351"/>
                      </a:lnTo>
                      <a:lnTo>
                        <a:pt x="395" y="393"/>
                      </a:lnTo>
                      <a:lnTo>
                        <a:pt x="353" y="441"/>
                      </a:lnTo>
                      <a:lnTo>
                        <a:pt x="319" y="495"/>
                      </a:lnTo>
                      <a:lnTo>
                        <a:pt x="295" y="552"/>
                      </a:lnTo>
                      <a:lnTo>
                        <a:pt x="279" y="616"/>
                      </a:lnTo>
                      <a:lnTo>
                        <a:pt x="273" y="682"/>
                      </a:lnTo>
                      <a:lnTo>
                        <a:pt x="279" y="750"/>
                      </a:lnTo>
                      <a:lnTo>
                        <a:pt x="295" y="812"/>
                      </a:lnTo>
                      <a:lnTo>
                        <a:pt x="319" y="871"/>
                      </a:lnTo>
                      <a:lnTo>
                        <a:pt x="353" y="925"/>
                      </a:lnTo>
                      <a:lnTo>
                        <a:pt x="395" y="973"/>
                      </a:lnTo>
                      <a:lnTo>
                        <a:pt x="443" y="1013"/>
                      </a:lnTo>
                      <a:lnTo>
                        <a:pt x="496" y="1047"/>
                      </a:lnTo>
                      <a:lnTo>
                        <a:pt x="554" y="1071"/>
                      </a:lnTo>
                      <a:lnTo>
                        <a:pt x="618" y="1087"/>
                      </a:lnTo>
                      <a:lnTo>
                        <a:pt x="684" y="1093"/>
                      </a:lnTo>
                      <a:lnTo>
                        <a:pt x="749" y="1087"/>
                      </a:lnTo>
                      <a:lnTo>
                        <a:pt x="813" y="1071"/>
                      </a:lnTo>
                      <a:lnTo>
                        <a:pt x="871" y="1047"/>
                      </a:lnTo>
                      <a:lnTo>
                        <a:pt x="925" y="1013"/>
                      </a:lnTo>
                      <a:lnTo>
                        <a:pt x="973" y="973"/>
                      </a:lnTo>
                      <a:lnTo>
                        <a:pt x="1015" y="925"/>
                      </a:lnTo>
                      <a:lnTo>
                        <a:pt x="1046" y="871"/>
                      </a:lnTo>
                      <a:lnTo>
                        <a:pt x="1072" y="812"/>
                      </a:lnTo>
                      <a:lnTo>
                        <a:pt x="1088" y="750"/>
                      </a:lnTo>
                      <a:lnTo>
                        <a:pt x="1092" y="682"/>
                      </a:lnTo>
                      <a:lnTo>
                        <a:pt x="1088" y="616"/>
                      </a:lnTo>
                      <a:lnTo>
                        <a:pt x="1072" y="552"/>
                      </a:lnTo>
                      <a:lnTo>
                        <a:pt x="1046" y="495"/>
                      </a:lnTo>
                      <a:lnTo>
                        <a:pt x="1015" y="441"/>
                      </a:lnTo>
                      <a:lnTo>
                        <a:pt x="973" y="393"/>
                      </a:lnTo>
                      <a:lnTo>
                        <a:pt x="925" y="351"/>
                      </a:lnTo>
                      <a:lnTo>
                        <a:pt x="871" y="319"/>
                      </a:lnTo>
                      <a:lnTo>
                        <a:pt x="813" y="293"/>
                      </a:lnTo>
                      <a:lnTo>
                        <a:pt x="749" y="277"/>
                      </a:lnTo>
                      <a:lnTo>
                        <a:pt x="684" y="273"/>
                      </a:lnTo>
                      <a:close/>
                      <a:moveTo>
                        <a:pt x="684" y="0"/>
                      </a:moveTo>
                      <a:lnTo>
                        <a:pt x="775" y="6"/>
                      </a:lnTo>
                      <a:lnTo>
                        <a:pt x="865" y="24"/>
                      </a:lnTo>
                      <a:lnTo>
                        <a:pt x="949" y="54"/>
                      </a:lnTo>
                      <a:lnTo>
                        <a:pt x="1028" y="94"/>
                      </a:lnTo>
                      <a:lnTo>
                        <a:pt x="1100" y="142"/>
                      </a:lnTo>
                      <a:lnTo>
                        <a:pt x="1166" y="200"/>
                      </a:lnTo>
                      <a:lnTo>
                        <a:pt x="1224" y="265"/>
                      </a:lnTo>
                      <a:lnTo>
                        <a:pt x="1274" y="339"/>
                      </a:lnTo>
                      <a:lnTo>
                        <a:pt x="1312" y="417"/>
                      </a:lnTo>
                      <a:lnTo>
                        <a:pt x="1341" y="501"/>
                      </a:lnTo>
                      <a:lnTo>
                        <a:pt x="1359" y="590"/>
                      </a:lnTo>
                      <a:lnTo>
                        <a:pt x="1365" y="682"/>
                      </a:lnTo>
                      <a:lnTo>
                        <a:pt x="1359" y="776"/>
                      </a:lnTo>
                      <a:lnTo>
                        <a:pt x="1341" y="863"/>
                      </a:lnTo>
                      <a:lnTo>
                        <a:pt x="1312" y="947"/>
                      </a:lnTo>
                      <a:lnTo>
                        <a:pt x="1274" y="1027"/>
                      </a:lnTo>
                      <a:lnTo>
                        <a:pt x="1224" y="1099"/>
                      </a:lnTo>
                      <a:lnTo>
                        <a:pt x="1166" y="1164"/>
                      </a:lnTo>
                      <a:lnTo>
                        <a:pt x="1100" y="1222"/>
                      </a:lnTo>
                      <a:lnTo>
                        <a:pt x="1028" y="1272"/>
                      </a:lnTo>
                      <a:lnTo>
                        <a:pt x="949" y="1312"/>
                      </a:lnTo>
                      <a:lnTo>
                        <a:pt x="865" y="1342"/>
                      </a:lnTo>
                      <a:lnTo>
                        <a:pt x="775" y="1360"/>
                      </a:lnTo>
                      <a:lnTo>
                        <a:pt x="684" y="1366"/>
                      </a:lnTo>
                      <a:lnTo>
                        <a:pt x="592" y="1360"/>
                      </a:lnTo>
                      <a:lnTo>
                        <a:pt x="502" y="1342"/>
                      </a:lnTo>
                      <a:lnTo>
                        <a:pt x="419" y="1312"/>
                      </a:lnTo>
                      <a:lnTo>
                        <a:pt x="339" y="1272"/>
                      </a:lnTo>
                      <a:lnTo>
                        <a:pt x="267" y="1222"/>
                      </a:lnTo>
                      <a:lnTo>
                        <a:pt x="201" y="1164"/>
                      </a:lnTo>
                      <a:lnTo>
                        <a:pt x="144" y="1099"/>
                      </a:lnTo>
                      <a:lnTo>
                        <a:pt x="94" y="1027"/>
                      </a:lnTo>
                      <a:lnTo>
                        <a:pt x="54" y="947"/>
                      </a:lnTo>
                      <a:lnTo>
                        <a:pt x="26" y="863"/>
                      </a:lnTo>
                      <a:lnTo>
                        <a:pt x="6" y="776"/>
                      </a:lnTo>
                      <a:lnTo>
                        <a:pt x="0" y="682"/>
                      </a:lnTo>
                      <a:lnTo>
                        <a:pt x="6" y="590"/>
                      </a:lnTo>
                      <a:lnTo>
                        <a:pt x="26" y="501"/>
                      </a:lnTo>
                      <a:lnTo>
                        <a:pt x="54" y="417"/>
                      </a:lnTo>
                      <a:lnTo>
                        <a:pt x="94" y="339"/>
                      </a:lnTo>
                      <a:lnTo>
                        <a:pt x="144" y="265"/>
                      </a:lnTo>
                      <a:lnTo>
                        <a:pt x="201" y="200"/>
                      </a:lnTo>
                      <a:lnTo>
                        <a:pt x="267" y="142"/>
                      </a:lnTo>
                      <a:lnTo>
                        <a:pt x="339" y="94"/>
                      </a:lnTo>
                      <a:lnTo>
                        <a:pt x="419" y="54"/>
                      </a:lnTo>
                      <a:lnTo>
                        <a:pt x="502" y="24"/>
                      </a:lnTo>
                      <a:lnTo>
                        <a:pt x="592" y="6"/>
                      </a:lnTo>
                      <a:lnTo>
                        <a:pt x="6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defRPr/>
                  </a:pPr>
                  <a:endParaRPr lang="en-IN" sz="2400" kern="0">
                    <a:solidFill>
                      <a:prstClr val="black"/>
                    </a:solidFill>
                    <a:latin typeface="DINPro-Light"/>
                  </a:endParaRPr>
                </a:p>
              </p:txBody>
            </p:sp>
            <p:sp>
              <p:nvSpPr>
                <p:cNvPr id="132" name="Freeform 191">
                  <a:extLst>
                    <a:ext uri="{FF2B5EF4-FFF2-40B4-BE49-F238E27FC236}">
                      <a16:creationId xmlns:a16="http://schemas.microsoft.com/office/drawing/2014/main" id="{9F113D02-F27C-551A-A795-799372EA1B01}"/>
                    </a:ext>
                  </a:extLst>
                </p:cNvPr>
                <p:cNvSpPr>
                  <a:spLocks noEditPoints="1"/>
                </p:cNvSpPr>
                <p:nvPr/>
              </p:nvSpPr>
              <p:spPr bwMode="auto">
                <a:xfrm>
                  <a:off x="6205538" y="4889501"/>
                  <a:ext cx="1952625" cy="1084263"/>
                </a:xfrm>
                <a:custGeom>
                  <a:avLst/>
                  <a:gdLst>
                    <a:gd name="T0" fmla="*/ 1120 w 2459"/>
                    <a:gd name="T1" fmla="*/ 279 h 1365"/>
                    <a:gd name="T2" fmla="*/ 913 w 2459"/>
                    <a:gd name="T3" fmla="*/ 327 h 1365"/>
                    <a:gd name="T4" fmla="*/ 725 w 2459"/>
                    <a:gd name="T5" fmla="*/ 416 h 1365"/>
                    <a:gd name="T6" fmla="*/ 564 w 2459"/>
                    <a:gd name="T7" fmla="*/ 544 h 1365"/>
                    <a:gd name="T8" fmla="*/ 432 w 2459"/>
                    <a:gd name="T9" fmla="*/ 701 h 1365"/>
                    <a:gd name="T10" fmla="*/ 337 w 2459"/>
                    <a:gd name="T11" fmla="*/ 887 h 1365"/>
                    <a:gd name="T12" fmla="*/ 283 w 2459"/>
                    <a:gd name="T13" fmla="*/ 1092 h 1365"/>
                    <a:gd name="T14" fmla="*/ 2154 w 2459"/>
                    <a:gd name="T15" fmla="*/ 986 h 1365"/>
                    <a:gd name="T16" fmla="*/ 2079 w 2459"/>
                    <a:gd name="T17" fmla="*/ 791 h 1365"/>
                    <a:gd name="T18" fmla="*/ 1965 w 2459"/>
                    <a:gd name="T19" fmla="*/ 620 h 1365"/>
                    <a:gd name="T20" fmla="*/ 1818 w 2459"/>
                    <a:gd name="T21" fmla="*/ 476 h 1365"/>
                    <a:gd name="T22" fmla="*/ 1642 w 2459"/>
                    <a:gd name="T23" fmla="*/ 366 h 1365"/>
                    <a:gd name="T24" fmla="*/ 1445 w 2459"/>
                    <a:gd name="T25" fmla="*/ 297 h 1365"/>
                    <a:gd name="T26" fmla="*/ 1230 w 2459"/>
                    <a:gd name="T27" fmla="*/ 273 h 1365"/>
                    <a:gd name="T28" fmla="*/ 1355 w 2459"/>
                    <a:gd name="T29" fmla="*/ 6 h 1365"/>
                    <a:gd name="T30" fmla="*/ 1594 w 2459"/>
                    <a:gd name="T31" fmla="*/ 55 h 1365"/>
                    <a:gd name="T32" fmla="*/ 1816 w 2459"/>
                    <a:gd name="T33" fmla="*/ 147 h 1365"/>
                    <a:gd name="T34" fmla="*/ 2011 w 2459"/>
                    <a:gd name="T35" fmla="*/ 281 h 1365"/>
                    <a:gd name="T36" fmla="*/ 2178 w 2459"/>
                    <a:gd name="T37" fmla="*/ 446 h 1365"/>
                    <a:gd name="T38" fmla="*/ 2310 w 2459"/>
                    <a:gd name="T39" fmla="*/ 643 h 1365"/>
                    <a:gd name="T40" fmla="*/ 2404 w 2459"/>
                    <a:gd name="T41" fmla="*/ 863 h 1365"/>
                    <a:gd name="T42" fmla="*/ 2451 w 2459"/>
                    <a:gd name="T43" fmla="*/ 1102 h 1365"/>
                    <a:gd name="T44" fmla="*/ 2453 w 2459"/>
                    <a:gd name="T45" fmla="*/ 1265 h 1365"/>
                    <a:gd name="T46" fmla="*/ 2418 w 2459"/>
                    <a:gd name="T47" fmla="*/ 1325 h 1365"/>
                    <a:gd name="T48" fmla="*/ 2358 w 2459"/>
                    <a:gd name="T49" fmla="*/ 1361 h 1365"/>
                    <a:gd name="T50" fmla="*/ 138 w 2459"/>
                    <a:gd name="T51" fmla="*/ 1365 h 1365"/>
                    <a:gd name="T52" fmla="*/ 68 w 2459"/>
                    <a:gd name="T53" fmla="*/ 1347 h 1365"/>
                    <a:gd name="T54" fmla="*/ 20 w 2459"/>
                    <a:gd name="T55" fmla="*/ 1297 h 1365"/>
                    <a:gd name="T56" fmla="*/ 0 w 2459"/>
                    <a:gd name="T57" fmla="*/ 1228 h 1365"/>
                    <a:gd name="T58" fmla="*/ 26 w 2459"/>
                    <a:gd name="T59" fmla="*/ 980 h 1365"/>
                    <a:gd name="T60" fmla="*/ 98 w 2459"/>
                    <a:gd name="T61" fmla="*/ 751 h 1365"/>
                    <a:gd name="T62" fmla="*/ 211 w 2459"/>
                    <a:gd name="T63" fmla="*/ 542 h 1365"/>
                    <a:gd name="T64" fmla="*/ 361 w 2459"/>
                    <a:gd name="T65" fmla="*/ 360 h 1365"/>
                    <a:gd name="T66" fmla="*/ 542 w 2459"/>
                    <a:gd name="T67" fmla="*/ 209 h 1365"/>
                    <a:gd name="T68" fmla="*/ 751 w 2459"/>
                    <a:gd name="T69" fmla="*/ 95 h 1365"/>
                    <a:gd name="T70" fmla="*/ 983 w 2459"/>
                    <a:gd name="T71" fmla="*/ 24 h 1365"/>
                    <a:gd name="T72" fmla="*/ 1230 w 2459"/>
                    <a:gd name="T7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9" h="1365">
                      <a:moveTo>
                        <a:pt x="1230" y="273"/>
                      </a:moveTo>
                      <a:lnTo>
                        <a:pt x="1120" y="279"/>
                      </a:lnTo>
                      <a:lnTo>
                        <a:pt x="1014" y="297"/>
                      </a:lnTo>
                      <a:lnTo>
                        <a:pt x="913" y="327"/>
                      </a:lnTo>
                      <a:lnTo>
                        <a:pt x="817" y="366"/>
                      </a:lnTo>
                      <a:lnTo>
                        <a:pt x="725" y="416"/>
                      </a:lnTo>
                      <a:lnTo>
                        <a:pt x="642" y="476"/>
                      </a:lnTo>
                      <a:lnTo>
                        <a:pt x="564" y="544"/>
                      </a:lnTo>
                      <a:lnTo>
                        <a:pt x="494" y="620"/>
                      </a:lnTo>
                      <a:lnTo>
                        <a:pt x="432" y="701"/>
                      </a:lnTo>
                      <a:lnTo>
                        <a:pt x="379" y="791"/>
                      </a:lnTo>
                      <a:lnTo>
                        <a:pt x="337" y="887"/>
                      </a:lnTo>
                      <a:lnTo>
                        <a:pt x="305" y="986"/>
                      </a:lnTo>
                      <a:lnTo>
                        <a:pt x="283" y="1092"/>
                      </a:lnTo>
                      <a:lnTo>
                        <a:pt x="2176" y="1092"/>
                      </a:lnTo>
                      <a:lnTo>
                        <a:pt x="2154" y="986"/>
                      </a:lnTo>
                      <a:lnTo>
                        <a:pt x="2123" y="887"/>
                      </a:lnTo>
                      <a:lnTo>
                        <a:pt x="2079" y="791"/>
                      </a:lnTo>
                      <a:lnTo>
                        <a:pt x="2027" y="701"/>
                      </a:lnTo>
                      <a:lnTo>
                        <a:pt x="1965" y="620"/>
                      </a:lnTo>
                      <a:lnTo>
                        <a:pt x="1895" y="544"/>
                      </a:lnTo>
                      <a:lnTo>
                        <a:pt x="1818" y="476"/>
                      </a:lnTo>
                      <a:lnTo>
                        <a:pt x="1734" y="416"/>
                      </a:lnTo>
                      <a:lnTo>
                        <a:pt x="1642" y="366"/>
                      </a:lnTo>
                      <a:lnTo>
                        <a:pt x="1547" y="327"/>
                      </a:lnTo>
                      <a:lnTo>
                        <a:pt x="1445" y="297"/>
                      </a:lnTo>
                      <a:lnTo>
                        <a:pt x="1339" y="279"/>
                      </a:lnTo>
                      <a:lnTo>
                        <a:pt x="1230" y="273"/>
                      </a:lnTo>
                      <a:close/>
                      <a:moveTo>
                        <a:pt x="1230" y="0"/>
                      </a:moveTo>
                      <a:lnTo>
                        <a:pt x="1355" y="6"/>
                      </a:lnTo>
                      <a:lnTo>
                        <a:pt x="1477" y="24"/>
                      </a:lnTo>
                      <a:lnTo>
                        <a:pt x="1594" y="55"/>
                      </a:lnTo>
                      <a:lnTo>
                        <a:pt x="1708" y="95"/>
                      </a:lnTo>
                      <a:lnTo>
                        <a:pt x="1816" y="147"/>
                      </a:lnTo>
                      <a:lnTo>
                        <a:pt x="1915" y="209"/>
                      </a:lnTo>
                      <a:lnTo>
                        <a:pt x="2011" y="281"/>
                      </a:lnTo>
                      <a:lnTo>
                        <a:pt x="2099" y="360"/>
                      </a:lnTo>
                      <a:lnTo>
                        <a:pt x="2178" y="446"/>
                      </a:lnTo>
                      <a:lnTo>
                        <a:pt x="2248" y="542"/>
                      </a:lnTo>
                      <a:lnTo>
                        <a:pt x="2310" y="643"/>
                      </a:lnTo>
                      <a:lnTo>
                        <a:pt x="2362" y="751"/>
                      </a:lnTo>
                      <a:lnTo>
                        <a:pt x="2404" y="863"/>
                      </a:lnTo>
                      <a:lnTo>
                        <a:pt x="2433" y="980"/>
                      </a:lnTo>
                      <a:lnTo>
                        <a:pt x="2451" y="1102"/>
                      </a:lnTo>
                      <a:lnTo>
                        <a:pt x="2459" y="1228"/>
                      </a:lnTo>
                      <a:lnTo>
                        <a:pt x="2453" y="1265"/>
                      </a:lnTo>
                      <a:lnTo>
                        <a:pt x="2439" y="1297"/>
                      </a:lnTo>
                      <a:lnTo>
                        <a:pt x="2418" y="1325"/>
                      </a:lnTo>
                      <a:lnTo>
                        <a:pt x="2392" y="1347"/>
                      </a:lnTo>
                      <a:lnTo>
                        <a:pt x="2358" y="1361"/>
                      </a:lnTo>
                      <a:lnTo>
                        <a:pt x="2322" y="1365"/>
                      </a:lnTo>
                      <a:lnTo>
                        <a:pt x="138" y="1365"/>
                      </a:lnTo>
                      <a:lnTo>
                        <a:pt x="102" y="1361"/>
                      </a:lnTo>
                      <a:lnTo>
                        <a:pt x="68" y="1347"/>
                      </a:lnTo>
                      <a:lnTo>
                        <a:pt x="40" y="1325"/>
                      </a:lnTo>
                      <a:lnTo>
                        <a:pt x="20" y="1297"/>
                      </a:lnTo>
                      <a:lnTo>
                        <a:pt x="6" y="1265"/>
                      </a:lnTo>
                      <a:lnTo>
                        <a:pt x="0" y="1228"/>
                      </a:lnTo>
                      <a:lnTo>
                        <a:pt x="6" y="1102"/>
                      </a:lnTo>
                      <a:lnTo>
                        <a:pt x="26" y="980"/>
                      </a:lnTo>
                      <a:lnTo>
                        <a:pt x="56" y="863"/>
                      </a:lnTo>
                      <a:lnTo>
                        <a:pt x="98" y="751"/>
                      </a:lnTo>
                      <a:lnTo>
                        <a:pt x="149" y="643"/>
                      </a:lnTo>
                      <a:lnTo>
                        <a:pt x="211" y="542"/>
                      </a:lnTo>
                      <a:lnTo>
                        <a:pt x="281" y="446"/>
                      </a:lnTo>
                      <a:lnTo>
                        <a:pt x="361" y="360"/>
                      </a:lnTo>
                      <a:lnTo>
                        <a:pt x="448" y="281"/>
                      </a:lnTo>
                      <a:lnTo>
                        <a:pt x="542" y="209"/>
                      </a:lnTo>
                      <a:lnTo>
                        <a:pt x="644" y="147"/>
                      </a:lnTo>
                      <a:lnTo>
                        <a:pt x="751" y="95"/>
                      </a:lnTo>
                      <a:lnTo>
                        <a:pt x="865" y="55"/>
                      </a:lnTo>
                      <a:lnTo>
                        <a:pt x="983" y="24"/>
                      </a:lnTo>
                      <a:lnTo>
                        <a:pt x="1104" y="6"/>
                      </a:lnTo>
                      <a:lnTo>
                        <a:pt x="1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defRPr/>
                  </a:pPr>
                  <a:endParaRPr lang="en-IN" sz="2400" kern="0">
                    <a:solidFill>
                      <a:prstClr val="black"/>
                    </a:solidFill>
                    <a:latin typeface="DINPro-Light"/>
                  </a:endParaRPr>
                </a:p>
              </p:txBody>
            </p:sp>
            <p:sp>
              <p:nvSpPr>
                <p:cNvPr id="133" name="Freeform 192">
                  <a:extLst>
                    <a:ext uri="{FF2B5EF4-FFF2-40B4-BE49-F238E27FC236}">
                      <a16:creationId xmlns:a16="http://schemas.microsoft.com/office/drawing/2014/main" id="{2EE94FB0-6F76-9C9C-69C9-A9EC40ABC66A}"/>
                    </a:ext>
                  </a:extLst>
                </p:cNvPr>
                <p:cNvSpPr>
                  <a:spLocks noEditPoints="1"/>
                </p:cNvSpPr>
                <p:nvPr/>
              </p:nvSpPr>
              <p:spPr bwMode="auto">
                <a:xfrm>
                  <a:off x="9674225" y="4022726"/>
                  <a:ext cx="1084263" cy="1084263"/>
                </a:xfrm>
                <a:custGeom>
                  <a:avLst/>
                  <a:gdLst>
                    <a:gd name="T0" fmla="*/ 616 w 1365"/>
                    <a:gd name="T1" fmla="*/ 277 h 1366"/>
                    <a:gd name="T2" fmla="*/ 494 w 1365"/>
                    <a:gd name="T3" fmla="*/ 319 h 1366"/>
                    <a:gd name="T4" fmla="*/ 392 w 1365"/>
                    <a:gd name="T5" fmla="*/ 393 h 1366"/>
                    <a:gd name="T6" fmla="*/ 319 w 1365"/>
                    <a:gd name="T7" fmla="*/ 495 h 1366"/>
                    <a:gd name="T8" fmla="*/ 277 w 1365"/>
                    <a:gd name="T9" fmla="*/ 616 h 1366"/>
                    <a:gd name="T10" fmla="*/ 277 w 1365"/>
                    <a:gd name="T11" fmla="*/ 750 h 1366"/>
                    <a:gd name="T12" fmla="*/ 319 w 1365"/>
                    <a:gd name="T13" fmla="*/ 871 h 1366"/>
                    <a:gd name="T14" fmla="*/ 392 w 1365"/>
                    <a:gd name="T15" fmla="*/ 973 h 1366"/>
                    <a:gd name="T16" fmla="*/ 494 w 1365"/>
                    <a:gd name="T17" fmla="*/ 1047 h 1366"/>
                    <a:gd name="T18" fmla="*/ 616 w 1365"/>
                    <a:gd name="T19" fmla="*/ 1087 h 1366"/>
                    <a:gd name="T20" fmla="*/ 749 w 1365"/>
                    <a:gd name="T21" fmla="*/ 1087 h 1366"/>
                    <a:gd name="T22" fmla="*/ 871 w 1365"/>
                    <a:gd name="T23" fmla="*/ 1047 h 1366"/>
                    <a:gd name="T24" fmla="*/ 972 w 1365"/>
                    <a:gd name="T25" fmla="*/ 973 h 1366"/>
                    <a:gd name="T26" fmla="*/ 1046 w 1365"/>
                    <a:gd name="T27" fmla="*/ 871 h 1366"/>
                    <a:gd name="T28" fmla="*/ 1086 w 1365"/>
                    <a:gd name="T29" fmla="*/ 750 h 1366"/>
                    <a:gd name="T30" fmla="*/ 1086 w 1365"/>
                    <a:gd name="T31" fmla="*/ 616 h 1366"/>
                    <a:gd name="T32" fmla="*/ 1046 w 1365"/>
                    <a:gd name="T33" fmla="*/ 495 h 1366"/>
                    <a:gd name="T34" fmla="*/ 972 w 1365"/>
                    <a:gd name="T35" fmla="*/ 393 h 1366"/>
                    <a:gd name="T36" fmla="*/ 871 w 1365"/>
                    <a:gd name="T37" fmla="*/ 319 h 1366"/>
                    <a:gd name="T38" fmla="*/ 749 w 1365"/>
                    <a:gd name="T39" fmla="*/ 277 h 1366"/>
                    <a:gd name="T40" fmla="*/ 681 w 1365"/>
                    <a:gd name="T41" fmla="*/ 0 h 1366"/>
                    <a:gd name="T42" fmla="*/ 863 w 1365"/>
                    <a:gd name="T43" fmla="*/ 24 h 1366"/>
                    <a:gd name="T44" fmla="*/ 1026 w 1365"/>
                    <a:gd name="T45" fmla="*/ 94 h 1366"/>
                    <a:gd name="T46" fmla="*/ 1164 w 1365"/>
                    <a:gd name="T47" fmla="*/ 200 h 1366"/>
                    <a:gd name="T48" fmla="*/ 1271 w 1365"/>
                    <a:gd name="T49" fmla="*/ 339 h 1366"/>
                    <a:gd name="T50" fmla="*/ 1341 w 1365"/>
                    <a:gd name="T51" fmla="*/ 501 h 1366"/>
                    <a:gd name="T52" fmla="*/ 1365 w 1365"/>
                    <a:gd name="T53" fmla="*/ 682 h 1366"/>
                    <a:gd name="T54" fmla="*/ 1341 w 1365"/>
                    <a:gd name="T55" fmla="*/ 863 h 1366"/>
                    <a:gd name="T56" fmla="*/ 1271 w 1365"/>
                    <a:gd name="T57" fmla="*/ 1027 h 1366"/>
                    <a:gd name="T58" fmla="*/ 1164 w 1365"/>
                    <a:gd name="T59" fmla="*/ 1164 h 1366"/>
                    <a:gd name="T60" fmla="*/ 1026 w 1365"/>
                    <a:gd name="T61" fmla="*/ 1272 h 1366"/>
                    <a:gd name="T62" fmla="*/ 863 w 1365"/>
                    <a:gd name="T63" fmla="*/ 1342 h 1366"/>
                    <a:gd name="T64" fmla="*/ 681 w 1365"/>
                    <a:gd name="T65" fmla="*/ 1366 h 1366"/>
                    <a:gd name="T66" fmla="*/ 500 w 1365"/>
                    <a:gd name="T67" fmla="*/ 1342 h 1366"/>
                    <a:gd name="T68" fmla="*/ 339 w 1365"/>
                    <a:gd name="T69" fmla="*/ 1272 h 1366"/>
                    <a:gd name="T70" fmla="*/ 199 w 1365"/>
                    <a:gd name="T71" fmla="*/ 1164 h 1366"/>
                    <a:gd name="T72" fmla="*/ 93 w 1365"/>
                    <a:gd name="T73" fmla="*/ 1027 h 1366"/>
                    <a:gd name="T74" fmla="*/ 24 w 1365"/>
                    <a:gd name="T75" fmla="*/ 863 h 1366"/>
                    <a:gd name="T76" fmla="*/ 0 w 1365"/>
                    <a:gd name="T77" fmla="*/ 682 h 1366"/>
                    <a:gd name="T78" fmla="*/ 24 w 1365"/>
                    <a:gd name="T79" fmla="*/ 501 h 1366"/>
                    <a:gd name="T80" fmla="*/ 93 w 1365"/>
                    <a:gd name="T81" fmla="*/ 339 h 1366"/>
                    <a:gd name="T82" fmla="*/ 199 w 1365"/>
                    <a:gd name="T83" fmla="*/ 200 h 1366"/>
                    <a:gd name="T84" fmla="*/ 339 w 1365"/>
                    <a:gd name="T85" fmla="*/ 94 h 1366"/>
                    <a:gd name="T86" fmla="*/ 500 w 1365"/>
                    <a:gd name="T87" fmla="*/ 24 h 1366"/>
                    <a:gd name="T88" fmla="*/ 681 w 1365"/>
                    <a:gd name="T8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5" h="1366">
                      <a:moveTo>
                        <a:pt x="681" y="273"/>
                      </a:moveTo>
                      <a:lnTo>
                        <a:pt x="616" y="277"/>
                      </a:lnTo>
                      <a:lnTo>
                        <a:pt x="552" y="293"/>
                      </a:lnTo>
                      <a:lnTo>
                        <a:pt x="494" y="319"/>
                      </a:lnTo>
                      <a:lnTo>
                        <a:pt x="440" y="351"/>
                      </a:lnTo>
                      <a:lnTo>
                        <a:pt x="392" y="393"/>
                      </a:lnTo>
                      <a:lnTo>
                        <a:pt x="352" y="441"/>
                      </a:lnTo>
                      <a:lnTo>
                        <a:pt x="319" y="495"/>
                      </a:lnTo>
                      <a:lnTo>
                        <a:pt x="293" y="552"/>
                      </a:lnTo>
                      <a:lnTo>
                        <a:pt x="277" y="616"/>
                      </a:lnTo>
                      <a:lnTo>
                        <a:pt x="273" y="682"/>
                      </a:lnTo>
                      <a:lnTo>
                        <a:pt x="277" y="750"/>
                      </a:lnTo>
                      <a:lnTo>
                        <a:pt x="293" y="812"/>
                      </a:lnTo>
                      <a:lnTo>
                        <a:pt x="319" y="871"/>
                      </a:lnTo>
                      <a:lnTo>
                        <a:pt x="352" y="925"/>
                      </a:lnTo>
                      <a:lnTo>
                        <a:pt x="392" y="973"/>
                      </a:lnTo>
                      <a:lnTo>
                        <a:pt x="440" y="1013"/>
                      </a:lnTo>
                      <a:lnTo>
                        <a:pt x="494" y="1047"/>
                      </a:lnTo>
                      <a:lnTo>
                        <a:pt x="552" y="1071"/>
                      </a:lnTo>
                      <a:lnTo>
                        <a:pt x="616" y="1087"/>
                      </a:lnTo>
                      <a:lnTo>
                        <a:pt x="681" y="1093"/>
                      </a:lnTo>
                      <a:lnTo>
                        <a:pt x="749" y="1087"/>
                      </a:lnTo>
                      <a:lnTo>
                        <a:pt x="811" y="1071"/>
                      </a:lnTo>
                      <a:lnTo>
                        <a:pt x="871" y="1047"/>
                      </a:lnTo>
                      <a:lnTo>
                        <a:pt x="924" y="1013"/>
                      </a:lnTo>
                      <a:lnTo>
                        <a:pt x="972" y="973"/>
                      </a:lnTo>
                      <a:lnTo>
                        <a:pt x="1012" y="925"/>
                      </a:lnTo>
                      <a:lnTo>
                        <a:pt x="1046" y="871"/>
                      </a:lnTo>
                      <a:lnTo>
                        <a:pt x="1070" y="812"/>
                      </a:lnTo>
                      <a:lnTo>
                        <a:pt x="1086" y="750"/>
                      </a:lnTo>
                      <a:lnTo>
                        <a:pt x="1092" y="682"/>
                      </a:lnTo>
                      <a:lnTo>
                        <a:pt x="1086" y="616"/>
                      </a:lnTo>
                      <a:lnTo>
                        <a:pt x="1070" y="552"/>
                      </a:lnTo>
                      <a:lnTo>
                        <a:pt x="1046" y="495"/>
                      </a:lnTo>
                      <a:lnTo>
                        <a:pt x="1012" y="441"/>
                      </a:lnTo>
                      <a:lnTo>
                        <a:pt x="972" y="393"/>
                      </a:lnTo>
                      <a:lnTo>
                        <a:pt x="924" y="351"/>
                      </a:lnTo>
                      <a:lnTo>
                        <a:pt x="871" y="319"/>
                      </a:lnTo>
                      <a:lnTo>
                        <a:pt x="811" y="293"/>
                      </a:lnTo>
                      <a:lnTo>
                        <a:pt x="749" y="277"/>
                      </a:lnTo>
                      <a:lnTo>
                        <a:pt x="681" y="273"/>
                      </a:lnTo>
                      <a:close/>
                      <a:moveTo>
                        <a:pt x="681" y="0"/>
                      </a:moveTo>
                      <a:lnTo>
                        <a:pt x="775" y="6"/>
                      </a:lnTo>
                      <a:lnTo>
                        <a:pt x="863" y="24"/>
                      </a:lnTo>
                      <a:lnTo>
                        <a:pt x="948" y="54"/>
                      </a:lnTo>
                      <a:lnTo>
                        <a:pt x="1026" y="94"/>
                      </a:lnTo>
                      <a:lnTo>
                        <a:pt x="1100" y="142"/>
                      </a:lnTo>
                      <a:lnTo>
                        <a:pt x="1164" y="200"/>
                      </a:lnTo>
                      <a:lnTo>
                        <a:pt x="1221" y="265"/>
                      </a:lnTo>
                      <a:lnTo>
                        <a:pt x="1271" y="339"/>
                      </a:lnTo>
                      <a:lnTo>
                        <a:pt x="1311" y="417"/>
                      </a:lnTo>
                      <a:lnTo>
                        <a:pt x="1341" y="501"/>
                      </a:lnTo>
                      <a:lnTo>
                        <a:pt x="1359" y="590"/>
                      </a:lnTo>
                      <a:lnTo>
                        <a:pt x="1365" y="682"/>
                      </a:lnTo>
                      <a:lnTo>
                        <a:pt x="1359" y="776"/>
                      </a:lnTo>
                      <a:lnTo>
                        <a:pt x="1341" y="863"/>
                      </a:lnTo>
                      <a:lnTo>
                        <a:pt x="1311" y="947"/>
                      </a:lnTo>
                      <a:lnTo>
                        <a:pt x="1271" y="1027"/>
                      </a:lnTo>
                      <a:lnTo>
                        <a:pt x="1221" y="1099"/>
                      </a:lnTo>
                      <a:lnTo>
                        <a:pt x="1164" y="1164"/>
                      </a:lnTo>
                      <a:lnTo>
                        <a:pt x="1100" y="1222"/>
                      </a:lnTo>
                      <a:lnTo>
                        <a:pt x="1026" y="1272"/>
                      </a:lnTo>
                      <a:lnTo>
                        <a:pt x="948" y="1312"/>
                      </a:lnTo>
                      <a:lnTo>
                        <a:pt x="863" y="1342"/>
                      </a:lnTo>
                      <a:lnTo>
                        <a:pt x="775" y="1360"/>
                      </a:lnTo>
                      <a:lnTo>
                        <a:pt x="681" y="1366"/>
                      </a:lnTo>
                      <a:lnTo>
                        <a:pt x="590" y="1360"/>
                      </a:lnTo>
                      <a:lnTo>
                        <a:pt x="500" y="1342"/>
                      </a:lnTo>
                      <a:lnTo>
                        <a:pt x="416" y="1312"/>
                      </a:lnTo>
                      <a:lnTo>
                        <a:pt x="339" y="1272"/>
                      </a:lnTo>
                      <a:lnTo>
                        <a:pt x="265" y="1222"/>
                      </a:lnTo>
                      <a:lnTo>
                        <a:pt x="199" y="1164"/>
                      </a:lnTo>
                      <a:lnTo>
                        <a:pt x="141" y="1099"/>
                      </a:lnTo>
                      <a:lnTo>
                        <a:pt x="93" y="1027"/>
                      </a:lnTo>
                      <a:lnTo>
                        <a:pt x="54" y="947"/>
                      </a:lnTo>
                      <a:lnTo>
                        <a:pt x="24" y="863"/>
                      </a:lnTo>
                      <a:lnTo>
                        <a:pt x="6" y="776"/>
                      </a:lnTo>
                      <a:lnTo>
                        <a:pt x="0" y="682"/>
                      </a:lnTo>
                      <a:lnTo>
                        <a:pt x="6" y="590"/>
                      </a:lnTo>
                      <a:lnTo>
                        <a:pt x="24" y="501"/>
                      </a:lnTo>
                      <a:lnTo>
                        <a:pt x="54" y="417"/>
                      </a:lnTo>
                      <a:lnTo>
                        <a:pt x="93" y="339"/>
                      </a:lnTo>
                      <a:lnTo>
                        <a:pt x="141" y="265"/>
                      </a:lnTo>
                      <a:lnTo>
                        <a:pt x="199" y="200"/>
                      </a:lnTo>
                      <a:lnTo>
                        <a:pt x="265" y="142"/>
                      </a:lnTo>
                      <a:lnTo>
                        <a:pt x="339" y="94"/>
                      </a:lnTo>
                      <a:lnTo>
                        <a:pt x="416" y="54"/>
                      </a:lnTo>
                      <a:lnTo>
                        <a:pt x="500" y="24"/>
                      </a:lnTo>
                      <a:lnTo>
                        <a:pt x="590" y="6"/>
                      </a:lnTo>
                      <a:lnTo>
                        <a:pt x="6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defRPr/>
                  </a:pPr>
                  <a:endParaRPr lang="en-IN" sz="2400" kern="0">
                    <a:solidFill>
                      <a:prstClr val="black"/>
                    </a:solidFill>
                    <a:latin typeface="DINPro-Light"/>
                  </a:endParaRPr>
                </a:p>
              </p:txBody>
            </p:sp>
            <p:sp>
              <p:nvSpPr>
                <p:cNvPr id="134" name="Freeform 193">
                  <a:extLst>
                    <a:ext uri="{FF2B5EF4-FFF2-40B4-BE49-F238E27FC236}">
                      <a16:creationId xmlns:a16="http://schemas.microsoft.com/office/drawing/2014/main" id="{13BF136D-B14B-08DA-775B-26C432D83974}"/>
                    </a:ext>
                  </a:extLst>
                </p:cNvPr>
                <p:cNvSpPr>
                  <a:spLocks noEditPoints="1"/>
                </p:cNvSpPr>
                <p:nvPr/>
              </p:nvSpPr>
              <p:spPr bwMode="auto">
                <a:xfrm>
                  <a:off x="9240838" y="4889501"/>
                  <a:ext cx="1951038" cy="1084263"/>
                </a:xfrm>
                <a:custGeom>
                  <a:avLst/>
                  <a:gdLst>
                    <a:gd name="T0" fmla="*/ 1120 w 2457"/>
                    <a:gd name="T1" fmla="*/ 279 h 1365"/>
                    <a:gd name="T2" fmla="*/ 912 w 2457"/>
                    <a:gd name="T3" fmla="*/ 327 h 1365"/>
                    <a:gd name="T4" fmla="*/ 725 w 2457"/>
                    <a:gd name="T5" fmla="*/ 416 h 1365"/>
                    <a:gd name="T6" fmla="*/ 562 w 2457"/>
                    <a:gd name="T7" fmla="*/ 544 h 1365"/>
                    <a:gd name="T8" fmla="*/ 430 w 2457"/>
                    <a:gd name="T9" fmla="*/ 701 h 1365"/>
                    <a:gd name="T10" fmla="*/ 334 w 2457"/>
                    <a:gd name="T11" fmla="*/ 887 h 1365"/>
                    <a:gd name="T12" fmla="*/ 283 w 2457"/>
                    <a:gd name="T13" fmla="*/ 1092 h 1365"/>
                    <a:gd name="T14" fmla="*/ 2154 w 2457"/>
                    <a:gd name="T15" fmla="*/ 986 h 1365"/>
                    <a:gd name="T16" fmla="*/ 2078 w 2457"/>
                    <a:gd name="T17" fmla="*/ 791 h 1365"/>
                    <a:gd name="T18" fmla="*/ 1965 w 2457"/>
                    <a:gd name="T19" fmla="*/ 620 h 1365"/>
                    <a:gd name="T20" fmla="*/ 1817 w 2457"/>
                    <a:gd name="T21" fmla="*/ 476 h 1365"/>
                    <a:gd name="T22" fmla="*/ 1642 w 2457"/>
                    <a:gd name="T23" fmla="*/ 366 h 1365"/>
                    <a:gd name="T24" fmla="*/ 1443 w 2457"/>
                    <a:gd name="T25" fmla="*/ 297 h 1365"/>
                    <a:gd name="T26" fmla="*/ 1227 w 2457"/>
                    <a:gd name="T27" fmla="*/ 273 h 1365"/>
                    <a:gd name="T28" fmla="*/ 1353 w 2457"/>
                    <a:gd name="T29" fmla="*/ 6 h 1365"/>
                    <a:gd name="T30" fmla="*/ 1592 w 2457"/>
                    <a:gd name="T31" fmla="*/ 55 h 1365"/>
                    <a:gd name="T32" fmla="*/ 1813 w 2457"/>
                    <a:gd name="T33" fmla="*/ 147 h 1365"/>
                    <a:gd name="T34" fmla="*/ 2009 w 2457"/>
                    <a:gd name="T35" fmla="*/ 281 h 1365"/>
                    <a:gd name="T36" fmla="*/ 2176 w 2457"/>
                    <a:gd name="T37" fmla="*/ 446 h 1365"/>
                    <a:gd name="T38" fmla="*/ 2308 w 2457"/>
                    <a:gd name="T39" fmla="*/ 643 h 1365"/>
                    <a:gd name="T40" fmla="*/ 2401 w 2457"/>
                    <a:gd name="T41" fmla="*/ 863 h 1365"/>
                    <a:gd name="T42" fmla="*/ 2451 w 2457"/>
                    <a:gd name="T43" fmla="*/ 1102 h 1365"/>
                    <a:gd name="T44" fmla="*/ 2453 w 2457"/>
                    <a:gd name="T45" fmla="*/ 1265 h 1365"/>
                    <a:gd name="T46" fmla="*/ 2417 w 2457"/>
                    <a:gd name="T47" fmla="*/ 1325 h 1365"/>
                    <a:gd name="T48" fmla="*/ 2357 w 2457"/>
                    <a:gd name="T49" fmla="*/ 1361 h 1365"/>
                    <a:gd name="T50" fmla="*/ 135 w 2457"/>
                    <a:gd name="T51" fmla="*/ 1365 h 1365"/>
                    <a:gd name="T52" fmla="*/ 67 w 2457"/>
                    <a:gd name="T53" fmla="*/ 1347 h 1365"/>
                    <a:gd name="T54" fmla="*/ 18 w 2457"/>
                    <a:gd name="T55" fmla="*/ 1297 h 1365"/>
                    <a:gd name="T56" fmla="*/ 0 w 2457"/>
                    <a:gd name="T57" fmla="*/ 1228 h 1365"/>
                    <a:gd name="T58" fmla="*/ 24 w 2457"/>
                    <a:gd name="T59" fmla="*/ 980 h 1365"/>
                    <a:gd name="T60" fmla="*/ 95 w 2457"/>
                    <a:gd name="T61" fmla="*/ 751 h 1365"/>
                    <a:gd name="T62" fmla="*/ 209 w 2457"/>
                    <a:gd name="T63" fmla="*/ 542 h 1365"/>
                    <a:gd name="T64" fmla="*/ 360 w 2457"/>
                    <a:gd name="T65" fmla="*/ 360 h 1365"/>
                    <a:gd name="T66" fmla="*/ 542 w 2457"/>
                    <a:gd name="T67" fmla="*/ 209 h 1365"/>
                    <a:gd name="T68" fmla="*/ 751 w 2457"/>
                    <a:gd name="T69" fmla="*/ 95 h 1365"/>
                    <a:gd name="T70" fmla="*/ 980 w 2457"/>
                    <a:gd name="T71" fmla="*/ 24 h 1365"/>
                    <a:gd name="T72" fmla="*/ 1227 w 2457"/>
                    <a:gd name="T7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7" h="1365">
                      <a:moveTo>
                        <a:pt x="1227" y="273"/>
                      </a:moveTo>
                      <a:lnTo>
                        <a:pt x="1120" y="279"/>
                      </a:lnTo>
                      <a:lnTo>
                        <a:pt x="1014" y="297"/>
                      </a:lnTo>
                      <a:lnTo>
                        <a:pt x="912" y="327"/>
                      </a:lnTo>
                      <a:lnTo>
                        <a:pt x="815" y="366"/>
                      </a:lnTo>
                      <a:lnTo>
                        <a:pt x="725" y="416"/>
                      </a:lnTo>
                      <a:lnTo>
                        <a:pt x="639" y="476"/>
                      </a:lnTo>
                      <a:lnTo>
                        <a:pt x="562" y="544"/>
                      </a:lnTo>
                      <a:lnTo>
                        <a:pt x="492" y="620"/>
                      </a:lnTo>
                      <a:lnTo>
                        <a:pt x="430" y="701"/>
                      </a:lnTo>
                      <a:lnTo>
                        <a:pt x="378" y="791"/>
                      </a:lnTo>
                      <a:lnTo>
                        <a:pt x="334" y="887"/>
                      </a:lnTo>
                      <a:lnTo>
                        <a:pt x="303" y="986"/>
                      </a:lnTo>
                      <a:lnTo>
                        <a:pt x="283" y="1092"/>
                      </a:lnTo>
                      <a:lnTo>
                        <a:pt x="2174" y="1092"/>
                      </a:lnTo>
                      <a:lnTo>
                        <a:pt x="2154" y="986"/>
                      </a:lnTo>
                      <a:lnTo>
                        <a:pt x="2120" y="887"/>
                      </a:lnTo>
                      <a:lnTo>
                        <a:pt x="2078" y="791"/>
                      </a:lnTo>
                      <a:lnTo>
                        <a:pt x="2027" y="701"/>
                      </a:lnTo>
                      <a:lnTo>
                        <a:pt x="1965" y="620"/>
                      </a:lnTo>
                      <a:lnTo>
                        <a:pt x="1895" y="544"/>
                      </a:lnTo>
                      <a:lnTo>
                        <a:pt x="1817" y="476"/>
                      </a:lnTo>
                      <a:lnTo>
                        <a:pt x="1732" y="416"/>
                      </a:lnTo>
                      <a:lnTo>
                        <a:pt x="1642" y="366"/>
                      </a:lnTo>
                      <a:lnTo>
                        <a:pt x="1544" y="327"/>
                      </a:lnTo>
                      <a:lnTo>
                        <a:pt x="1443" y="297"/>
                      </a:lnTo>
                      <a:lnTo>
                        <a:pt x="1337" y="279"/>
                      </a:lnTo>
                      <a:lnTo>
                        <a:pt x="1227" y="273"/>
                      </a:lnTo>
                      <a:close/>
                      <a:moveTo>
                        <a:pt x="1227" y="0"/>
                      </a:moveTo>
                      <a:lnTo>
                        <a:pt x="1353" y="6"/>
                      </a:lnTo>
                      <a:lnTo>
                        <a:pt x="1474" y="24"/>
                      </a:lnTo>
                      <a:lnTo>
                        <a:pt x="1592" y="55"/>
                      </a:lnTo>
                      <a:lnTo>
                        <a:pt x="1706" y="95"/>
                      </a:lnTo>
                      <a:lnTo>
                        <a:pt x="1813" y="147"/>
                      </a:lnTo>
                      <a:lnTo>
                        <a:pt x="1915" y="209"/>
                      </a:lnTo>
                      <a:lnTo>
                        <a:pt x="2009" y="281"/>
                      </a:lnTo>
                      <a:lnTo>
                        <a:pt x="2096" y="360"/>
                      </a:lnTo>
                      <a:lnTo>
                        <a:pt x="2176" y="446"/>
                      </a:lnTo>
                      <a:lnTo>
                        <a:pt x="2248" y="542"/>
                      </a:lnTo>
                      <a:lnTo>
                        <a:pt x="2308" y="643"/>
                      </a:lnTo>
                      <a:lnTo>
                        <a:pt x="2359" y="751"/>
                      </a:lnTo>
                      <a:lnTo>
                        <a:pt x="2401" y="863"/>
                      </a:lnTo>
                      <a:lnTo>
                        <a:pt x="2431" y="980"/>
                      </a:lnTo>
                      <a:lnTo>
                        <a:pt x="2451" y="1102"/>
                      </a:lnTo>
                      <a:lnTo>
                        <a:pt x="2457" y="1228"/>
                      </a:lnTo>
                      <a:lnTo>
                        <a:pt x="2453" y="1265"/>
                      </a:lnTo>
                      <a:lnTo>
                        <a:pt x="2439" y="1297"/>
                      </a:lnTo>
                      <a:lnTo>
                        <a:pt x="2417" y="1325"/>
                      </a:lnTo>
                      <a:lnTo>
                        <a:pt x="2389" y="1347"/>
                      </a:lnTo>
                      <a:lnTo>
                        <a:pt x="2357" y="1361"/>
                      </a:lnTo>
                      <a:lnTo>
                        <a:pt x="2320" y="1365"/>
                      </a:lnTo>
                      <a:lnTo>
                        <a:pt x="135" y="1365"/>
                      </a:lnTo>
                      <a:lnTo>
                        <a:pt x="99" y="1361"/>
                      </a:lnTo>
                      <a:lnTo>
                        <a:pt x="67" y="1347"/>
                      </a:lnTo>
                      <a:lnTo>
                        <a:pt x="39" y="1325"/>
                      </a:lnTo>
                      <a:lnTo>
                        <a:pt x="18" y="1297"/>
                      </a:lnTo>
                      <a:lnTo>
                        <a:pt x="4" y="1265"/>
                      </a:lnTo>
                      <a:lnTo>
                        <a:pt x="0" y="1228"/>
                      </a:lnTo>
                      <a:lnTo>
                        <a:pt x="6" y="1102"/>
                      </a:lnTo>
                      <a:lnTo>
                        <a:pt x="24" y="980"/>
                      </a:lnTo>
                      <a:lnTo>
                        <a:pt x="53" y="863"/>
                      </a:lnTo>
                      <a:lnTo>
                        <a:pt x="95" y="751"/>
                      </a:lnTo>
                      <a:lnTo>
                        <a:pt x="147" y="643"/>
                      </a:lnTo>
                      <a:lnTo>
                        <a:pt x="209" y="542"/>
                      </a:lnTo>
                      <a:lnTo>
                        <a:pt x="281" y="446"/>
                      </a:lnTo>
                      <a:lnTo>
                        <a:pt x="360" y="360"/>
                      </a:lnTo>
                      <a:lnTo>
                        <a:pt x="446" y="281"/>
                      </a:lnTo>
                      <a:lnTo>
                        <a:pt x="542" y="209"/>
                      </a:lnTo>
                      <a:lnTo>
                        <a:pt x="643" y="147"/>
                      </a:lnTo>
                      <a:lnTo>
                        <a:pt x="751" y="95"/>
                      </a:lnTo>
                      <a:lnTo>
                        <a:pt x="863" y="55"/>
                      </a:lnTo>
                      <a:lnTo>
                        <a:pt x="980" y="24"/>
                      </a:lnTo>
                      <a:lnTo>
                        <a:pt x="1102" y="6"/>
                      </a:lnTo>
                      <a:lnTo>
                        <a:pt x="12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defRPr/>
                  </a:pPr>
                  <a:endParaRPr lang="en-IN" sz="2400" kern="0">
                    <a:solidFill>
                      <a:prstClr val="black"/>
                    </a:solidFill>
                    <a:latin typeface="DINPro-Light"/>
                  </a:endParaRPr>
                </a:p>
              </p:txBody>
            </p:sp>
            <p:sp>
              <p:nvSpPr>
                <p:cNvPr id="135" name="Freeform 194">
                  <a:extLst>
                    <a:ext uri="{FF2B5EF4-FFF2-40B4-BE49-F238E27FC236}">
                      <a16:creationId xmlns:a16="http://schemas.microsoft.com/office/drawing/2014/main" id="{1195F0E2-A10A-E9BC-54EF-62071070BD61}"/>
                    </a:ext>
                  </a:extLst>
                </p:cNvPr>
                <p:cNvSpPr>
                  <a:spLocks/>
                </p:cNvSpPr>
                <p:nvPr/>
              </p:nvSpPr>
              <p:spPr bwMode="auto">
                <a:xfrm>
                  <a:off x="7072313" y="1854201"/>
                  <a:ext cx="650875" cy="1952625"/>
                </a:xfrm>
                <a:custGeom>
                  <a:avLst/>
                  <a:gdLst>
                    <a:gd name="T0" fmla="*/ 138 w 819"/>
                    <a:gd name="T1" fmla="*/ 0 h 2460"/>
                    <a:gd name="T2" fmla="*/ 684 w 819"/>
                    <a:gd name="T3" fmla="*/ 0 h 2460"/>
                    <a:gd name="T4" fmla="*/ 720 w 819"/>
                    <a:gd name="T5" fmla="*/ 6 h 2460"/>
                    <a:gd name="T6" fmla="*/ 754 w 819"/>
                    <a:gd name="T7" fmla="*/ 20 h 2460"/>
                    <a:gd name="T8" fmla="*/ 779 w 819"/>
                    <a:gd name="T9" fmla="*/ 40 h 2460"/>
                    <a:gd name="T10" fmla="*/ 801 w 819"/>
                    <a:gd name="T11" fmla="*/ 68 h 2460"/>
                    <a:gd name="T12" fmla="*/ 815 w 819"/>
                    <a:gd name="T13" fmla="*/ 102 h 2460"/>
                    <a:gd name="T14" fmla="*/ 819 w 819"/>
                    <a:gd name="T15" fmla="*/ 138 h 2460"/>
                    <a:gd name="T16" fmla="*/ 815 w 819"/>
                    <a:gd name="T17" fmla="*/ 174 h 2460"/>
                    <a:gd name="T18" fmla="*/ 801 w 819"/>
                    <a:gd name="T19" fmla="*/ 206 h 2460"/>
                    <a:gd name="T20" fmla="*/ 779 w 819"/>
                    <a:gd name="T21" fmla="*/ 234 h 2460"/>
                    <a:gd name="T22" fmla="*/ 754 w 819"/>
                    <a:gd name="T23" fmla="*/ 256 h 2460"/>
                    <a:gd name="T24" fmla="*/ 720 w 819"/>
                    <a:gd name="T25" fmla="*/ 270 h 2460"/>
                    <a:gd name="T26" fmla="*/ 684 w 819"/>
                    <a:gd name="T27" fmla="*/ 274 h 2460"/>
                    <a:gd name="T28" fmla="*/ 273 w 819"/>
                    <a:gd name="T29" fmla="*/ 274 h 2460"/>
                    <a:gd name="T30" fmla="*/ 273 w 819"/>
                    <a:gd name="T31" fmla="*/ 2323 h 2460"/>
                    <a:gd name="T32" fmla="*/ 269 w 819"/>
                    <a:gd name="T33" fmla="*/ 2359 h 2460"/>
                    <a:gd name="T34" fmla="*/ 255 w 819"/>
                    <a:gd name="T35" fmla="*/ 2392 h 2460"/>
                    <a:gd name="T36" fmla="*/ 233 w 819"/>
                    <a:gd name="T37" fmla="*/ 2420 h 2460"/>
                    <a:gd name="T38" fmla="*/ 205 w 819"/>
                    <a:gd name="T39" fmla="*/ 2440 h 2460"/>
                    <a:gd name="T40" fmla="*/ 174 w 819"/>
                    <a:gd name="T41" fmla="*/ 2454 h 2460"/>
                    <a:gd name="T42" fmla="*/ 138 w 819"/>
                    <a:gd name="T43" fmla="*/ 2460 h 2460"/>
                    <a:gd name="T44" fmla="*/ 102 w 819"/>
                    <a:gd name="T45" fmla="*/ 2454 h 2460"/>
                    <a:gd name="T46" fmla="*/ 68 w 819"/>
                    <a:gd name="T47" fmla="*/ 2440 h 2460"/>
                    <a:gd name="T48" fmla="*/ 40 w 819"/>
                    <a:gd name="T49" fmla="*/ 2420 h 2460"/>
                    <a:gd name="T50" fmla="*/ 20 w 819"/>
                    <a:gd name="T51" fmla="*/ 2392 h 2460"/>
                    <a:gd name="T52" fmla="*/ 6 w 819"/>
                    <a:gd name="T53" fmla="*/ 2359 h 2460"/>
                    <a:gd name="T54" fmla="*/ 0 w 819"/>
                    <a:gd name="T55" fmla="*/ 2323 h 2460"/>
                    <a:gd name="T56" fmla="*/ 0 w 819"/>
                    <a:gd name="T57" fmla="*/ 138 h 2460"/>
                    <a:gd name="T58" fmla="*/ 6 w 819"/>
                    <a:gd name="T59" fmla="*/ 102 h 2460"/>
                    <a:gd name="T60" fmla="*/ 20 w 819"/>
                    <a:gd name="T61" fmla="*/ 68 h 2460"/>
                    <a:gd name="T62" fmla="*/ 40 w 819"/>
                    <a:gd name="T63" fmla="*/ 40 h 2460"/>
                    <a:gd name="T64" fmla="*/ 68 w 819"/>
                    <a:gd name="T65" fmla="*/ 20 h 2460"/>
                    <a:gd name="T66" fmla="*/ 102 w 819"/>
                    <a:gd name="T67" fmla="*/ 6 h 2460"/>
                    <a:gd name="T68" fmla="*/ 138 w 819"/>
                    <a:gd name="T69" fmla="*/ 0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9" h="2460">
                      <a:moveTo>
                        <a:pt x="138" y="0"/>
                      </a:moveTo>
                      <a:lnTo>
                        <a:pt x="684" y="0"/>
                      </a:lnTo>
                      <a:lnTo>
                        <a:pt x="720" y="6"/>
                      </a:lnTo>
                      <a:lnTo>
                        <a:pt x="754" y="20"/>
                      </a:lnTo>
                      <a:lnTo>
                        <a:pt x="779" y="40"/>
                      </a:lnTo>
                      <a:lnTo>
                        <a:pt x="801" y="68"/>
                      </a:lnTo>
                      <a:lnTo>
                        <a:pt x="815" y="102"/>
                      </a:lnTo>
                      <a:lnTo>
                        <a:pt x="819" y="138"/>
                      </a:lnTo>
                      <a:lnTo>
                        <a:pt x="815" y="174"/>
                      </a:lnTo>
                      <a:lnTo>
                        <a:pt x="801" y="206"/>
                      </a:lnTo>
                      <a:lnTo>
                        <a:pt x="779" y="234"/>
                      </a:lnTo>
                      <a:lnTo>
                        <a:pt x="754" y="256"/>
                      </a:lnTo>
                      <a:lnTo>
                        <a:pt x="720" y="270"/>
                      </a:lnTo>
                      <a:lnTo>
                        <a:pt x="684" y="274"/>
                      </a:lnTo>
                      <a:lnTo>
                        <a:pt x="273" y="274"/>
                      </a:lnTo>
                      <a:lnTo>
                        <a:pt x="273" y="2323"/>
                      </a:lnTo>
                      <a:lnTo>
                        <a:pt x="269" y="2359"/>
                      </a:lnTo>
                      <a:lnTo>
                        <a:pt x="255" y="2392"/>
                      </a:lnTo>
                      <a:lnTo>
                        <a:pt x="233" y="2420"/>
                      </a:lnTo>
                      <a:lnTo>
                        <a:pt x="205" y="2440"/>
                      </a:lnTo>
                      <a:lnTo>
                        <a:pt x="174" y="2454"/>
                      </a:lnTo>
                      <a:lnTo>
                        <a:pt x="138" y="2460"/>
                      </a:lnTo>
                      <a:lnTo>
                        <a:pt x="102" y="2454"/>
                      </a:lnTo>
                      <a:lnTo>
                        <a:pt x="68" y="2440"/>
                      </a:lnTo>
                      <a:lnTo>
                        <a:pt x="40" y="2420"/>
                      </a:lnTo>
                      <a:lnTo>
                        <a:pt x="20" y="2392"/>
                      </a:lnTo>
                      <a:lnTo>
                        <a:pt x="6" y="2359"/>
                      </a:lnTo>
                      <a:lnTo>
                        <a:pt x="0" y="2323"/>
                      </a:lnTo>
                      <a:lnTo>
                        <a:pt x="0" y="138"/>
                      </a:lnTo>
                      <a:lnTo>
                        <a:pt x="6" y="102"/>
                      </a:lnTo>
                      <a:lnTo>
                        <a:pt x="20" y="68"/>
                      </a:lnTo>
                      <a:lnTo>
                        <a:pt x="40" y="40"/>
                      </a:lnTo>
                      <a:lnTo>
                        <a:pt x="68" y="20"/>
                      </a:lnTo>
                      <a:lnTo>
                        <a:pt x="102" y="6"/>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defRPr/>
                  </a:pPr>
                  <a:endParaRPr lang="en-IN" sz="2400" kern="0">
                    <a:solidFill>
                      <a:prstClr val="black"/>
                    </a:solidFill>
                    <a:latin typeface="DINPro-Light"/>
                  </a:endParaRPr>
                </a:p>
              </p:txBody>
            </p:sp>
            <p:sp>
              <p:nvSpPr>
                <p:cNvPr id="136" name="Freeform 195">
                  <a:extLst>
                    <a:ext uri="{FF2B5EF4-FFF2-40B4-BE49-F238E27FC236}">
                      <a16:creationId xmlns:a16="http://schemas.microsoft.com/office/drawing/2014/main" id="{8AABD078-439F-ED3C-1F56-6343A9E1BA4C}"/>
                    </a:ext>
                  </a:extLst>
                </p:cNvPr>
                <p:cNvSpPr>
                  <a:spLocks/>
                </p:cNvSpPr>
                <p:nvPr/>
              </p:nvSpPr>
              <p:spPr bwMode="auto">
                <a:xfrm>
                  <a:off x="9674225" y="1854201"/>
                  <a:ext cx="650875" cy="1952625"/>
                </a:xfrm>
                <a:custGeom>
                  <a:avLst/>
                  <a:gdLst>
                    <a:gd name="T0" fmla="*/ 135 w 819"/>
                    <a:gd name="T1" fmla="*/ 0 h 2460"/>
                    <a:gd name="T2" fmla="*/ 681 w 819"/>
                    <a:gd name="T3" fmla="*/ 0 h 2460"/>
                    <a:gd name="T4" fmla="*/ 719 w 819"/>
                    <a:gd name="T5" fmla="*/ 6 h 2460"/>
                    <a:gd name="T6" fmla="*/ 751 w 819"/>
                    <a:gd name="T7" fmla="*/ 20 h 2460"/>
                    <a:gd name="T8" fmla="*/ 779 w 819"/>
                    <a:gd name="T9" fmla="*/ 40 h 2460"/>
                    <a:gd name="T10" fmla="*/ 799 w 819"/>
                    <a:gd name="T11" fmla="*/ 68 h 2460"/>
                    <a:gd name="T12" fmla="*/ 813 w 819"/>
                    <a:gd name="T13" fmla="*/ 102 h 2460"/>
                    <a:gd name="T14" fmla="*/ 819 w 819"/>
                    <a:gd name="T15" fmla="*/ 138 h 2460"/>
                    <a:gd name="T16" fmla="*/ 819 w 819"/>
                    <a:gd name="T17" fmla="*/ 2323 h 2460"/>
                    <a:gd name="T18" fmla="*/ 813 w 819"/>
                    <a:gd name="T19" fmla="*/ 2359 h 2460"/>
                    <a:gd name="T20" fmla="*/ 801 w 819"/>
                    <a:gd name="T21" fmla="*/ 2392 h 2460"/>
                    <a:gd name="T22" fmla="*/ 779 w 819"/>
                    <a:gd name="T23" fmla="*/ 2420 h 2460"/>
                    <a:gd name="T24" fmla="*/ 751 w 819"/>
                    <a:gd name="T25" fmla="*/ 2440 h 2460"/>
                    <a:gd name="T26" fmla="*/ 719 w 819"/>
                    <a:gd name="T27" fmla="*/ 2454 h 2460"/>
                    <a:gd name="T28" fmla="*/ 681 w 819"/>
                    <a:gd name="T29" fmla="*/ 2460 h 2460"/>
                    <a:gd name="T30" fmla="*/ 645 w 819"/>
                    <a:gd name="T31" fmla="*/ 2454 h 2460"/>
                    <a:gd name="T32" fmla="*/ 614 w 819"/>
                    <a:gd name="T33" fmla="*/ 2440 h 2460"/>
                    <a:gd name="T34" fmla="*/ 586 w 819"/>
                    <a:gd name="T35" fmla="*/ 2420 h 2460"/>
                    <a:gd name="T36" fmla="*/ 564 w 819"/>
                    <a:gd name="T37" fmla="*/ 2392 h 2460"/>
                    <a:gd name="T38" fmla="*/ 550 w 819"/>
                    <a:gd name="T39" fmla="*/ 2359 h 2460"/>
                    <a:gd name="T40" fmla="*/ 546 w 819"/>
                    <a:gd name="T41" fmla="*/ 2323 h 2460"/>
                    <a:gd name="T42" fmla="*/ 546 w 819"/>
                    <a:gd name="T43" fmla="*/ 274 h 2460"/>
                    <a:gd name="T44" fmla="*/ 135 w 819"/>
                    <a:gd name="T45" fmla="*/ 274 h 2460"/>
                    <a:gd name="T46" fmla="*/ 99 w 819"/>
                    <a:gd name="T47" fmla="*/ 270 h 2460"/>
                    <a:gd name="T48" fmla="*/ 67 w 819"/>
                    <a:gd name="T49" fmla="*/ 256 h 2460"/>
                    <a:gd name="T50" fmla="*/ 40 w 819"/>
                    <a:gd name="T51" fmla="*/ 234 h 2460"/>
                    <a:gd name="T52" fmla="*/ 18 w 819"/>
                    <a:gd name="T53" fmla="*/ 206 h 2460"/>
                    <a:gd name="T54" fmla="*/ 4 w 819"/>
                    <a:gd name="T55" fmla="*/ 174 h 2460"/>
                    <a:gd name="T56" fmla="*/ 0 w 819"/>
                    <a:gd name="T57" fmla="*/ 138 h 2460"/>
                    <a:gd name="T58" fmla="*/ 4 w 819"/>
                    <a:gd name="T59" fmla="*/ 102 h 2460"/>
                    <a:gd name="T60" fmla="*/ 18 w 819"/>
                    <a:gd name="T61" fmla="*/ 68 h 2460"/>
                    <a:gd name="T62" fmla="*/ 40 w 819"/>
                    <a:gd name="T63" fmla="*/ 40 h 2460"/>
                    <a:gd name="T64" fmla="*/ 67 w 819"/>
                    <a:gd name="T65" fmla="*/ 20 h 2460"/>
                    <a:gd name="T66" fmla="*/ 99 w 819"/>
                    <a:gd name="T67" fmla="*/ 6 h 2460"/>
                    <a:gd name="T68" fmla="*/ 135 w 819"/>
                    <a:gd name="T69" fmla="*/ 0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9" h="2460">
                      <a:moveTo>
                        <a:pt x="135" y="0"/>
                      </a:moveTo>
                      <a:lnTo>
                        <a:pt x="681" y="0"/>
                      </a:lnTo>
                      <a:lnTo>
                        <a:pt x="719" y="6"/>
                      </a:lnTo>
                      <a:lnTo>
                        <a:pt x="751" y="20"/>
                      </a:lnTo>
                      <a:lnTo>
                        <a:pt x="779" y="40"/>
                      </a:lnTo>
                      <a:lnTo>
                        <a:pt x="799" y="68"/>
                      </a:lnTo>
                      <a:lnTo>
                        <a:pt x="813" y="102"/>
                      </a:lnTo>
                      <a:lnTo>
                        <a:pt x="819" y="138"/>
                      </a:lnTo>
                      <a:lnTo>
                        <a:pt x="819" y="2323"/>
                      </a:lnTo>
                      <a:lnTo>
                        <a:pt x="813" y="2359"/>
                      </a:lnTo>
                      <a:lnTo>
                        <a:pt x="801" y="2392"/>
                      </a:lnTo>
                      <a:lnTo>
                        <a:pt x="779" y="2420"/>
                      </a:lnTo>
                      <a:lnTo>
                        <a:pt x="751" y="2440"/>
                      </a:lnTo>
                      <a:lnTo>
                        <a:pt x="719" y="2454"/>
                      </a:lnTo>
                      <a:lnTo>
                        <a:pt x="681" y="2460"/>
                      </a:lnTo>
                      <a:lnTo>
                        <a:pt x="645" y="2454"/>
                      </a:lnTo>
                      <a:lnTo>
                        <a:pt x="614" y="2440"/>
                      </a:lnTo>
                      <a:lnTo>
                        <a:pt x="586" y="2420"/>
                      </a:lnTo>
                      <a:lnTo>
                        <a:pt x="564" y="2392"/>
                      </a:lnTo>
                      <a:lnTo>
                        <a:pt x="550" y="2359"/>
                      </a:lnTo>
                      <a:lnTo>
                        <a:pt x="546" y="2323"/>
                      </a:lnTo>
                      <a:lnTo>
                        <a:pt x="546" y="274"/>
                      </a:lnTo>
                      <a:lnTo>
                        <a:pt x="135" y="274"/>
                      </a:lnTo>
                      <a:lnTo>
                        <a:pt x="99" y="270"/>
                      </a:lnTo>
                      <a:lnTo>
                        <a:pt x="67" y="256"/>
                      </a:lnTo>
                      <a:lnTo>
                        <a:pt x="40" y="234"/>
                      </a:lnTo>
                      <a:lnTo>
                        <a:pt x="18" y="206"/>
                      </a:lnTo>
                      <a:lnTo>
                        <a:pt x="4" y="174"/>
                      </a:lnTo>
                      <a:lnTo>
                        <a:pt x="0" y="138"/>
                      </a:lnTo>
                      <a:lnTo>
                        <a:pt x="4" y="102"/>
                      </a:lnTo>
                      <a:lnTo>
                        <a:pt x="18" y="68"/>
                      </a:lnTo>
                      <a:lnTo>
                        <a:pt x="40" y="40"/>
                      </a:lnTo>
                      <a:lnTo>
                        <a:pt x="67" y="20"/>
                      </a:lnTo>
                      <a:lnTo>
                        <a:pt x="99" y="6"/>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defRPr/>
                  </a:pPr>
                  <a:endParaRPr lang="en-IN" sz="2400" kern="0">
                    <a:solidFill>
                      <a:prstClr val="black"/>
                    </a:solidFill>
                    <a:latin typeface="DINPro-Light"/>
                  </a:endParaRPr>
                </a:p>
              </p:txBody>
            </p:sp>
          </p:grpSp>
          <p:sp>
            <p:nvSpPr>
              <p:cNvPr id="157" name="TextBox 156">
                <a:extLst>
                  <a:ext uri="{FF2B5EF4-FFF2-40B4-BE49-F238E27FC236}">
                    <a16:creationId xmlns:a16="http://schemas.microsoft.com/office/drawing/2014/main" id="{AACDD088-9046-1D8D-D996-495DC34A59B2}"/>
                  </a:ext>
                </a:extLst>
              </p:cNvPr>
              <p:cNvSpPr txBox="1"/>
              <p:nvPr/>
            </p:nvSpPr>
            <p:spPr>
              <a:xfrm>
                <a:off x="829788" y="5930952"/>
                <a:ext cx="3090273" cy="523220"/>
              </a:xfrm>
              <a:prstGeom prst="rect">
                <a:avLst/>
              </a:prstGeom>
              <a:noFill/>
            </p:spPr>
            <p:txBody>
              <a:bodyPr wrap="square">
                <a:spAutoFit/>
              </a:bodyPr>
              <a:lstStyle/>
              <a:p>
                <a:r>
                  <a:rPr lang="en-US" sz="1400" dirty="0">
                    <a:solidFill>
                      <a:schemeClr val="bg1"/>
                    </a:solidFill>
                    <a:latin typeface="DINPro-Light" panose="02000504040000020003" pitchFamily="50" charset="0"/>
                  </a:rPr>
                  <a:t>Service Desk and Engineer follow up on the cases or requests</a:t>
                </a:r>
              </a:p>
            </p:txBody>
          </p:sp>
        </p:grpSp>
      </p:grpSp>
    </p:spTree>
    <p:extLst>
      <p:ext uri="{BB962C8B-B14F-4D97-AF65-F5344CB8AC3E}">
        <p14:creationId xmlns:p14="http://schemas.microsoft.com/office/powerpoint/2010/main" val="3396220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95DCB4E-F006-6F5D-D116-AEA263A934EF}"/>
              </a:ext>
            </a:extLst>
          </p:cNvPr>
          <p:cNvSpPr txBox="1">
            <a:spLocks/>
          </p:cNvSpPr>
          <p:nvPr/>
        </p:nvSpPr>
        <p:spPr>
          <a:xfrm>
            <a:off x="3162946" y="834175"/>
            <a:ext cx="5866109"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DINPro-Light" panose="02000504040000020003" pitchFamily="50" charset="0"/>
                <a:cs typeface="Arial" panose="020B0604020202020204" pitchFamily="34" charset="0"/>
              </a:rPr>
              <a:t>Conclusion</a:t>
            </a:r>
          </a:p>
        </p:txBody>
      </p:sp>
      <p:sp>
        <p:nvSpPr>
          <p:cNvPr id="6" name="Rectangle 5">
            <a:extLst>
              <a:ext uri="{FF2B5EF4-FFF2-40B4-BE49-F238E27FC236}">
                <a16:creationId xmlns:a16="http://schemas.microsoft.com/office/drawing/2014/main" id="{1E7754CD-E3A6-5581-0CE4-908567F19C7A}"/>
              </a:ext>
            </a:extLst>
          </p:cNvPr>
          <p:cNvSpPr/>
          <p:nvPr/>
        </p:nvSpPr>
        <p:spPr>
          <a:xfrm>
            <a:off x="1532092" y="1647836"/>
            <a:ext cx="9127817" cy="584775"/>
          </a:xfrm>
          <a:prstGeom prst="rect">
            <a:avLst/>
          </a:prstGeom>
        </p:spPr>
        <p:txBody>
          <a:bodyPr wrap="square">
            <a:spAutoFit/>
          </a:bodyPr>
          <a:lstStyle/>
          <a:p>
            <a:pPr algn="ctr"/>
            <a:r>
              <a:rPr lang="en-US" sz="1600" dirty="0">
                <a:solidFill>
                  <a:schemeClr val="bg1"/>
                </a:solidFill>
                <a:latin typeface="DINPro-Light" panose="02000504040000020003" pitchFamily="50" charset="0"/>
                <a:cs typeface="Arial" panose="020B0604020202020204" pitchFamily="34" charset="0"/>
              </a:rPr>
              <a:t>This Capstone project used qualitative and quantitative research; understanding can significantly impact how we analyze the success of our technical support services and organization performance</a:t>
            </a:r>
          </a:p>
        </p:txBody>
      </p:sp>
      <p:grpSp>
        <p:nvGrpSpPr>
          <p:cNvPr id="7" name="Group 6">
            <a:extLst>
              <a:ext uri="{FF2B5EF4-FFF2-40B4-BE49-F238E27FC236}">
                <a16:creationId xmlns:a16="http://schemas.microsoft.com/office/drawing/2014/main" id="{B1E55E98-7B68-1266-614E-CC3E0AD9F12B}"/>
              </a:ext>
            </a:extLst>
          </p:cNvPr>
          <p:cNvGrpSpPr/>
          <p:nvPr/>
        </p:nvGrpSpPr>
        <p:grpSpPr>
          <a:xfrm>
            <a:off x="0" y="2231754"/>
            <a:ext cx="4064000" cy="1859797"/>
            <a:chOff x="0" y="2231754"/>
            <a:chExt cx="4064000" cy="1859797"/>
          </a:xfrm>
        </p:grpSpPr>
        <p:sp>
          <p:nvSpPr>
            <p:cNvPr id="8" name="Rectangle 7">
              <a:extLst>
                <a:ext uri="{FF2B5EF4-FFF2-40B4-BE49-F238E27FC236}">
                  <a16:creationId xmlns:a16="http://schemas.microsoft.com/office/drawing/2014/main" id="{8DD46B15-CC43-C869-FE6A-50759ABE42FA}"/>
                </a:ext>
              </a:extLst>
            </p:cNvPr>
            <p:cNvSpPr/>
            <p:nvPr/>
          </p:nvSpPr>
          <p:spPr>
            <a:xfrm>
              <a:off x="0" y="2231754"/>
              <a:ext cx="4064000" cy="1859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INPro-Light" panose="02000504040000020003" pitchFamily="50" charset="0"/>
              </a:endParaRPr>
            </a:p>
          </p:txBody>
        </p:sp>
        <p:sp>
          <p:nvSpPr>
            <p:cNvPr id="9" name="Rectangle 8">
              <a:extLst>
                <a:ext uri="{FF2B5EF4-FFF2-40B4-BE49-F238E27FC236}">
                  <a16:creationId xmlns:a16="http://schemas.microsoft.com/office/drawing/2014/main" id="{292C399D-1587-F7A1-C8C0-B597B2DCEE0D}"/>
                </a:ext>
              </a:extLst>
            </p:cNvPr>
            <p:cNvSpPr/>
            <p:nvPr/>
          </p:nvSpPr>
          <p:spPr>
            <a:xfrm>
              <a:off x="1464461" y="2869265"/>
              <a:ext cx="2318417" cy="584775"/>
            </a:xfrm>
            <a:prstGeom prst="rect">
              <a:avLst/>
            </a:prstGeom>
          </p:spPr>
          <p:txBody>
            <a:bodyPr wrap="square">
              <a:spAutoFit/>
            </a:bodyPr>
            <a:lstStyle/>
            <a:p>
              <a:pPr marL="0" lvl="1"/>
              <a:r>
                <a:rPr lang="en-US" sz="1600" dirty="0">
                  <a:solidFill>
                    <a:schemeClr val="bg1"/>
                  </a:solidFill>
                  <a:latin typeface="DINPro-Light" panose="02000504040000020003" pitchFamily="50" charset="0"/>
                  <a:cs typeface="Arial" panose="020B0604020202020204" pitchFamily="34" charset="0"/>
                </a:rPr>
                <a:t>Put pressure on the company in question</a:t>
              </a:r>
            </a:p>
          </p:txBody>
        </p:sp>
        <p:grpSp>
          <p:nvGrpSpPr>
            <p:cNvPr id="10" name="Group 4">
              <a:extLst>
                <a:ext uri="{FF2B5EF4-FFF2-40B4-BE49-F238E27FC236}">
                  <a16:creationId xmlns:a16="http://schemas.microsoft.com/office/drawing/2014/main" id="{0FAEFBD2-EDDD-FC13-E778-1CAF2DAD1B00}"/>
                </a:ext>
              </a:extLst>
            </p:cNvPr>
            <p:cNvGrpSpPr>
              <a:grpSpLocks noChangeAspect="1"/>
            </p:cNvGrpSpPr>
            <p:nvPr/>
          </p:nvGrpSpPr>
          <p:grpSpPr bwMode="auto">
            <a:xfrm>
              <a:off x="371958" y="2836894"/>
              <a:ext cx="873373" cy="649516"/>
              <a:chOff x="1591" y="3083"/>
              <a:chExt cx="792" cy="589"/>
            </a:xfrm>
            <a:solidFill>
              <a:schemeClr val="bg1"/>
            </a:solidFill>
          </p:grpSpPr>
          <p:sp>
            <p:nvSpPr>
              <p:cNvPr id="11" name="Freeform 6">
                <a:extLst>
                  <a:ext uri="{FF2B5EF4-FFF2-40B4-BE49-F238E27FC236}">
                    <a16:creationId xmlns:a16="http://schemas.microsoft.com/office/drawing/2014/main" id="{219A19D9-CA72-0BC2-85B7-FAFE3FA5E1AD}"/>
                  </a:ext>
                </a:extLst>
              </p:cNvPr>
              <p:cNvSpPr>
                <a:spLocks/>
              </p:cNvSpPr>
              <p:nvPr/>
            </p:nvSpPr>
            <p:spPr bwMode="auto">
              <a:xfrm>
                <a:off x="1659" y="3151"/>
                <a:ext cx="123" cy="122"/>
              </a:xfrm>
              <a:custGeom>
                <a:avLst/>
                <a:gdLst>
                  <a:gd name="T0" fmla="*/ 306 w 612"/>
                  <a:gd name="T1" fmla="*/ 0 h 612"/>
                  <a:gd name="T2" fmla="*/ 352 w 612"/>
                  <a:gd name="T3" fmla="*/ 3 h 612"/>
                  <a:gd name="T4" fmla="*/ 395 w 612"/>
                  <a:gd name="T5" fmla="*/ 13 h 612"/>
                  <a:gd name="T6" fmla="*/ 436 w 612"/>
                  <a:gd name="T7" fmla="*/ 29 h 612"/>
                  <a:gd name="T8" fmla="*/ 473 w 612"/>
                  <a:gd name="T9" fmla="*/ 49 h 612"/>
                  <a:gd name="T10" fmla="*/ 507 w 612"/>
                  <a:gd name="T11" fmla="*/ 75 h 612"/>
                  <a:gd name="T12" fmla="*/ 538 w 612"/>
                  <a:gd name="T13" fmla="*/ 105 h 612"/>
                  <a:gd name="T14" fmla="*/ 563 w 612"/>
                  <a:gd name="T15" fmla="*/ 139 h 612"/>
                  <a:gd name="T16" fmla="*/ 583 w 612"/>
                  <a:gd name="T17" fmla="*/ 177 h 612"/>
                  <a:gd name="T18" fmla="*/ 599 w 612"/>
                  <a:gd name="T19" fmla="*/ 218 h 612"/>
                  <a:gd name="T20" fmla="*/ 609 w 612"/>
                  <a:gd name="T21" fmla="*/ 261 h 612"/>
                  <a:gd name="T22" fmla="*/ 612 w 612"/>
                  <a:gd name="T23" fmla="*/ 306 h 612"/>
                  <a:gd name="T24" fmla="*/ 609 w 612"/>
                  <a:gd name="T25" fmla="*/ 351 h 612"/>
                  <a:gd name="T26" fmla="*/ 599 w 612"/>
                  <a:gd name="T27" fmla="*/ 395 h 612"/>
                  <a:gd name="T28" fmla="*/ 583 w 612"/>
                  <a:gd name="T29" fmla="*/ 435 h 612"/>
                  <a:gd name="T30" fmla="*/ 563 w 612"/>
                  <a:gd name="T31" fmla="*/ 473 h 612"/>
                  <a:gd name="T32" fmla="*/ 538 w 612"/>
                  <a:gd name="T33" fmla="*/ 506 h 612"/>
                  <a:gd name="T34" fmla="*/ 507 w 612"/>
                  <a:gd name="T35" fmla="*/ 537 h 612"/>
                  <a:gd name="T36" fmla="*/ 473 w 612"/>
                  <a:gd name="T37" fmla="*/ 563 h 612"/>
                  <a:gd name="T38" fmla="*/ 436 w 612"/>
                  <a:gd name="T39" fmla="*/ 583 h 612"/>
                  <a:gd name="T40" fmla="*/ 395 w 612"/>
                  <a:gd name="T41" fmla="*/ 599 h 612"/>
                  <a:gd name="T42" fmla="*/ 352 w 612"/>
                  <a:gd name="T43" fmla="*/ 608 h 612"/>
                  <a:gd name="T44" fmla="*/ 306 w 612"/>
                  <a:gd name="T45" fmla="*/ 612 h 612"/>
                  <a:gd name="T46" fmla="*/ 261 w 612"/>
                  <a:gd name="T47" fmla="*/ 608 h 612"/>
                  <a:gd name="T48" fmla="*/ 219 w 612"/>
                  <a:gd name="T49" fmla="*/ 599 h 612"/>
                  <a:gd name="T50" fmla="*/ 178 w 612"/>
                  <a:gd name="T51" fmla="*/ 583 h 612"/>
                  <a:gd name="T52" fmla="*/ 139 w 612"/>
                  <a:gd name="T53" fmla="*/ 563 h 612"/>
                  <a:gd name="T54" fmla="*/ 106 w 612"/>
                  <a:gd name="T55" fmla="*/ 537 h 612"/>
                  <a:gd name="T56" fmla="*/ 76 w 612"/>
                  <a:gd name="T57" fmla="*/ 506 h 612"/>
                  <a:gd name="T58" fmla="*/ 49 w 612"/>
                  <a:gd name="T59" fmla="*/ 473 h 612"/>
                  <a:gd name="T60" fmla="*/ 29 w 612"/>
                  <a:gd name="T61" fmla="*/ 435 h 612"/>
                  <a:gd name="T62" fmla="*/ 13 w 612"/>
                  <a:gd name="T63" fmla="*/ 395 h 612"/>
                  <a:gd name="T64" fmla="*/ 4 w 612"/>
                  <a:gd name="T65" fmla="*/ 351 h 612"/>
                  <a:gd name="T66" fmla="*/ 0 w 612"/>
                  <a:gd name="T67" fmla="*/ 306 h 612"/>
                  <a:gd name="T68" fmla="*/ 4 w 612"/>
                  <a:gd name="T69" fmla="*/ 261 h 612"/>
                  <a:gd name="T70" fmla="*/ 13 w 612"/>
                  <a:gd name="T71" fmla="*/ 218 h 612"/>
                  <a:gd name="T72" fmla="*/ 29 w 612"/>
                  <a:gd name="T73" fmla="*/ 177 h 612"/>
                  <a:gd name="T74" fmla="*/ 49 w 612"/>
                  <a:gd name="T75" fmla="*/ 139 h 612"/>
                  <a:gd name="T76" fmla="*/ 76 w 612"/>
                  <a:gd name="T77" fmla="*/ 105 h 612"/>
                  <a:gd name="T78" fmla="*/ 106 w 612"/>
                  <a:gd name="T79" fmla="*/ 75 h 612"/>
                  <a:gd name="T80" fmla="*/ 139 w 612"/>
                  <a:gd name="T81" fmla="*/ 49 h 612"/>
                  <a:gd name="T82" fmla="*/ 178 w 612"/>
                  <a:gd name="T83" fmla="*/ 29 h 612"/>
                  <a:gd name="T84" fmla="*/ 219 w 612"/>
                  <a:gd name="T85" fmla="*/ 13 h 612"/>
                  <a:gd name="T86" fmla="*/ 261 w 612"/>
                  <a:gd name="T87" fmla="*/ 3 h 612"/>
                  <a:gd name="T88" fmla="*/ 306 w 612"/>
                  <a:gd name="T89"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2" h="612">
                    <a:moveTo>
                      <a:pt x="306" y="0"/>
                    </a:moveTo>
                    <a:lnTo>
                      <a:pt x="352" y="3"/>
                    </a:lnTo>
                    <a:lnTo>
                      <a:pt x="395" y="13"/>
                    </a:lnTo>
                    <a:lnTo>
                      <a:pt x="436" y="29"/>
                    </a:lnTo>
                    <a:lnTo>
                      <a:pt x="473" y="49"/>
                    </a:lnTo>
                    <a:lnTo>
                      <a:pt x="507" y="75"/>
                    </a:lnTo>
                    <a:lnTo>
                      <a:pt x="538" y="105"/>
                    </a:lnTo>
                    <a:lnTo>
                      <a:pt x="563" y="139"/>
                    </a:lnTo>
                    <a:lnTo>
                      <a:pt x="583" y="177"/>
                    </a:lnTo>
                    <a:lnTo>
                      <a:pt x="599" y="218"/>
                    </a:lnTo>
                    <a:lnTo>
                      <a:pt x="609" y="261"/>
                    </a:lnTo>
                    <a:lnTo>
                      <a:pt x="612" y="306"/>
                    </a:lnTo>
                    <a:lnTo>
                      <a:pt x="609" y="351"/>
                    </a:lnTo>
                    <a:lnTo>
                      <a:pt x="599" y="395"/>
                    </a:lnTo>
                    <a:lnTo>
                      <a:pt x="583" y="435"/>
                    </a:lnTo>
                    <a:lnTo>
                      <a:pt x="563" y="473"/>
                    </a:lnTo>
                    <a:lnTo>
                      <a:pt x="538" y="506"/>
                    </a:lnTo>
                    <a:lnTo>
                      <a:pt x="507" y="537"/>
                    </a:lnTo>
                    <a:lnTo>
                      <a:pt x="473" y="563"/>
                    </a:lnTo>
                    <a:lnTo>
                      <a:pt x="436" y="583"/>
                    </a:lnTo>
                    <a:lnTo>
                      <a:pt x="395" y="599"/>
                    </a:lnTo>
                    <a:lnTo>
                      <a:pt x="352" y="608"/>
                    </a:lnTo>
                    <a:lnTo>
                      <a:pt x="306" y="612"/>
                    </a:lnTo>
                    <a:lnTo>
                      <a:pt x="261" y="608"/>
                    </a:lnTo>
                    <a:lnTo>
                      <a:pt x="219" y="599"/>
                    </a:lnTo>
                    <a:lnTo>
                      <a:pt x="178" y="583"/>
                    </a:lnTo>
                    <a:lnTo>
                      <a:pt x="139" y="563"/>
                    </a:lnTo>
                    <a:lnTo>
                      <a:pt x="106" y="537"/>
                    </a:lnTo>
                    <a:lnTo>
                      <a:pt x="76" y="506"/>
                    </a:lnTo>
                    <a:lnTo>
                      <a:pt x="49" y="473"/>
                    </a:lnTo>
                    <a:lnTo>
                      <a:pt x="29" y="435"/>
                    </a:lnTo>
                    <a:lnTo>
                      <a:pt x="13" y="395"/>
                    </a:lnTo>
                    <a:lnTo>
                      <a:pt x="4" y="351"/>
                    </a:lnTo>
                    <a:lnTo>
                      <a:pt x="0" y="306"/>
                    </a:lnTo>
                    <a:lnTo>
                      <a:pt x="4" y="261"/>
                    </a:lnTo>
                    <a:lnTo>
                      <a:pt x="13" y="218"/>
                    </a:lnTo>
                    <a:lnTo>
                      <a:pt x="29" y="177"/>
                    </a:lnTo>
                    <a:lnTo>
                      <a:pt x="49" y="139"/>
                    </a:lnTo>
                    <a:lnTo>
                      <a:pt x="76" y="105"/>
                    </a:lnTo>
                    <a:lnTo>
                      <a:pt x="106" y="75"/>
                    </a:lnTo>
                    <a:lnTo>
                      <a:pt x="139" y="49"/>
                    </a:lnTo>
                    <a:lnTo>
                      <a:pt x="178" y="29"/>
                    </a:lnTo>
                    <a:lnTo>
                      <a:pt x="219" y="13"/>
                    </a:lnTo>
                    <a:lnTo>
                      <a:pt x="261" y="3"/>
                    </a:lnTo>
                    <a:lnTo>
                      <a:pt x="3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12" name="Freeform 7">
                <a:extLst>
                  <a:ext uri="{FF2B5EF4-FFF2-40B4-BE49-F238E27FC236}">
                    <a16:creationId xmlns:a16="http://schemas.microsoft.com/office/drawing/2014/main" id="{CBB9A219-9038-74C7-D851-2B850B0F524B}"/>
                  </a:ext>
                </a:extLst>
              </p:cNvPr>
              <p:cNvSpPr>
                <a:spLocks/>
              </p:cNvSpPr>
              <p:nvPr/>
            </p:nvSpPr>
            <p:spPr bwMode="auto">
              <a:xfrm>
                <a:off x="1651" y="3275"/>
                <a:ext cx="237" cy="394"/>
              </a:xfrm>
              <a:custGeom>
                <a:avLst/>
                <a:gdLst>
                  <a:gd name="T0" fmla="*/ 300 w 1188"/>
                  <a:gd name="T1" fmla="*/ 0 h 1971"/>
                  <a:gd name="T2" fmla="*/ 329 w 1188"/>
                  <a:gd name="T3" fmla="*/ 3 h 1971"/>
                  <a:gd name="T4" fmla="*/ 347 w 1188"/>
                  <a:gd name="T5" fmla="*/ 7 h 1971"/>
                  <a:gd name="T6" fmla="*/ 383 w 1188"/>
                  <a:gd name="T7" fmla="*/ 19 h 1971"/>
                  <a:gd name="T8" fmla="*/ 449 w 1188"/>
                  <a:gd name="T9" fmla="*/ 51 h 1971"/>
                  <a:gd name="T10" fmla="*/ 505 w 1188"/>
                  <a:gd name="T11" fmla="*/ 100 h 1971"/>
                  <a:gd name="T12" fmla="*/ 529 w 1188"/>
                  <a:gd name="T13" fmla="*/ 130 h 1971"/>
                  <a:gd name="T14" fmla="*/ 568 w 1188"/>
                  <a:gd name="T15" fmla="*/ 183 h 1971"/>
                  <a:gd name="T16" fmla="*/ 634 w 1188"/>
                  <a:gd name="T17" fmla="*/ 270 h 1971"/>
                  <a:gd name="T18" fmla="*/ 690 w 1188"/>
                  <a:gd name="T19" fmla="*/ 336 h 1971"/>
                  <a:gd name="T20" fmla="*/ 742 w 1188"/>
                  <a:gd name="T21" fmla="*/ 381 h 1971"/>
                  <a:gd name="T22" fmla="*/ 793 w 1188"/>
                  <a:gd name="T23" fmla="*/ 410 h 1971"/>
                  <a:gd name="T24" fmla="*/ 849 w 1188"/>
                  <a:gd name="T25" fmla="*/ 421 h 1971"/>
                  <a:gd name="T26" fmla="*/ 911 w 1188"/>
                  <a:gd name="T27" fmla="*/ 415 h 1971"/>
                  <a:gd name="T28" fmla="*/ 984 w 1188"/>
                  <a:gd name="T29" fmla="*/ 394 h 1971"/>
                  <a:gd name="T30" fmla="*/ 1054 w 1188"/>
                  <a:gd name="T31" fmla="*/ 373 h 1971"/>
                  <a:gd name="T32" fmla="*/ 1107 w 1188"/>
                  <a:gd name="T33" fmla="*/ 376 h 1971"/>
                  <a:gd name="T34" fmla="*/ 1151 w 1188"/>
                  <a:gd name="T35" fmla="*/ 403 h 1971"/>
                  <a:gd name="T36" fmla="*/ 1181 w 1188"/>
                  <a:gd name="T37" fmla="*/ 447 h 1971"/>
                  <a:gd name="T38" fmla="*/ 1188 w 1188"/>
                  <a:gd name="T39" fmla="*/ 500 h 1971"/>
                  <a:gd name="T40" fmla="*/ 1173 w 1188"/>
                  <a:gd name="T41" fmla="*/ 550 h 1971"/>
                  <a:gd name="T42" fmla="*/ 1137 w 1188"/>
                  <a:gd name="T43" fmla="*/ 588 h 1971"/>
                  <a:gd name="T44" fmla="*/ 1055 w 1188"/>
                  <a:gd name="T45" fmla="*/ 621 h 1971"/>
                  <a:gd name="T46" fmla="*/ 949 w 1188"/>
                  <a:gd name="T47" fmla="*/ 646 h 1971"/>
                  <a:gd name="T48" fmla="*/ 856 w 1188"/>
                  <a:gd name="T49" fmla="*/ 655 h 1971"/>
                  <a:gd name="T50" fmla="*/ 760 w 1188"/>
                  <a:gd name="T51" fmla="*/ 645 h 1971"/>
                  <a:gd name="T52" fmla="*/ 674 w 1188"/>
                  <a:gd name="T53" fmla="*/ 614 h 1971"/>
                  <a:gd name="T54" fmla="*/ 598 w 1188"/>
                  <a:gd name="T55" fmla="*/ 567 h 1971"/>
                  <a:gd name="T56" fmla="*/ 562 w 1188"/>
                  <a:gd name="T57" fmla="*/ 873 h 1971"/>
                  <a:gd name="T58" fmla="*/ 835 w 1188"/>
                  <a:gd name="T59" fmla="*/ 876 h 1971"/>
                  <a:gd name="T60" fmla="*/ 887 w 1188"/>
                  <a:gd name="T61" fmla="*/ 900 h 1971"/>
                  <a:gd name="T62" fmla="*/ 925 w 1188"/>
                  <a:gd name="T63" fmla="*/ 942 h 1971"/>
                  <a:gd name="T64" fmla="*/ 945 w 1188"/>
                  <a:gd name="T65" fmla="*/ 997 h 1971"/>
                  <a:gd name="T66" fmla="*/ 1039 w 1188"/>
                  <a:gd name="T67" fmla="*/ 1843 h 1971"/>
                  <a:gd name="T68" fmla="*/ 1025 w 1188"/>
                  <a:gd name="T69" fmla="*/ 1896 h 1971"/>
                  <a:gd name="T70" fmla="*/ 991 w 1188"/>
                  <a:gd name="T71" fmla="*/ 1938 h 1971"/>
                  <a:gd name="T72" fmla="*/ 945 w 1188"/>
                  <a:gd name="T73" fmla="*/ 1964 h 1971"/>
                  <a:gd name="T74" fmla="*/ 907 w 1188"/>
                  <a:gd name="T75" fmla="*/ 1971 h 1971"/>
                  <a:gd name="T76" fmla="*/ 870 w 1188"/>
                  <a:gd name="T77" fmla="*/ 1968 h 1971"/>
                  <a:gd name="T78" fmla="*/ 819 w 1188"/>
                  <a:gd name="T79" fmla="*/ 1945 h 1971"/>
                  <a:gd name="T80" fmla="*/ 779 w 1188"/>
                  <a:gd name="T81" fmla="*/ 1903 h 1971"/>
                  <a:gd name="T82" fmla="*/ 761 w 1188"/>
                  <a:gd name="T83" fmla="*/ 1848 h 1971"/>
                  <a:gd name="T84" fmla="*/ 304 w 1188"/>
                  <a:gd name="T85" fmla="*/ 1154 h 1971"/>
                  <a:gd name="T86" fmla="*/ 247 w 1188"/>
                  <a:gd name="T87" fmla="*/ 1153 h 1971"/>
                  <a:gd name="T88" fmla="*/ 180 w 1188"/>
                  <a:gd name="T89" fmla="*/ 1138 h 1971"/>
                  <a:gd name="T90" fmla="*/ 118 w 1188"/>
                  <a:gd name="T91" fmla="*/ 1111 h 1971"/>
                  <a:gd name="T92" fmla="*/ 65 w 1188"/>
                  <a:gd name="T93" fmla="*/ 1069 h 1971"/>
                  <a:gd name="T94" fmla="*/ 25 w 1188"/>
                  <a:gd name="T95" fmla="*/ 1017 h 1971"/>
                  <a:gd name="T96" fmla="*/ 3 w 1188"/>
                  <a:gd name="T97" fmla="*/ 954 h 1971"/>
                  <a:gd name="T98" fmla="*/ 0 w 1188"/>
                  <a:gd name="T99" fmla="*/ 242 h 1971"/>
                  <a:gd name="T100" fmla="*/ 12 w 1188"/>
                  <a:gd name="T101" fmla="*/ 172 h 1971"/>
                  <a:gd name="T102" fmla="*/ 46 w 1188"/>
                  <a:gd name="T103" fmla="*/ 112 h 1971"/>
                  <a:gd name="T104" fmla="*/ 94 w 1188"/>
                  <a:gd name="T105" fmla="*/ 64 h 1971"/>
                  <a:gd name="T106" fmla="*/ 151 w 1188"/>
                  <a:gd name="T107" fmla="*/ 30 h 1971"/>
                  <a:gd name="T108" fmla="*/ 212 w 1188"/>
                  <a:gd name="T109" fmla="*/ 8 h 1971"/>
                  <a:gd name="T110" fmla="*/ 216 w 1188"/>
                  <a:gd name="T111" fmla="*/ 7 h 1971"/>
                  <a:gd name="T112" fmla="*/ 236 w 1188"/>
                  <a:gd name="T113" fmla="*/ 3 h 1971"/>
                  <a:gd name="T114" fmla="*/ 266 w 1188"/>
                  <a:gd name="T115" fmla="*/ 0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88" h="1971">
                    <a:moveTo>
                      <a:pt x="283" y="0"/>
                    </a:moveTo>
                    <a:lnTo>
                      <a:pt x="300" y="0"/>
                    </a:lnTo>
                    <a:lnTo>
                      <a:pt x="316" y="1"/>
                    </a:lnTo>
                    <a:lnTo>
                      <a:pt x="329" y="3"/>
                    </a:lnTo>
                    <a:lnTo>
                      <a:pt x="340" y="6"/>
                    </a:lnTo>
                    <a:lnTo>
                      <a:pt x="347" y="7"/>
                    </a:lnTo>
                    <a:lnTo>
                      <a:pt x="349" y="8"/>
                    </a:lnTo>
                    <a:lnTo>
                      <a:pt x="383" y="19"/>
                    </a:lnTo>
                    <a:lnTo>
                      <a:pt x="416" y="33"/>
                    </a:lnTo>
                    <a:lnTo>
                      <a:pt x="449" y="51"/>
                    </a:lnTo>
                    <a:lnTo>
                      <a:pt x="479" y="74"/>
                    </a:lnTo>
                    <a:lnTo>
                      <a:pt x="505" y="100"/>
                    </a:lnTo>
                    <a:lnTo>
                      <a:pt x="528" y="130"/>
                    </a:lnTo>
                    <a:lnTo>
                      <a:pt x="529" y="130"/>
                    </a:lnTo>
                    <a:lnTo>
                      <a:pt x="529" y="132"/>
                    </a:lnTo>
                    <a:lnTo>
                      <a:pt x="568" y="183"/>
                    </a:lnTo>
                    <a:lnTo>
                      <a:pt x="601" y="229"/>
                    </a:lnTo>
                    <a:lnTo>
                      <a:pt x="634" y="270"/>
                    </a:lnTo>
                    <a:lnTo>
                      <a:pt x="662" y="304"/>
                    </a:lnTo>
                    <a:lnTo>
                      <a:pt x="690" y="336"/>
                    </a:lnTo>
                    <a:lnTo>
                      <a:pt x="717" y="361"/>
                    </a:lnTo>
                    <a:lnTo>
                      <a:pt x="742" y="381"/>
                    </a:lnTo>
                    <a:lnTo>
                      <a:pt x="768" y="398"/>
                    </a:lnTo>
                    <a:lnTo>
                      <a:pt x="793" y="410"/>
                    </a:lnTo>
                    <a:lnTo>
                      <a:pt x="820" y="417"/>
                    </a:lnTo>
                    <a:lnTo>
                      <a:pt x="849" y="421"/>
                    </a:lnTo>
                    <a:lnTo>
                      <a:pt x="879" y="420"/>
                    </a:lnTo>
                    <a:lnTo>
                      <a:pt x="911" y="415"/>
                    </a:lnTo>
                    <a:lnTo>
                      <a:pt x="946" y="406"/>
                    </a:lnTo>
                    <a:lnTo>
                      <a:pt x="984" y="394"/>
                    </a:lnTo>
                    <a:lnTo>
                      <a:pt x="1027" y="379"/>
                    </a:lnTo>
                    <a:lnTo>
                      <a:pt x="1054" y="373"/>
                    </a:lnTo>
                    <a:lnTo>
                      <a:pt x="1080" y="372"/>
                    </a:lnTo>
                    <a:lnTo>
                      <a:pt x="1107" y="376"/>
                    </a:lnTo>
                    <a:lnTo>
                      <a:pt x="1129" y="387"/>
                    </a:lnTo>
                    <a:lnTo>
                      <a:pt x="1151" y="403"/>
                    </a:lnTo>
                    <a:lnTo>
                      <a:pt x="1168" y="423"/>
                    </a:lnTo>
                    <a:lnTo>
                      <a:pt x="1181" y="447"/>
                    </a:lnTo>
                    <a:lnTo>
                      <a:pt x="1188" y="474"/>
                    </a:lnTo>
                    <a:lnTo>
                      <a:pt x="1188" y="500"/>
                    </a:lnTo>
                    <a:lnTo>
                      <a:pt x="1183" y="526"/>
                    </a:lnTo>
                    <a:lnTo>
                      <a:pt x="1173" y="550"/>
                    </a:lnTo>
                    <a:lnTo>
                      <a:pt x="1157" y="571"/>
                    </a:lnTo>
                    <a:lnTo>
                      <a:pt x="1137" y="588"/>
                    </a:lnTo>
                    <a:lnTo>
                      <a:pt x="1113" y="601"/>
                    </a:lnTo>
                    <a:lnTo>
                      <a:pt x="1055" y="621"/>
                    </a:lnTo>
                    <a:lnTo>
                      <a:pt x="1001" y="637"/>
                    </a:lnTo>
                    <a:lnTo>
                      <a:pt x="949" y="646"/>
                    </a:lnTo>
                    <a:lnTo>
                      <a:pt x="901" y="654"/>
                    </a:lnTo>
                    <a:lnTo>
                      <a:pt x="856" y="655"/>
                    </a:lnTo>
                    <a:lnTo>
                      <a:pt x="807" y="652"/>
                    </a:lnTo>
                    <a:lnTo>
                      <a:pt x="760" y="645"/>
                    </a:lnTo>
                    <a:lnTo>
                      <a:pt x="715" y="632"/>
                    </a:lnTo>
                    <a:lnTo>
                      <a:pt x="674" y="614"/>
                    </a:lnTo>
                    <a:lnTo>
                      <a:pt x="635" y="592"/>
                    </a:lnTo>
                    <a:lnTo>
                      <a:pt x="598" y="567"/>
                    </a:lnTo>
                    <a:lnTo>
                      <a:pt x="562" y="538"/>
                    </a:lnTo>
                    <a:lnTo>
                      <a:pt x="562" y="873"/>
                    </a:lnTo>
                    <a:lnTo>
                      <a:pt x="805" y="873"/>
                    </a:lnTo>
                    <a:lnTo>
                      <a:pt x="835" y="876"/>
                    </a:lnTo>
                    <a:lnTo>
                      <a:pt x="863" y="885"/>
                    </a:lnTo>
                    <a:lnTo>
                      <a:pt x="887" y="900"/>
                    </a:lnTo>
                    <a:lnTo>
                      <a:pt x="909" y="919"/>
                    </a:lnTo>
                    <a:lnTo>
                      <a:pt x="925" y="942"/>
                    </a:lnTo>
                    <a:lnTo>
                      <a:pt x="939" y="968"/>
                    </a:lnTo>
                    <a:lnTo>
                      <a:pt x="945" y="997"/>
                    </a:lnTo>
                    <a:lnTo>
                      <a:pt x="1039" y="1815"/>
                    </a:lnTo>
                    <a:lnTo>
                      <a:pt x="1039" y="1843"/>
                    </a:lnTo>
                    <a:lnTo>
                      <a:pt x="1035" y="1870"/>
                    </a:lnTo>
                    <a:lnTo>
                      <a:pt x="1025" y="1896"/>
                    </a:lnTo>
                    <a:lnTo>
                      <a:pt x="1011" y="1918"/>
                    </a:lnTo>
                    <a:lnTo>
                      <a:pt x="991" y="1938"/>
                    </a:lnTo>
                    <a:lnTo>
                      <a:pt x="970" y="1953"/>
                    </a:lnTo>
                    <a:lnTo>
                      <a:pt x="945" y="1964"/>
                    </a:lnTo>
                    <a:lnTo>
                      <a:pt x="916" y="1970"/>
                    </a:lnTo>
                    <a:lnTo>
                      <a:pt x="907" y="1971"/>
                    </a:lnTo>
                    <a:lnTo>
                      <a:pt x="900" y="1971"/>
                    </a:lnTo>
                    <a:lnTo>
                      <a:pt x="870" y="1968"/>
                    </a:lnTo>
                    <a:lnTo>
                      <a:pt x="843" y="1959"/>
                    </a:lnTo>
                    <a:lnTo>
                      <a:pt x="819" y="1945"/>
                    </a:lnTo>
                    <a:lnTo>
                      <a:pt x="797" y="1926"/>
                    </a:lnTo>
                    <a:lnTo>
                      <a:pt x="779" y="1903"/>
                    </a:lnTo>
                    <a:lnTo>
                      <a:pt x="767" y="1876"/>
                    </a:lnTo>
                    <a:lnTo>
                      <a:pt x="761" y="1848"/>
                    </a:lnTo>
                    <a:lnTo>
                      <a:pt x="680" y="1154"/>
                    </a:lnTo>
                    <a:lnTo>
                      <a:pt x="304" y="1154"/>
                    </a:lnTo>
                    <a:lnTo>
                      <a:pt x="281" y="1155"/>
                    </a:lnTo>
                    <a:lnTo>
                      <a:pt x="247" y="1153"/>
                    </a:lnTo>
                    <a:lnTo>
                      <a:pt x="214" y="1148"/>
                    </a:lnTo>
                    <a:lnTo>
                      <a:pt x="180" y="1138"/>
                    </a:lnTo>
                    <a:lnTo>
                      <a:pt x="148" y="1126"/>
                    </a:lnTo>
                    <a:lnTo>
                      <a:pt x="118" y="1111"/>
                    </a:lnTo>
                    <a:lnTo>
                      <a:pt x="90" y="1092"/>
                    </a:lnTo>
                    <a:lnTo>
                      <a:pt x="65" y="1069"/>
                    </a:lnTo>
                    <a:lnTo>
                      <a:pt x="43" y="1045"/>
                    </a:lnTo>
                    <a:lnTo>
                      <a:pt x="25" y="1017"/>
                    </a:lnTo>
                    <a:lnTo>
                      <a:pt x="12" y="986"/>
                    </a:lnTo>
                    <a:lnTo>
                      <a:pt x="3" y="954"/>
                    </a:lnTo>
                    <a:lnTo>
                      <a:pt x="0" y="918"/>
                    </a:lnTo>
                    <a:lnTo>
                      <a:pt x="0" y="242"/>
                    </a:lnTo>
                    <a:lnTo>
                      <a:pt x="3" y="206"/>
                    </a:lnTo>
                    <a:lnTo>
                      <a:pt x="12" y="172"/>
                    </a:lnTo>
                    <a:lnTo>
                      <a:pt x="26" y="141"/>
                    </a:lnTo>
                    <a:lnTo>
                      <a:pt x="46" y="112"/>
                    </a:lnTo>
                    <a:lnTo>
                      <a:pt x="67" y="87"/>
                    </a:lnTo>
                    <a:lnTo>
                      <a:pt x="94" y="64"/>
                    </a:lnTo>
                    <a:lnTo>
                      <a:pt x="121" y="45"/>
                    </a:lnTo>
                    <a:lnTo>
                      <a:pt x="151" y="30"/>
                    </a:lnTo>
                    <a:lnTo>
                      <a:pt x="181" y="16"/>
                    </a:lnTo>
                    <a:lnTo>
                      <a:pt x="212" y="8"/>
                    </a:lnTo>
                    <a:lnTo>
                      <a:pt x="214" y="8"/>
                    </a:lnTo>
                    <a:lnTo>
                      <a:pt x="216" y="7"/>
                    </a:lnTo>
                    <a:lnTo>
                      <a:pt x="224" y="6"/>
                    </a:lnTo>
                    <a:lnTo>
                      <a:pt x="236" y="3"/>
                    </a:lnTo>
                    <a:lnTo>
                      <a:pt x="251" y="2"/>
                    </a:lnTo>
                    <a:lnTo>
                      <a:pt x="266" y="0"/>
                    </a:lnTo>
                    <a:lnTo>
                      <a:pt x="2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13" name="Freeform 8">
                <a:extLst>
                  <a:ext uri="{FF2B5EF4-FFF2-40B4-BE49-F238E27FC236}">
                    <a16:creationId xmlns:a16="http://schemas.microsoft.com/office/drawing/2014/main" id="{22A410F2-07C4-48D7-3A8B-24483000E895}"/>
                  </a:ext>
                </a:extLst>
              </p:cNvPr>
              <p:cNvSpPr>
                <a:spLocks/>
              </p:cNvSpPr>
              <p:nvPr/>
            </p:nvSpPr>
            <p:spPr bwMode="auto">
              <a:xfrm>
                <a:off x="1591" y="3302"/>
                <a:ext cx="188" cy="370"/>
              </a:xfrm>
              <a:custGeom>
                <a:avLst/>
                <a:gdLst>
                  <a:gd name="T0" fmla="*/ 146 w 943"/>
                  <a:gd name="T1" fmla="*/ 2 h 1849"/>
                  <a:gd name="T2" fmla="*/ 193 w 943"/>
                  <a:gd name="T3" fmla="*/ 25 h 1849"/>
                  <a:gd name="T4" fmla="*/ 225 w 943"/>
                  <a:gd name="T5" fmla="*/ 66 h 1849"/>
                  <a:gd name="T6" fmla="*/ 237 w 943"/>
                  <a:gd name="T7" fmla="*/ 118 h 1849"/>
                  <a:gd name="T8" fmla="*/ 824 w 943"/>
                  <a:gd name="T9" fmla="*/ 1060 h 1849"/>
                  <a:gd name="T10" fmla="*/ 876 w 943"/>
                  <a:gd name="T11" fmla="*/ 1073 h 1849"/>
                  <a:gd name="T12" fmla="*/ 917 w 943"/>
                  <a:gd name="T13" fmla="*/ 1105 h 1849"/>
                  <a:gd name="T14" fmla="*/ 940 w 943"/>
                  <a:gd name="T15" fmla="*/ 1152 h 1849"/>
                  <a:gd name="T16" fmla="*/ 940 w 943"/>
                  <a:gd name="T17" fmla="*/ 1205 h 1849"/>
                  <a:gd name="T18" fmla="*/ 919 w 943"/>
                  <a:gd name="T19" fmla="*/ 1250 h 1849"/>
                  <a:gd name="T20" fmla="*/ 881 w 943"/>
                  <a:gd name="T21" fmla="*/ 1283 h 1849"/>
                  <a:gd name="T22" fmla="*/ 906 w 943"/>
                  <a:gd name="T23" fmla="*/ 1348 h 1849"/>
                  <a:gd name="T24" fmla="*/ 916 w 943"/>
                  <a:gd name="T25" fmla="*/ 1417 h 1849"/>
                  <a:gd name="T26" fmla="*/ 912 w 943"/>
                  <a:gd name="T27" fmla="*/ 1776 h 1849"/>
                  <a:gd name="T28" fmla="*/ 886 w 943"/>
                  <a:gd name="T29" fmla="*/ 1819 h 1849"/>
                  <a:gd name="T30" fmla="*/ 842 w 943"/>
                  <a:gd name="T31" fmla="*/ 1846 h 1849"/>
                  <a:gd name="T32" fmla="*/ 790 w 943"/>
                  <a:gd name="T33" fmla="*/ 1846 h 1849"/>
                  <a:gd name="T34" fmla="*/ 745 w 943"/>
                  <a:gd name="T35" fmla="*/ 1819 h 1849"/>
                  <a:gd name="T36" fmla="*/ 720 w 943"/>
                  <a:gd name="T37" fmla="*/ 1776 h 1849"/>
                  <a:gd name="T38" fmla="*/ 716 w 943"/>
                  <a:gd name="T39" fmla="*/ 1417 h 1849"/>
                  <a:gd name="T40" fmla="*/ 706 w 943"/>
                  <a:gd name="T41" fmla="*/ 1376 h 1849"/>
                  <a:gd name="T42" fmla="*/ 676 w 943"/>
                  <a:gd name="T43" fmla="*/ 1348 h 1849"/>
                  <a:gd name="T44" fmla="*/ 635 w 943"/>
                  <a:gd name="T45" fmla="*/ 1336 h 1849"/>
                  <a:gd name="T46" fmla="*/ 281 w 943"/>
                  <a:gd name="T47" fmla="*/ 1339 h 1849"/>
                  <a:gd name="T48" fmla="*/ 246 w 943"/>
                  <a:gd name="T49" fmla="*/ 1360 h 1849"/>
                  <a:gd name="T50" fmla="*/ 224 w 943"/>
                  <a:gd name="T51" fmla="*/ 1396 h 1849"/>
                  <a:gd name="T52" fmla="*/ 222 w 943"/>
                  <a:gd name="T53" fmla="*/ 1750 h 1849"/>
                  <a:gd name="T54" fmla="*/ 207 w 943"/>
                  <a:gd name="T55" fmla="*/ 1800 h 1849"/>
                  <a:gd name="T56" fmla="*/ 173 w 943"/>
                  <a:gd name="T57" fmla="*/ 1835 h 1849"/>
                  <a:gd name="T58" fmla="*/ 122 w 943"/>
                  <a:gd name="T59" fmla="*/ 1849 h 1849"/>
                  <a:gd name="T60" fmla="*/ 72 w 943"/>
                  <a:gd name="T61" fmla="*/ 1835 h 1849"/>
                  <a:gd name="T62" fmla="*/ 36 w 943"/>
                  <a:gd name="T63" fmla="*/ 1800 h 1849"/>
                  <a:gd name="T64" fmla="*/ 23 w 943"/>
                  <a:gd name="T65" fmla="*/ 1750 h 1849"/>
                  <a:gd name="T66" fmla="*/ 25 w 943"/>
                  <a:gd name="T67" fmla="*/ 1381 h 1849"/>
                  <a:gd name="T68" fmla="*/ 43 w 943"/>
                  <a:gd name="T69" fmla="*/ 1313 h 1849"/>
                  <a:gd name="T70" fmla="*/ 38 w 943"/>
                  <a:gd name="T71" fmla="*/ 1266 h 1849"/>
                  <a:gd name="T72" fmla="*/ 11 w 943"/>
                  <a:gd name="T73" fmla="*/ 1228 h 1849"/>
                  <a:gd name="T74" fmla="*/ 0 w 943"/>
                  <a:gd name="T75" fmla="*/ 1178 h 1849"/>
                  <a:gd name="T76" fmla="*/ 3 w 943"/>
                  <a:gd name="T77" fmla="*/ 91 h 1849"/>
                  <a:gd name="T78" fmla="*/ 26 w 943"/>
                  <a:gd name="T79" fmla="*/ 44 h 1849"/>
                  <a:gd name="T80" fmla="*/ 66 w 943"/>
                  <a:gd name="T81" fmla="*/ 12 h 1849"/>
                  <a:gd name="T82" fmla="*/ 119 w 943"/>
                  <a:gd name="T83" fmla="*/ 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3" h="1849">
                    <a:moveTo>
                      <a:pt x="119" y="0"/>
                    </a:moveTo>
                    <a:lnTo>
                      <a:pt x="146" y="2"/>
                    </a:lnTo>
                    <a:lnTo>
                      <a:pt x="170" y="12"/>
                    </a:lnTo>
                    <a:lnTo>
                      <a:pt x="193" y="25"/>
                    </a:lnTo>
                    <a:lnTo>
                      <a:pt x="211" y="44"/>
                    </a:lnTo>
                    <a:lnTo>
                      <a:pt x="225" y="66"/>
                    </a:lnTo>
                    <a:lnTo>
                      <a:pt x="234" y="91"/>
                    </a:lnTo>
                    <a:lnTo>
                      <a:pt x="237" y="118"/>
                    </a:lnTo>
                    <a:lnTo>
                      <a:pt x="237" y="1060"/>
                    </a:lnTo>
                    <a:lnTo>
                      <a:pt x="824" y="1060"/>
                    </a:lnTo>
                    <a:lnTo>
                      <a:pt x="851" y="1063"/>
                    </a:lnTo>
                    <a:lnTo>
                      <a:pt x="876" y="1073"/>
                    </a:lnTo>
                    <a:lnTo>
                      <a:pt x="899" y="1086"/>
                    </a:lnTo>
                    <a:lnTo>
                      <a:pt x="917" y="1105"/>
                    </a:lnTo>
                    <a:lnTo>
                      <a:pt x="931" y="1127"/>
                    </a:lnTo>
                    <a:lnTo>
                      <a:pt x="940" y="1152"/>
                    </a:lnTo>
                    <a:lnTo>
                      <a:pt x="943" y="1178"/>
                    </a:lnTo>
                    <a:lnTo>
                      <a:pt x="940" y="1205"/>
                    </a:lnTo>
                    <a:lnTo>
                      <a:pt x="931" y="1229"/>
                    </a:lnTo>
                    <a:lnTo>
                      <a:pt x="919" y="1250"/>
                    </a:lnTo>
                    <a:lnTo>
                      <a:pt x="901" y="1268"/>
                    </a:lnTo>
                    <a:lnTo>
                      <a:pt x="881" y="1283"/>
                    </a:lnTo>
                    <a:lnTo>
                      <a:pt x="895" y="1314"/>
                    </a:lnTo>
                    <a:lnTo>
                      <a:pt x="906" y="1348"/>
                    </a:lnTo>
                    <a:lnTo>
                      <a:pt x="913" y="1381"/>
                    </a:lnTo>
                    <a:lnTo>
                      <a:pt x="916" y="1417"/>
                    </a:lnTo>
                    <a:lnTo>
                      <a:pt x="916" y="1750"/>
                    </a:lnTo>
                    <a:lnTo>
                      <a:pt x="912" y="1776"/>
                    </a:lnTo>
                    <a:lnTo>
                      <a:pt x="901" y="1800"/>
                    </a:lnTo>
                    <a:lnTo>
                      <a:pt x="886" y="1819"/>
                    </a:lnTo>
                    <a:lnTo>
                      <a:pt x="866" y="1835"/>
                    </a:lnTo>
                    <a:lnTo>
                      <a:pt x="842" y="1846"/>
                    </a:lnTo>
                    <a:lnTo>
                      <a:pt x="816" y="1849"/>
                    </a:lnTo>
                    <a:lnTo>
                      <a:pt x="790" y="1846"/>
                    </a:lnTo>
                    <a:lnTo>
                      <a:pt x="766" y="1835"/>
                    </a:lnTo>
                    <a:lnTo>
                      <a:pt x="745" y="1819"/>
                    </a:lnTo>
                    <a:lnTo>
                      <a:pt x="730" y="1800"/>
                    </a:lnTo>
                    <a:lnTo>
                      <a:pt x="720" y="1776"/>
                    </a:lnTo>
                    <a:lnTo>
                      <a:pt x="716" y="1750"/>
                    </a:lnTo>
                    <a:lnTo>
                      <a:pt x="716" y="1417"/>
                    </a:lnTo>
                    <a:lnTo>
                      <a:pt x="714" y="1396"/>
                    </a:lnTo>
                    <a:lnTo>
                      <a:pt x="706" y="1376"/>
                    </a:lnTo>
                    <a:lnTo>
                      <a:pt x="692" y="1360"/>
                    </a:lnTo>
                    <a:lnTo>
                      <a:pt x="676" y="1348"/>
                    </a:lnTo>
                    <a:lnTo>
                      <a:pt x="656" y="1339"/>
                    </a:lnTo>
                    <a:lnTo>
                      <a:pt x="635" y="1336"/>
                    </a:lnTo>
                    <a:lnTo>
                      <a:pt x="302" y="1336"/>
                    </a:lnTo>
                    <a:lnTo>
                      <a:pt x="281" y="1339"/>
                    </a:lnTo>
                    <a:lnTo>
                      <a:pt x="261" y="1348"/>
                    </a:lnTo>
                    <a:lnTo>
                      <a:pt x="246" y="1360"/>
                    </a:lnTo>
                    <a:lnTo>
                      <a:pt x="233" y="1376"/>
                    </a:lnTo>
                    <a:lnTo>
                      <a:pt x="224" y="1396"/>
                    </a:lnTo>
                    <a:lnTo>
                      <a:pt x="222" y="1417"/>
                    </a:lnTo>
                    <a:lnTo>
                      <a:pt x="222" y="1750"/>
                    </a:lnTo>
                    <a:lnTo>
                      <a:pt x="218" y="1776"/>
                    </a:lnTo>
                    <a:lnTo>
                      <a:pt x="207" y="1800"/>
                    </a:lnTo>
                    <a:lnTo>
                      <a:pt x="192" y="1819"/>
                    </a:lnTo>
                    <a:lnTo>
                      <a:pt x="173" y="1835"/>
                    </a:lnTo>
                    <a:lnTo>
                      <a:pt x="149" y="1846"/>
                    </a:lnTo>
                    <a:lnTo>
                      <a:pt x="122" y="1849"/>
                    </a:lnTo>
                    <a:lnTo>
                      <a:pt x="96" y="1846"/>
                    </a:lnTo>
                    <a:lnTo>
                      <a:pt x="72" y="1835"/>
                    </a:lnTo>
                    <a:lnTo>
                      <a:pt x="51" y="1819"/>
                    </a:lnTo>
                    <a:lnTo>
                      <a:pt x="36" y="1800"/>
                    </a:lnTo>
                    <a:lnTo>
                      <a:pt x="26" y="1776"/>
                    </a:lnTo>
                    <a:lnTo>
                      <a:pt x="23" y="1750"/>
                    </a:lnTo>
                    <a:lnTo>
                      <a:pt x="23" y="1417"/>
                    </a:lnTo>
                    <a:lnTo>
                      <a:pt x="25" y="1381"/>
                    </a:lnTo>
                    <a:lnTo>
                      <a:pt x="32" y="1345"/>
                    </a:lnTo>
                    <a:lnTo>
                      <a:pt x="43" y="1313"/>
                    </a:lnTo>
                    <a:lnTo>
                      <a:pt x="59" y="1280"/>
                    </a:lnTo>
                    <a:lnTo>
                      <a:pt x="38" y="1266"/>
                    </a:lnTo>
                    <a:lnTo>
                      <a:pt x="23" y="1249"/>
                    </a:lnTo>
                    <a:lnTo>
                      <a:pt x="11" y="1228"/>
                    </a:lnTo>
                    <a:lnTo>
                      <a:pt x="2" y="1205"/>
                    </a:lnTo>
                    <a:lnTo>
                      <a:pt x="0" y="1178"/>
                    </a:lnTo>
                    <a:lnTo>
                      <a:pt x="0" y="118"/>
                    </a:lnTo>
                    <a:lnTo>
                      <a:pt x="3" y="91"/>
                    </a:lnTo>
                    <a:lnTo>
                      <a:pt x="12" y="66"/>
                    </a:lnTo>
                    <a:lnTo>
                      <a:pt x="26" y="44"/>
                    </a:lnTo>
                    <a:lnTo>
                      <a:pt x="44" y="25"/>
                    </a:lnTo>
                    <a:lnTo>
                      <a:pt x="66" y="12"/>
                    </a:lnTo>
                    <a:lnTo>
                      <a:pt x="91"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14" name="Freeform 9">
                <a:extLst>
                  <a:ext uri="{FF2B5EF4-FFF2-40B4-BE49-F238E27FC236}">
                    <a16:creationId xmlns:a16="http://schemas.microsoft.com/office/drawing/2014/main" id="{9FB7F664-68BF-3E1C-A127-973078013CA9}"/>
                  </a:ext>
                </a:extLst>
              </p:cNvPr>
              <p:cNvSpPr>
                <a:spLocks/>
              </p:cNvSpPr>
              <p:nvPr/>
            </p:nvSpPr>
            <p:spPr bwMode="auto">
              <a:xfrm>
                <a:off x="2191" y="3151"/>
                <a:ext cx="123" cy="122"/>
              </a:xfrm>
              <a:custGeom>
                <a:avLst/>
                <a:gdLst>
                  <a:gd name="T0" fmla="*/ 306 w 612"/>
                  <a:gd name="T1" fmla="*/ 0 h 612"/>
                  <a:gd name="T2" fmla="*/ 351 w 612"/>
                  <a:gd name="T3" fmla="*/ 3 h 612"/>
                  <a:gd name="T4" fmla="*/ 394 w 612"/>
                  <a:gd name="T5" fmla="*/ 13 h 612"/>
                  <a:gd name="T6" fmla="*/ 435 w 612"/>
                  <a:gd name="T7" fmla="*/ 29 h 612"/>
                  <a:gd name="T8" fmla="*/ 472 w 612"/>
                  <a:gd name="T9" fmla="*/ 49 h 612"/>
                  <a:gd name="T10" fmla="*/ 507 w 612"/>
                  <a:gd name="T11" fmla="*/ 75 h 612"/>
                  <a:gd name="T12" fmla="*/ 537 w 612"/>
                  <a:gd name="T13" fmla="*/ 105 h 612"/>
                  <a:gd name="T14" fmla="*/ 563 w 612"/>
                  <a:gd name="T15" fmla="*/ 139 h 612"/>
                  <a:gd name="T16" fmla="*/ 583 w 612"/>
                  <a:gd name="T17" fmla="*/ 177 h 612"/>
                  <a:gd name="T18" fmla="*/ 599 w 612"/>
                  <a:gd name="T19" fmla="*/ 218 h 612"/>
                  <a:gd name="T20" fmla="*/ 609 w 612"/>
                  <a:gd name="T21" fmla="*/ 261 h 612"/>
                  <a:gd name="T22" fmla="*/ 612 w 612"/>
                  <a:gd name="T23" fmla="*/ 306 h 612"/>
                  <a:gd name="T24" fmla="*/ 609 w 612"/>
                  <a:gd name="T25" fmla="*/ 351 h 612"/>
                  <a:gd name="T26" fmla="*/ 599 w 612"/>
                  <a:gd name="T27" fmla="*/ 395 h 612"/>
                  <a:gd name="T28" fmla="*/ 583 w 612"/>
                  <a:gd name="T29" fmla="*/ 435 h 612"/>
                  <a:gd name="T30" fmla="*/ 563 w 612"/>
                  <a:gd name="T31" fmla="*/ 473 h 612"/>
                  <a:gd name="T32" fmla="*/ 537 w 612"/>
                  <a:gd name="T33" fmla="*/ 506 h 612"/>
                  <a:gd name="T34" fmla="*/ 507 w 612"/>
                  <a:gd name="T35" fmla="*/ 537 h 612"/>
                  <a:gd name="T36" fmla="*/ 472 w 612"/>
                  <a:gd name="T37" fmla="*/ 563 h 612"/>
                  <a:gd name="T38" fmla="*/ 435 w 612"/>
                  <a:gd name="T39" fmla="*/ 583 h 612"/>
                  <a:gd name="T40" fmla="*/ 394 w 612"/>
                  <a:gd name="T41" fmla="*/ 599 h 612"/>
                  <a:gd name="T42" fmla="*/ 351 w 612"/>
                  <a:gd name="T43" fmla="*/ 608 h 612"/>
                  <a:gd name="T44" fmla="*/ 306 w 612"/>
                  <a:gd name="T45" fmla="*/ 612 h 612"/>
                  <a:gd name="T46" fmla="*/ 261 w 612"/>
                  <a:gd name="T47" fmla="*/ 608 h 612"/>
                  <a:gd name="T48" fmla="*/ 217 w 612"/>
                  <a:gd name="T49" fmla="*/ 599 h 612"/>
                  <a:gd name="T50" fmla="*/ 177 w 612"/>
                  <a:gd name="T51" fmla="*/ 583 h 612"/>
                  <a:gd name="T52" fmla="*/ 139 w 612"/>
                  <a:gd name="T53" fmla="*/ 563 h 612"/>
                  <a:gd name="T54" fmla="*/ 105 w 612"/>
                  <a:gd name="T55" fmla="*/ 537 h 612"/>
                  <a:gd name="T56" fmla="*/ 75 w 612"/>
                  <a:gd name="T57" fmla="*/ 506 h 612"/>
                  <a:gd name="T58" fmla="*/ 49 w 612"/>
                  <a:gd name="T59" fmla="*/ 473 h 612"/>
                  <a:gd name="T60" fmla="*/ 28 w 612"/>
                  <a:gd name="T61" fmla="*/ 435 h 612"/>
                  <a:gd name="T62" fmla="*/ 12 w 612"/>
                  <a:gd name="T63" fmla="*/ 395 h 612"/>
                  <a:gd name="T64" fmla="*/ 3 w 612"/>
                  <a:gd name="T65" fmla="*/ 351 h 612"/>
                  <a:gd name="T66" fmla="*/ 0 w 612"/>
                  <a:gd name="T67" fmla="*/ 306 h 612"/>
                  <a:gd name="T68" fmla="*/ 3 w 612"/>
                  <a:gd name="T69" fmla="*/ 261 h 612"/>
                  <a:gd name="T70" fmla="*/ 12 w 612"/>
                  <a:gd name="T71" fmla="*/ 218 h 612"/>
                  <a:gd name="T72" fmla="*/ 28 w 612"/>
                  <a:gd name="T73" fmla="*/ 177 h 612"/>
                  <a:gd name="T74" fmla="*/ 49 w 612"/>
                  <a:gd name="T75" fmla="*/ 139 h 612"/>
                  <a:gd name="T76" fmla="*/ 75 w 612"/>
                  <a:gd name="T77" fmla="*/ 105 h 612"/>
                  <a:gd name="T78" fmla="*/ 105 w 612"/>
                  <a:gd name="T79" fmla="*/ 75 h 612"/>
                  <a:gd name="T80" fmla="*/ 139 w 612"/>
                  <a:gd name="T81" fmla="*/ 49 h 612"/>
                  <a:gd name="T82" fmla="*/ 177 w 612"/>
                  <a:gd name="T83" fmla="*/ 29 h 612"/>
                  <a:gd name="T84" fmla="*/ 217 w 612"/>
                  <a:gd name="T85" fmla="*/ 13 h 612"/>
                  <a:gd name="T86" fmla="*/ 261 w 612"/>
                  <a:gd name="T87" fmla="*/ 3 h 612"/>
                  <a:gd name="T88" fmla="*/ 306 w 612"/>
                  <a:gd name="T89"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2" h="612">
                    <a:moveTo>
                      <a:pt x="306" y="0"/>
                    </a:moveTo>
                    <a:lnTo>
                      <a:pt x="351" y="3"/>
                    </a:lnTo>
                    <a:lnTo>
                      <a:pt x="394" y="13"/>
                    </a:lnTo>
                    <a:lnTo>
                      <a:pt x="435" y="29"/>
                    </a:lnTo>
                    <a:lnTo>
                      <a:pt x="472" y="49"/>
                    </a:lnTo>
                    <a:lnTo>
                      <a:pt x="507" y="75"/>
                    </a:lnTo>
                    <a:lnTo>
                      <a:pt x="537" y="105"/>
                    </a:lnTo>
                    <a:lnTo>
                      <a:pt x="563" y="139"/>
                    </a:lnTo>
                    <a:lnTo>
                      <a:pt x="583" y="177"/>
                    </a:lnTo>
                    <a:lnTo>
                      <a:pt x="599" y="218"/>
                    </a:lnTo>
                    <a:lnTo>
                      <a:pt x="609" y="261"/>
                    </a:lnTo>
                    <a:lnTo>
                      <a:pt x="612" y="306"/>
                    </a:lnTo>
                    <a:lnTo>
                      <a:pt x="609" y="351"/>
                    </a:lnTo>
                    <a:lnTo>
                      <a:pt x="599" y="395"/>
                    </a:lnTo>
                    <a:lnTo>
                      <a:pt x="583" y="435"/>
                    </a:lnTo>
                    <a:lnTo>
                      <a:pt x="563" y="473"/>
                    </a:lnTo>
                    <a:lnTo>
                      <a:pt x="537" y="506"/>
                    </a:lnTo>
                    <a:lnTo>
                      <a:pt x="507" y="537"/>
                    </a:lnTo>
                    <a:lnTo>
                      <a:pt x="472" y="563"/>
                    </a:lnTo>
                    <a:lnTo>
                      <a:pt x="435" y="583"/>
                    </a:lnTo>
                    <a:lnTo>
                      <a:pt x="394" y="599"/>
                    </a:lnTo>
                    <a:lnTo>
                      <a:pt x="351" y="608"/>
                    </a:lnTo>
                    <a:lnTo>
                      <a:pt x="306" y="612"/>
                    </a:lnTo>
                    <a:lnTo>
                      <a:pt x="261" y="608"/>
                    </a:lnTo>
                    <a:lnTo>
                      <a:pt x="217" y="599"/>
                    </a:lnTo>
                    <a:lnTo>
                      <a:pt x="177" y="583"/>
                    </a:lnTo>
                    <a:lnTo>
                      <a:pt x="139" y="563"/>
                    </a:lnTo>
                    <a:lnTo>
                      <a:pt x="105" y="537"/>
                    </a:lnTo>
                    <a:lnTo>
                      <a:pt x="75" y="506"/>
                    </a:lnTo>
                    <a:lnTo>
                      <a:pt x="49" y="473"/>
                    </a:lnTo>
                    <a:lnTo>
                      <a:pt x="28" y="435"/>
                    </a:lnTo>
                    <a:lnTo>
                      <a:pt x="12" y="395"/>
                    </a:lnTo>
                    <a:lnTo>
                      <a:pt x="3" y="351"/>
                    </a:lnTo>
                    <a:lnTo>
                      <a:pt x="0" y="306"/>
                    </a:lnTo>
                    <a:lnTo>
                      <a:pt x="3" y="261"/>
                    </a:lnTo>
                    <a:lnTo>
                      <a:pt x="12" y="218"/>
                    </a:lnTo>
                    <a:lnTo>
                      <a:pt x="28" y="177"/>
                    </a:lnTo>
                    <a:lnTo>
                      <a:pt x="49" y="139"/>
                    </a:lnTo>
                    <a:lnTo>
                      <a:pt x="75" y="105"/>
                    </a:lnTo>
                    <a:lnTo>
                      <a:pt x="105" y="75"/>
                    </a:lnTo>
                    <a:lnTo>
                      <a:pt x="139" y="49"/>
                    </a:lnTo>
                    <a:lnTo>
                      <a:pt x="177" y="29"/>
                    </a:lnTo>
                    <a:lnTo>
                      <a:pt x="217" y="13"/>
                    </a:lnTo>
                    <a:lnTo>
                      <a:pt x="261" y="3"/>
                    </a:lnTo>
                    <a:lnTo>
                      <a:pt x="3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15" name="Freeform 10">
                <a:extLst>
                  <a:ext uri="{FF2B5EF4-FFF2-40B4-BE49-F238E27FC236}">
                    <a16:creationId xmlns:a16="http://schemas.microsoft.com/office/drawing/2014/main" id="{B8888AE1-0C0E-248E-48BB-B7B44F6B8334}"/>
                  </a:ext>
                </a:extLst>
              </p:cNvPr>
              <p:cNvSpPr>
                <a:spLocks/>
              </p:cNvSpPr>
              <p:nvPr/>
            </p:nvSpPr>
            <p:spPr bwMode="auto">
              <a:xfrm>
                <a:off x="2085" y="3275"/>
                <a:ext cx="238" cy="394"/>
              </a:xfrm>
              <a:custGeom>
                <a:avLst/>
                <a:gdLst>
                  <a:gd name="T0" fmla="*/ 922 w 1189"/>
                  <a:gd name="T1" fmla="*/ 0 h 1971"/>
                  <a:gd name="T2" fmla="*/ 952 w 1189"/>
                  <a:gd name="T3" fmla="*/ 3 h 1971"/>
                  <a:gd name="T4" fmla="*/ 972 w 1189"/>
                  <a:gd name="T5" fmla="*/ 7 h 1971"/>
                  <a:gd name="T6" fmla="*/ 976 w 1189"/>
                  <a:gd name="T7" fmla="*/ 8 h 1971"/>
                  <a:gd name="T8" fmla="*/ 1037 w 1189"/>
                  <a:gd name="T9" fmla="*/ 30 h 1971"/>
                  <a:gd name="T10" fmla="*/ 1095 w 1189"/>
                  <a:gd name="T11" fmla="*/ 64 h 1971"/>
                  <a:gd name="T12" fmla="*/ 1143 w 1189"/>
                  <a:gd name="T13" fmla="*/ 112 h 1971"/>
                  <a:gd name="T14" fmla="*/ 1175 w 1189"/>
                  <a:gd name="T15" fmla="*/ 172 h 1971"/>
                  <a:gd name="T16" fmla="*/ 1189 w 1189"/>
                  <a:gd name="T17" fmla="*/ 242 h 1971"/>
                  <a:gd name="T18" fmla="*/ 1185 w 1189"/>
                  <a:gd name="T19" fmla="*/ 954 h 1971"/>
                  <a:gd name="T20" fmla="*/ 1163 w 1189"/>
                  <a:gd name="T21" fmla="*/ 1017 h 1971"/>
                  <a:gd name="T22" fmla="*/ 1124 w 1189"/>
                  <a:gd name="T23" fmla="*/ 1069 h 1971"/>
                  <a:gd name="T24" fmla="*/ 1071 w 1189"/>
                  <a:gd name="T25" fmla="*/ 1111 h 1971"/>
                  <a:gd name="T26" fmla="*/ 1008 w 1189"/>
                  <a:gd name="T27" fmla="*/ 1138 h 1971"/>
                  <a:gd name="T28" fmla="*/ 941 w 1189"/>
                  <a:gd name="T29" fmla="*/ 1153 h 1971"/>
                  <a:gd name="T30" fmla="*/ 885 w 1189"/>
                  <a:gd name="T31" fmla="*/ 1154 h 1971"/>
                  <a:gd name="T32" fmla="*/ 427 w 1189"/>
                  <a:gd name="T33" fmla="*/ 1848 h 1971"/>
                  <a:gd name="T34" fmla="*/ 408 w 1189"/>
                  <a:gd name="T35" fmla="*/ 1903 h 1971"/>
                  <a:gd name="T36" fmla="*/ 370 w 1189"/>
                  <a:gd name="T37" fmla="*/ 1945 h 1971"/>
                  <a:gd name="T38" fmla="*/ 318 w 1189"/>
                  <a:gd name="T39" fmla="*/ 1968 h 1971"/>
                  <a:gd name="T40" fmla="*/ 280 w 1189"/>
                  <a:gd name="T41" fmla="*/ 1971 h 1971"/>
                  <a:gd name="T42" fmla="*/ 244 w 1189"/>
                  <a:gd name="T43" fmla="*/ 1964 h 1971"/>
                  <a:gd name="T44" fmla="*/ 197 w 1189"/>
                  <a:gd name="T45" fmla="*/ 1938 h 1971"/>
                  <a:gd name="T46" fmla="*/ 163 w 1189"/>
                  <a:gd name="T47" fmla="*/ 1896 h 1971"/>
                  <a:gd name="T48" fmla="*/ 148 w 1189"/>
                  <a:gd name="T49" fmla="*/ 1843 h 1971"/>
                  <a:gd name="T50" fmla="*/ 244 w 1189"/>
                  <a:gd name="T51" fmla="*/ 997 h 1971"/>
                  <a:gd name="T52" fmla="*/ 262 w 1189"/>
                  <a:gd name="T53" fmla="*/ 942 h 1971"/>
                  <a:gd name="T54" fmla="*/ 300 w 1189"/>
                  <a:gd name="T55" fmla="*/ 900 h 1971"/>
                  <a:gd name="T56" fmla="*/ 353 w 1189"/>
                  <a:gd name="T57" fmla="*/ 876 h 1971"/>
                  <a:gd name="T58" fmla="*/ 383 w 1189"/>
                  <a:gd name="T59" fmla="*/ 873 h 1971"/>
                  <a:gd name="T60" fmla="*/ 627 w 1189"/>
                  <a:gd name="T61" fmla="*/ 538 h 1971"/>
                  <a:gd name="T62" fmla="*/ 554 w 1189"/>
                  <a:gd name="T63" fmla="*/ 592 h 1971"/>
                  <a:gd name="T64" fmla="*/ 473 w 1189"/>
                  <a:gd name="T65" fmla="*/ 632 h 1971"/>
                  <a:gd name="T66" fmla="*/ 382 w 1189"/>
                  <a:gd name="T67" fmla="*/ 652 h 1971"/>
                  <a:gd name="T68" fmla="*/ 287 w 1189"/>
                  <a:gd name="T69" fmla="*/ 654 h 1971"/>
                  <a:gd name="T70" fmla="*/ 187 w 1189"/>
                  <a:gd name="T71" fmla="*/ 637 h 1971"/>
                  <a:gd name="T72" fmla="*/ 76 w 1189"/>
                  <a:gd name="T73" fmla="*/ 601 h 1971"/>
                  <a:gd name="T74" fmla="*/ 31 w 1189"/>
                  <a:gd name="T75" fmla="*/ 571 h 1971"/>
                  <a:gd name="T76" fmla="*/ 5 w 1189"/>
                  <a:gd name="T77" fmla="*/ 526 h 1971"/>
                  <a:gd name="T78" fmla="*/ 0 w 1189"/>
                  <a:gd name="T79" fmla="*/ 474 h 1971"/>
                  <a:gd name="T80" fmla="*/ 19 w 1189"/>
                  <a:gd name="T81" fmla="*/ 423 h 1971"/>
                  <a:gd name="T82" fmla="*/ 58 w 1189"/>
                  <a:gd name="T83" fmla="*/ 387 h 1971"/>
                  <a:gd name="T84" fmla="*/ 107 w 1189"/>
                  <a:gd name="T85" fmla="*/ 372 h 1971"/>
                  <a:gd name="T86" fmla="*/ 161 w 1189"/>
                  <a:gd name="T87" fmla="*/ 379 h 1971"/>
                  <a:gd name="T88" fmla="*/ 243 w 1189"/>
                  <a:gd name="T89" fmla="*/ 406 h 1971"/>
                  <a:gd name="T90" fmla="*/ 310 w 1189"/>
                  <a:gd name="T91" fmla="*/ 420 h 1971"/>
                  <a:gd name="T92" fmla="*/ 369 w 1189"/>
                  <a:gd name="T93" fmla="*/ 417 h 1971"/>
                  <a:gd name="T94" fmla="*/ 420 w 1189"/>
                  <a:gd name="T95" fmla="*/ 398 h 1971"/>
                  <a:gd name="T96" fmla="*/ 472 w 1189"/>
                  <a:gd name="T97" fmla="*/ 361 h 1971"/>
                  <a:gd name="T98" fmla="*/ 526 w 1189"/>
                  <a:gd name="T99" fmla="*/ 304 h 1971"/>
                  <a:gd name="T100" fmla="*/ 586 w 1189"/>
                  <a:gd name="T101" fmla="*/ 229 h 1971"/>
                  <a:gd name="T102" fmla="*/ 659 w 1189"/>
                  <a:gd name="T103" fmla="*/ 132 h 1971"/>
                  <a:gd name="T104" fmla="*/ 660 w 1189"/>
                  <a:gd name="T105" fmla="*/ 130 h 1971"/>
                  <a:gd name="T106" fmla="*/ 710 w 1189"/>
                  <a:gd name="T107" fmla="*/ 74 h 1971"/>
                  <a:gd name="T108" fmla="*/ 772 w 1189"/>
                  <a:gd name="T109" fmla="*/ 33 h 1971"/>
                  <a:gd name="T110" fmla="*/ 839 w 1189"/>
                  <a:gd name="T111" fmla="*/ 8 h 1971"/>
                  <a:gd name="T112" fmla="*/ 849 w 1189"/>
                  <a:gd name="T113" fmla="*/ 6 h 1971"/>
                  <a:gd name="T114" fmla="*/ 873 w 1189"/>
                  <a:gd name="T115" fmla="*/ 1 h 1971"/>
                  <a:gd name="T116" fmla="*/ 905 w 1189"/>
                  <a:gd name="T117" fmla="*/ 0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9" h="1971">
                    <a:moveTo>
                      <a:pt x="905" y="0"/>
                    </a:moveTo>
                    <a:lnTo>
                      <a:pt x="922" y="0"/>
                    </a:lnTo>
                    <a:lnTo>
                      <a:pt x="938" y="2"/>
                    </a:lnTo>
                    <a:lnTo>
                      <a:pt x="952" y="3"/>
                    </a:lnTo>
                    <a:lnTo>
                      <a:pt x="964" y="6"/>
                    </a:lnTo>
                    <a:lnTo>
                      <a:pt x="972" y="7"/>
                    </a:lnTo>
                    <a:lnTo>
                      <a:pt x="975" y="7"/>
                    </a:lnTo>
                    <a:lnTo>
                      <a:pt x="976" y="8"/>
                    </a:lnTo>
                    <a:lnTo>
                      <a:pt x="1006" y="16"/>
                    </a:lnTo>
                    <a:lnTo>
                      <a:pt x="1037" y="30"/>
                    </a:lnTo>
                    <a:lnTo>
                      <a:pt x="1067" y="45"/>
                    </a:lnTo>
                    <a:lnTo>
                      <a:pt x="1095" y="64"/>
                    </a:lnTo>
                    <a:lnTo>
                      <a:pt x="1120" y="87"/>
                    </a:lnTo>
                    <a:lnTo>
                      <a:pt x="1143" y="112"/>
                    </a:lnTo>
                    <a:lnTo>
                      <a:pt x="1162" y="141"/>
                    </a:lnTo>
                    <a:lnTo>
                      <a:pt x="1175" y="172"/>
                    </a:lnTo>
                    <a:lnTo>
                      <a:pt x="1185" y="206"/>
                    </a:lnTo>
                    <a:lnTo>
                      <a:pt x="1189" y="242"/>
                    </a:lnTo>
                    <a:lnTo>
                      <a:pt x="1189" y="918"/>
                    </a:lnTo>
                    <a:lnTo>
                      <a:pt x="1185" y="954"/>
                    </a:lnTo>
                    <a:lnTo>
                      <a:pt x="1177" y="986"/>
                    </a:lnTo>
                    <a:lnTo>
                      <a:pt x="1163" y="1017"/>
                    </a:lnTo>
                    <a:lnTo>
                      <a:pt x="1145" y="1045"/>
                    </a:lnTo>
                    <a:lnTo>
                      <a:pt x="1124" y="1069"/>
                    </a:lnTo>
                    <a:lnTo>
                      <a:pt x="1098" y="1092"/>
                    </a:lnTo>
                    <a:lnTo>
                      <a:pt x="1071" y="1111"/>
                    </a:lnTo>
                    <a:lnTo>
                      <a:pt x="1040" y="1126"/>
                    </a:lnTo>
                    <a:lnTo>
                      <a:pt x="1008" y="1138"/>
                    </a:lnTo>
                    <a:lnTo>
                      <a:pt x="975" y="1148"/>
                    </a:lnTo>
                    <a:lnTo>
                      <a:pt x="941" y="1153"/>
                    </a:lnTo>
                    <a:lnTo>
                      <a:pt x="908" y="1155"/>
                    </a:lnTo>
                    <a:lnTo>
                      <a:pt x="885" y="1154"/>
                    </a:lnTo>
                    <a:lnTo>
                      <a:pt x="508" y="1154"/>
                    </a:lnTo>
                    <a:lnTo>
                      <a:pt x="427" y="1848"/>
                    </a:lnTo>
                    <a:lnTo>
                      <a:pt x="421" y="1876"/>
                    </a:lnTo>
                    <a:lnTo>
                      <a:pt x="408" y="1903"/>
                    </a:lnTo>
                    <a:lnTo>
                      <a:pt x="391" y="1926"/>
                    </a:lnTo>
                    <a:lnTo>
                      <a:pt x="370" y="1945"/>
                    </a:lnTo>
                    <a:lnTo>
                      <a:pt x="346" y="1959"/>
                    </a:lnTo>
                    <a:lnTo>
                      <a:pt x="318" y="1968"/>
                    </a:lnTo>
                    <a:lnTo>
                      <a:pt x="288" y="1971"/>
                    </a:lnTo>
                    <a:lnTo>
                      <a:pt x="280" y="1971"/>
                    </a:lnTo>
                    <a:lnTo>
                      <a:pt x="273" y="1970"/>
                    </a:lnTo>
                    <a:lnTo>
                      <a:pt x="244" y="1964"/>
                    </a:lnTo>
                    <a:lnTo>
                      <a:pt x="219" y="1953"/>
                    </a:lnTo>
                    <a:lnTo>
                      <a:pt x="197" y="1938"/>
                    </a:lnTo>
                    <a:lnTo>
                      <a:pt x="178" y="1918"/>
                    </a:lnTo>
                    <a:lnTo>
                      <a:pt x="163" y="1896"/>
                    </a:lnTo>
                    <a:lnTo>
                      <a:pt x="154" y="1870"/>
                    </a:lnTo>
                    <a:lnTo>
                      <a:pt x="148" y="1843"/>
                    </a:lnTo>
                    <a:lnTo>
                      <a:pt x="149" y="1815"/>
                    </a:lnTo>
                    <a:lnTo>
                      <a:pt x="244" y="997"/>
                    </a:lnTo>
                    <a:lnTo>
                      <a:pt x="250" y="968"/>
                    </a:lnTo>
                    <a:lnTo>
                      <a:pt x="262" y="942"/>
                    </a:lnTo>
                    <a:lnTo>
                      <a:pt x="280" y="919"/>
                    </a:lnTo>
                    <a:lnTo>
                      <a:pt x="300" y="900"/>
                    </a:lnTo>
                    <a:lnTo>
                      <a:pt x="325" y="885"/>
                    </a:lnTo>
                    <a:lnTo>
                      <a:pt x="353" y="876"/>
                    </a:lnTo>
                    <a:lnTo>
                      <a:pt x="383" y="873"/>
                    </a:lnTo>
                    <a:lnTo>
                      <a:pt x="383" y="873"/>
                    </a:lnTo>
                    <a:lnTo>
                      <a:pt x="627" y="873"/>
                    </a:lnTo>
                    <a:lnTo>
                      <a:pt x="627" y="538"/>
                    </a:lnTo>
                    <a:lnTo>
                      <a:pt x="591" y="567"/>
                    </a:lnTo>
                    <a:lnTo>
                      <a:pt x="554" y="592"/>
                    </a:lnTo>
                    <a:lnTo>
                      <a:pt x="514" y="614"/>
                    </a:lnTo>
                    <a:lnTo>
                      <a:pt x="473" y="632"/>
                    </a:lnTo>
                    <a:lnTo>
                      <a:pt x="429" y="645"/>
                    </a:lnTo>
                    <a:lnTo>
                      <a:pt x="382" y="652"/>
                    </a:lnTo>
                    <a:lnTo>
                      <a:pt x="333" y="655"/>
                    </a:lnTo>
                    <a:lnTo>
                      <a:pt x="287" y="654"/>
                    </a:lnTo>
                    <a:lnTo>
                      <a:pt x="239" y="646"/>
                    </a:lnTo>
                    <a:lnTo>
                      <a:pt x="187" y="637"/>
                    </a:lnTo>
                    <a:lnTo>
                      <a:pt x="133" y="621"/>
                    </a:lnTo>
                    <a:lnTo>
                      <a:pt x="76" y="601"/>
                    </a:lnTo>
                    <a:lnTo>
                      <a:pt x="52" y="588"/>
                    </a:lnTo>
                    <a:lnTo>
                      <a:pt x="31" y="571"/>
                    </a:lnTo>
                    <a:lnTo>
                      <a:pt x="16" y="550"/>
                    </a:lnTo>
                    <a:lnTo>
                      <a:pt x="5" y="526"/>
                    </a:lnTo>
                    <a:lnTo>
                      <a:pt x="0" y="500"/>
                    </a:lnTo>
                    <a:lnTo>
                      <a:pt x="0" y="474"/>
                    </a:lnTo>
                    <a:lnTo>
                      <a:pt x="7" y="447"/>
                    </a:lnTo>
                    <a:lnTo>
                      <a:pt x="19" y="423"/>
                    </a:lnTo>
                    <a:lnTo>
                      <a:pt x="37" y="403"/>
                    </a:lnTo>
                    <a:lnTo>
                      <a:pt x="58" y="387"/>
                    </a:lnTo>
                    <a:lnTo>
                      <a:pt x="82" y="376"/>
                    </a:lnTo>
                    <a:lnTo>
                      <a:pt x="107" y="372"/>
                    </a:lnTo>
                    <a:lnTo>
                      <a:pt x="135" y="372"/>
                    </a:lnTo>
                    <a:lnTo>
                      <a:pt x="161" y="379"/>
                    </a:lnTo>
                    <a:lnTo>
                      <a:pt x="203" y="394"/>
                    </a:lnTo>
                    <a:lnTo>
                      <a:pt x="243" y="406"/>
                    </a:lnTo>
                    <a:lnTo>
                      <a:pt x="277" y="415"/>
                    </a:lnTo>
                    <a:lnTo>
                      <a:pt x="310" y="420"/>
                    </a:lnTo>
                    <a:lnTo>
                      <a:pt x="340" y="421"/>
                    </a:lnTo>
                    <a:lnTo>
                      <a:pt x="369" y="417"/>
                    </a:lnTo>
                    <a:lnTo>
                      <a:pt x="395" y="410"/>
                    </a:lnTo>
                    <a:lnTo>
                      <a:pt x="420" y="398"/>
                    </a:lnTo>
                    <a:lnTo>
                      <a:pt x="445" y="381"/>
                    </a:lnTo>
                    <a:lnTo>
                      <a:pt x="472" y="361"/>
                    </a:lnTo>
                    <a:lnTo>
                      <a:pt x="498" y="336"/>
                    </a:lnTo>
                    <a:lnTo>
                      <a:pt x="526" y="304"/>
                    </a:lnTo>
                    <a:lnTo>
                      <a:pt x="555" y="270"/>
                    </a:lnTo>
                    <a:lnTo>
                      <a:pt x="586" y="229"/>
                    </a:lnTo>
                    <a:lnTo>
                      <a:pt x="621" y="183"/>
                    </a:lnTo>
                    <a:lnTo>
                      <a:pt x="659" y="132"/>
                    </a:lnTo>
                    <a:lnTo>
                      <a:pt x="659" y="130"/>
                    </a:lnTo>
                    <a:lnTo>
                      <a:pt x="660" y="130"/>
                    </a:lnTo>
                    <a:lnTo>
                      <a:pt x="683" y="100"/>
                    </a:lnTo>
                    <a:lnTo>
                      <a:pt x="710" y="74"/>
                    </a:lnTo>
                    <a:lnTo>
                      <a:pt x="740" y="51"/>
                    </a:lnTo>
                    <a:lnTo>
                      <a:pt x="772" y="33"/>
                    </a:lnTo>
                    <a:lnTo>
                      <a:pt x="804" y="19"/>
                    </a:lnTo>
                    <a:lnTo>
                      <a:pt x="839" y="8"/>
                    </a:lnTo>
                    <a:lnTo>
                      <a:pt x="842" y="7"/>
                    </a:lnTo>
                    <a:lnTo>
                      <a:pt x="849" y="6"/>
                    </a:lnTo>
                    <a:lnTo>
                      <a:pt x="860" y="3"/>
                    </a:lnTo>
                    <a:lnTo>
                      <a:pt x="873" y="1"/>
                    </a:lnTo>
                    <a:lnTo>
                      <a:pt x="888" y="0"/>
                    </a:lnTo>
                    <a:lnTo>
                      <a:pt x="9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16" name="Freeform 11">
                <a:extLst>
                  <a:ext uri="{FF2B5EF4-FFF2-40B4-BE49-F238E27FC236}">
                    <a16:creationId xmlns:a16="http://schemas.microsoft.com/office/drawing/2014/main" id="{3BEAC1BB-27DB-B50F-6FED-C34478D409A0}"/>
                  </a:ext>
                </a:extLst>
              </p:cNvPr>
              <p:cNvSpPr>
                <a:spLocks/>
              </p:cNvSpPr>
              <p:nvPr/>
            </p:nvSpPr>
            <p:spPr bwMode="auto">
              <a:xfrm>
                <a:off x="2194" y="3302"/>
                <a:ext cx="189" cy="370"/>
              </a:xfrm>
              <a:custGeom>
                <a:avLst/>
                <a:gdLst>
                  <a:gd name="T0" fmla="*/ 852 w 944"/>
                  <a:gd name="T1" fmla="*/ 2 h 1849"/>
                  <a:gd name="T2" fmla="*/ 899 w 944"/>
                  <a:gd name="T3" fmla="*/ 25 h 1849"/>
                  <a:gd name="T4" fmla="*/ 932 w 944"/>
                  <a:gd name="T5" fmla="*/ 66 h 1849"/>
                  <a:gd name="T6" fmla="*/ 944 w 944"/>
                  <a:gd name="T7" fmla="*/ 118 h 1849"/>
                  <a:gd name="T8" fmla="*/ 941 w 944"/>
                  <a:gd name="T9" fmla="*/ 1205 h 1849"/>
                  <a:gd name="T10" fmla="*/ 921 w 944"/>
                  <a:gd name="T11" fmla="*/ 1249 h 1849"/>
                  <a:gd name="T12" fmla="*/ 885 w 944"/>
                  <a:gd name="T13" fmla="*/ 1282 h 1849"/>
                  <a:gd name="T14" fmla="*/ 911 w 944"/>
                  <a:gd name="T15" fmla="*/ 1345 h 1849"/>
                  <a:gd name="T16" fmla="*/ 921 w 944"/>
                  <a:gd name="T17" fmla="*/ 1417 h 1849"/>
                  <a:gd name="T18" fmla="*/ 917 w 944"/>
                  <a:gd name="T19" fmla="*/ 1776 h 1849"/>
                  <a:gd name="T20" fmla="*/ 892 w 944"/>
                  <a:gd name="T21" fmla="*/ 1819 h 1849"/>
                  <a:gd name="T22" fmla="*/ 848 w 944"/>
                  <a:gd name="T23" fmla="*/ 1846 h 1849"/>
                  <a:gd name="T24" fmla="*/ 795 w 944"/>
                  <a:gd name="T25" fmla="*/ 1846 h 1849"/>
                  <a:gd name="T26" fmla="*/ 750 w 944"/>
                  <a:gd name="T27" fmla="*/ 1819 h 1849"/>
                  <a:gd name="T28" fmla="*/ 725 w 944"/>
                  <a:gd name="T29" fmla="*/ 1776 h 1849"/>
                  <a:gd name="T30" fmla="*/ 722 w 944"/>
                  <a:gd name="T31" fmla="*/ 1417 h 1849"/>
                  <a:gd name="T32" fmla="*/ 711 w 944"/>
                  <a:gd name="T33" fmla="*/ 1376 h 1849"/>
                  <a:gd name="T34" fmla="*/ 682 w 944"/>
                  <a:gd name="T35" fmla="*/ 1348 h 1849"/>
                  <a:gd name="T36" fmla="*/ 640 w 944"/>
                  <a:gd name="T37" fmla="*/ 1336 h 1849"/>
                  <a:gd name="T38" fmla="*/ 287 w 944"/>
                  <a:gd name="T39" fmla="*/ 1339 h 1849"/>
                  <a:gd name="T40" fmla="*/ 251 w 944"/>
                  <a:gd name="T41" fmla="*/ 1360 h 1849"/>
                  <a:gd name="T42" fmla="*/ 229 w 944"/>
                  <a:gd name="T43" fmla="*/ 1396 h 1849"/>
                  <a:gd name="T44" fmla="*/ 227 w 944"/>
                  <a:gd name="T45" fmla="*/ 1750 h 1849"/>
                  <a:gd name="T46" fmla="*/ 213 w 944"/>
                  <a:gd name="T47" fmla="*/ 1800 h 1849"/>
                  <a:gd name="T48" fmla="*/ 178 w 944"/>
                  <a:gd name="T49" fmla="*/ 1835 h 1849"/>
                  <a:gd name="T50" fmla="*/ 127 w 944"/>
                  <a:gd name="T51" fmla="*/ 1849 h 1849"/>
                  <a:gd name="T52" fmla="*/ 77 w 944"/>
                  <a:gd name="T53" fmla="*/ 1835 h 1849"/>
                  <a:gd name="T54" fmla="*/ 41 w 944"/>
                  <a:gd name="T55" fmla="*/ 1800 h 1849"/>
                  <a:gd name="T56" fmla="*/ 28 w 944"/>
                  <a:gd name="T57" fmla="*/ 1750 h 1849"/>
                  <a:gd name="T58" fmla="*/ 30 w 944"/>
                  <a:gd name="T59" fmla="*/ 1381 h 1849"/>
                  <a:gd name="T60" fmla="*/ 47 w 944"/>
                  <a:gd name="T61" fmla="*/ 1314 h 1849"/>
                  <a:gd name="T62" fmla="*/ 41 w 944"/>
                  <a:gd name="T63" fmla="*/ 1268 h 1849"/>
                  <a:gd name="T64" fmla="*/ 11 w 944"/>
                  <a:gd name="T65" fmla="*/ 1229 h 1849"/>
                  <a:gd name="T66" fmla="*/ 0 w 944"/>
                  <a:gd name="T67" fmla="*/ 1178 h 1849"/>
                  <a:gd name="T68" fmla="*/ 12 w 944"/>
                  <a:gd name="T69" fmla="*/ 1127 h 1849"/>
                  <a:gd name="T70" fmla="*/ 45 w 944"/>
                  <a:gd name="T71" fmla="*/ 1086 h 1849"/>
                  <a:gd name="T72" fmla="*/ 91 w 944"/>
                  <a:gd name="T73" fmla="*/ 1063 h 1849"/>
                  <a:gd name="T74" fmla="*/ 706 w 944"/>
                  <a:gd name="T75" fmla="*/ 1060 h 1849"/>
                  <a:gd name="T76" fmla="*/ 708 w 944"/>
                  <a:gd name="T77" fmla="*/ 91 h 1849"/>
                  <a:gd name="T78" fmla="*/ 732 w 944"/>
                  <a:gd name="T79" fmla="*/ 44 h 1849"/>
                  <a:gd name="T80" fmla="*/ 772 w 944"/>
                  <a:gd name="T81" fmla="*/ 12 h 1849"/>
                  <a:gd name="T82" fmla="*/ 825 w 944"/>
                  <a:gd name="T83" fmla="*/ 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4" h="1849">
                    <a:moveTo>
                      <a:pt x="825" y="0"/>
                    </a:moveTo>
                    <a:lnTo>
                      <a:pt x="852" y="2"/>
                    </a:lnTo>
                    <a:lnTo>
                      <a:pt x="876" y="12"/>
                    </a:lnTo>
                    <a:lnTo>
                      <a:pt x="899" y="25"/>
                    </a:lnTo>
                    <a:lnTo>
                      <a:pt x="917" y="44"/>
                    </a:lnTo>
                    <a:lnTo>
                      <a:pt x="932" y="66"/>
                    </a:lnTo>
                    <a:lnTo>
                      <a:pt x="940" y="91"/>
                    </a:lnTo>
                    <a:lnTo>
                      <a:pt x="944" y="118"/>
                    </a:lnTo>
                    <a:lnTo>
                      <a:pt x="944" y="1178"/>
                    </a:lnTo>
                    <a:lnTo>
                      <a:pt x="941" y="1205"/>
                    </a:lnTo>
                    <a:lnTo>
                      <a:pt x="933" y="1228"/>
                    </a:lnTo>
                    <a:lnTo>
                      <a:pt x="921" y="1249"/>
                    </a:lnTo>
                    <a:lnTo>
                      <a:pt x="904" y="1267"/>
                    </a:lnTo>
                    <a:lnTo>
                      <a:pt x="885" y="1282"/>
                    </a:lnTo>
                    <a:lnTo>
                      <a:pt x="900" y="1313"/>
                    </a:lnTo>
                    <a:lnTo>
                      <a:pt x="911" y="1345"/>
                    </a:lnTo>
                    <a:lnTo>
                      <a:pt x="918" y="1381"/>
                    </a:lnTo>
                    <a:lnTo>
                      <a:pt x="921" y="1417"/>
                    </a:lnTo>
                    <a:lnTo>
                      <a:pt x="921" y="1750"/>
                    </a:lnTo>
                    <a:lnTo>
                      <a:pt x="917" y="1776"/>
                    </a:lnTo>
                    <a:lnTo>
                      <a:pt x="906" y="1800"/>
                    </a:lnTo>
                    <a:lnTo>
                      <a:pt x="892" y="1819"/>
                    </a:lnTo>
                    <a:lnTo>
                      <a:pt x="872" y="1835"/>
                    </a:lnTo>
                    <a:lnTo>
                      <a:pt x="848" y="1846"/>
                    </a:lnTo>
                    <a:lnTo>
                      <a:pt x="821" y="1849"/>
                    </a:lnTo>
                    <a:lnTo>
                      <a:pt x="795" y="1846"/>
                    </a:lnTo>
                    <a:lnTo>
                      <a:pt x="771" y="1835"/>
                    </a:lnTo>
                    <a:lnTo>
                      <a:pt x="750" y="1819"/>
                    </a:lnTo>
                    <a:lnTo>
                      <a:pt x="735" y="1800"/>
                    </a:lnTo>
                    <a:lnTo>
                      <a:pt x="725" y="1776"/>
                    </a:lnTo>
                    <a:lnTo>
                      <a:pt x="722" y="1750"/>
                    </a:lnTo>
                    <a:lnTo>
                      <a:pt x="722" y="1417"/>
                    </a:lnTo>
                    <a:lnTo>
                      <a:pt x="719" y="1396"/>
                    </a:lnTo>
                    <a:lnTo>
                      <a:pt x="711" y="1376"/>
                    </a:lnTo>
                    <a:lnTo>
                      <a:pt x="698" y="1360"/>
                    </a:lnTo>
                    <a:lnTo>
                      <a:pt x="682" y="1348"/>
                    </a:lnTo>
                    <a:lnTo>
                      <a:pt x="662" y="1339"/>
                    </a:lnTo>
                    <a:lnTo>
                      <a:pt x="640" y="1336"/>
                    </a:lnTo>
                    <a:lnTo>
                      <a:pt x="309" y="1336"/>
                    </a:lnTo>
                    <a:lnTo>
                      <a:pt x="287" y="1339"/>
                    </a:lnTo>
                    <a:lnTo>
                      <a:pt x="267" y="1348"/>
                    </a:lnTo>
                    <a:lnTo>
                      <a:pt x="251" y="1360"/>
                    </a:lnTo>
                    <a:lnTo>
                      <a:pt x="238" y="1376"/>
                    </a:lnTo>
                    <a:lnTo>
                      <a:pt x="229" y="1396"/>
                    </a:lnTo>
                    <a:lnTo>
                      <a:pt x="227" y="1417"/>
                    </a:lnTo>
                    <a:lnTo>
                      <a:pt x="227" y="1750"/>
                    </a:lnTo>
                    <a:lnTo>
                      <a:pt x="223" y="1776"/>
                    </a:lnTo>
                    <a:lnTo>
                      <a:pt x="213" y="1800"/>
                    </a:lnTo>
                    <a:lnTo>
                      <a:pt x="198" y="1819"/>
                    </a:lnTo>
                    <a:lnTo>
                      <a:pt x="178" y="1835"/>
                    </a:lnTo>
                    <a:lnTo>
                      <a:pt x="154" y="1846"/>
                    </a:lnTo>
                    <a:lnTo>
                      <a:pt x="127" y="1849"/>
                    </a:lnTo>
                    <a:lnTo>
                      <a:pt x="101" y="1846"/>
                    </a:lnTo>
                    <a:lnTo>
                      <a:pt x="77" y="1835"/>
                    </a:lnTo>
                    <a:lnTo>
                      <a:pt x="57" y="1819"/>
                    </a:lnTo>
                    <a:lnTo>
                      <a:pt x="41" y="1800"/>
                    </a:lnTo>
                    <a:lnTo>
                      <a:pt x="31" y="1776"/>
                    </a:lnTo>
                    <a:lnTo>
                      <a:pt x="28" y="1750"/>
                    </a:lnTo>
                    <a:lnTo>
                      <a:pt x="28" y="1417"/>
                    </a:lnTo>
                    <a:lnTo>
                      <a:pt x="30" y="1381"/>
                    </a:lnTo>
                    <a:lnTo>
                      <a:pt x="37" y="1348"/>
                    </a:lnTo>
                    <a:lnTo>
                      <a:pt x="47" y="1314"/>
                    </a:lnTo>
                    <a:lnTo>
                      <a:pt x="63" y="1283"/>
                    </a:lnTo>
                    <a:lnTo>
                      <a:pt x="41" y="1268"/>
                    </a:lnTo>
                    <a:lnTo>
                      <a:pt x="24" y="1250"/>
                    </a:lnTo>
                    <a:lnTo>
                      <a:pt x="11" y="1229"/>
                    </a:lnTo>
                    <a:lnTo>
                      <a:pt x="3" y="1205"/>
                    </a:lnTo>
                    <a:lnTo>
                      <a:pt x="0" y="1178"/>
                    </a:lnTo>
                    <a:lnTo>
                      <a:pt x="4" y="1152"/>
                    </a:lnTo>
                    <a:lnTo>
                      <a:pt x="12" y="1127"/>
                    </a:lnTo>
                    <a:lnTo>
                      <a:pt x="27" y="1105"/>
                    </a:lnTo>
                    <a:lnTo>
                      <a:pt x="45" y="1086"/>
                    </a:lnTo>
                    <a:lnTo>
                      <a:pt x="66" y="1073"/>
                    </a:lnTo>
                    <a:lnTo>
                      <a:pt x="91" y="1063"/>
                    </a:lnTo>
                    <a:lnTo>
                      <a:pt x="119" y="1060"/>
                    </a:lnTo>
                    <a:lnTo>
                      <a:pt x="706" y="1060"/>
                    </a:lnTo>
                    <a:lnTo>
                      <a:pt x="706" y="118"/>
                    </a:lnTo>
                    <a:lnTo>
                      <a:pt x="708" y="91"/>
                    </a:lnTo>
                    <a:lnTo>
                      <a:pt x="718" y="66"/>
                    </a:lnTo>
                    <a:lnTo>
                      <a:pt x="732" y="44"/>
                    </a:lnTo>
                    <a:lnTo>
                      <a:pt x="750" y="25"/>
                    </a:lnTo>
                    <a:lnTo>
                      <a:pt x="772" y="12"/>
                    </a:lnTo>
                    <a:lnTo>
                      <a:pt x="797" y="2"/>
                    </a:lnTo>
                    <a:lnTo>
                      <a:pt x="8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17" name="Freeform 12">
                <a:extLst>
                  <a:ext uri="{FF2B5EF4-FFF2-40B4-BE49-F238E27FC236}">
                    <a16:creationId xmlns:a16="http://schemas.microsoft.com/office/drawing/2014/main" id="{2D6FC85B-CF19-E08B-C422-0585E2A71D0D}"/>
                  </a:ext>
                </a:extLst>
              </p:cNvPr>
              <p:cNvSpPr>
                <a:spLocks/>
              </p:cNvSpPr>
              <p:nvPr/>
            </p:nvSpPr>
            <p:spPr bwMode="auto">
              <a:xfrm>
                <a:off x="1827" y="3411"/>
                <a:ext cx="309" cy="248"/>
              </a:xfrm>
              <a:custGeom>
                <a:avLst/>
                <a:gdLst>
                  <a:gd name="T0" fmla="*/ 114 w 1547"/>
                  <a:gd name="T1" fmla="*/ 0 h 1238"/>
                  <a:gd name="T2" fmla="*/ 1434 w 1547"/>
                  <a:gd name="T3" fmla="*/ 0 h 1238"/>
                  <a:gd name="T4" fmla="*/ 1460 w 1547"/>
                  <a:gd name="T5" fmla="*/ 2 h 1238"/>
                  <a:gd name="T6" fmla="*/ 1484 w 1547"/>
                  <a:gd name="T7" fmla="*/ 12 h 1238"/>
                  <a:gd name="T8" fmla="*/ 1505 w 1547"/>
                  <a:gd name="T9" fmla="*/ 25 h 1238"/>
                  <a:gd name="T10" fmla="*/ 1522 w 1547"/>
                  <a:gd name="T11" fmla="*/ 42 h 1238"/>
                  <a:gd name="T12" fmla="*/ 1536 w 1547"/>
                  <a:gd name="T13" fmla="*/ 64 h 1238"/>
                  <a:gd name="T14" fmla="*/ 1545 w 1547"/>
                  <a:gd name="T15" fmla="*/ 88 h 1238"/>
                  <a:gd name="T16" fmla="*/ 1547 w 1547"/>
                  <a:gd name="T17" fmla="*/ 114 h 1238"/>
                  <a:gd name="T18" fmla="*/ 1545 w 1547"/>
                  <a:gd name="T19" fmla="*/ 139 h 1238"/>
                  <a:gd name="T20" fmla="*/ 1536 w 1547"/>
                  <a:gd name="T21" fmla="*/ 163 h 1238"/>
                  <a:gd name="T22" fmla="*/ 1522 w 1547"/>
                  <a:gd name="T23" fmla="*/ 185 h 1238"/>
                  <a:gd name="T24" fmla="*/ 1505 w 1547"/>
                  <a:gd name="T25" fmla="*/ 203 h 1238"/>
                  <a:gd name="T26" fmla="*/ 1484 w 1547"/>
                  <a:gd name="T27" fmla="*/ 216 h 1238"/>
                  <a:gd name="T28" fmla="*/ 1460 w 1547"/>
                  <a:gd name="T29" fmla="*/ 224 h 1238"/>
                  <a:gd name="T30" fmla="*/ 1434 w 1547"/>
                  <a:gd name="T31" fmla="*/ 228 h 1238"/>
                  <a:gd name="T32" fmla="*/ 1277 w 1547"/>
                  <a:gd name="T33" fmla="*/ 228 h 1238"/>
                  <a:gd name="T34" fmla="*/ 1277 w 1547"/>
                  <a:gd name="T35" fmla="*/ 1238 h 1238"/>
                  <a:gd name="T36" fmla="*/ 270 w 1547"/>
                  <a:gd name="T37" fmla="*/ 1238 h 1238"/>
                  <a:gd name="T38" fmla="*/ 270 w 1547"/>
                  <a:gd name="T39" fmla="*/ 228 h 1238"/>
                  <a:gd name="T40" fmla="*/ 114 w 1547"/>
                  <a:gd name="T41" fmla="*/ 228 h 1238"/>
                  <a:gd name="T42" fmla="*/ 88 w 1547"/>
                  <a:gd name="T43" fmla="*/ 224 h 1238"/>
                  <a:gd name="T44" fmla="*/ 64 w 1547"/>
                  <a:gd name="T45" fmla="*/ 216 h 1238"/>
                  <a:gd name="T46" fmla="*/ 42 w 1547"/>
                  <a:gd name="T47" fmla="*/ 203 h 1238"/>
                  <a:gd name="T48" fmla="*/ 25 w 1547"/>
                  <a:gd name="T49" fmla="*/ 185 h 1238"/>
                  <a:gd name="T50" fmla="*/ 11 w 1547"/>
                  <a:gd name="T51" fmla="*/ 163 h 1238"/>
                  <a:gd name="T52" fmla="*/ 2 w 1547"/>
                  <a:gd name="T53" fmla="*/ 140 h 1238"/>
                  <a:gd name="T54" fmla="*/ 0 w 1547"/>
                  <a:gd name="T55" fmla="*/ 114 h 1238"/>
                  <a:gd name="T56" fmla="*/ 2 w 1547"/>
                  <a:gd name="T57" fmla="*/ 88 h 1238"/>
                  <a:gd name="T58" fmla="*/ 11 w 1547"/>
                  <a:gd name="T59" fmla="*/ 64 h 1238"/>
                  <a:gd name="T60" fmla="*/ 25 w 1547"/>
                  <a:gd name="T61" fmla="*/ 42 h 1238"/>
                  <a:gd name="T62" fmla="*/ 42 w 1547"/>
                  <a:gd name="T63" fmla="*/ 25 h 1238"/>
                  <a:gd name="T64" fmla="*/ 64 w 1547"/>
                  <a:gd name="T65" fmla="*/ 12 h 1238"/>
                  <a:gd name="T66" fmla="*/ 88 w 1547"/>
                  <a:gd name="T67" fmla="*/ 2 h 1238"/>
                  <a:gd name="T68" fmla="*/ 114 w 1547"/>
                  <a:gd name="T69"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7" h="1238">
                    <a:moveTo>
                      <a:pt x="114" y="0"/>
                    </a:moveTo>
                    <a:lnTo>
                      <a:pt x="1434" y="0"/>
                    </a:lnTo>
                    <a:lnTo>
                      <a:pt x="1460" y="2"/>
                    </a:lnTo>
                    <a:lnTo>
                      <a:pt x="1484" y="12"/>
                    </a:lnTo>
                    <a:lnTo>
                      <a:pt x="1505" y="25"/>
                    </a:lnTo>
                    <a:lnTo>
                      <a:pt x="1522" y="42"/>
                    </a:lnTo>
                    <a:lnTo>
                      <a:pt x="1536" y="64"/>
                    </a:lnTo>
                    <a:lnTo>
                      <a:pt x="1545" y="88"/>
                    </a:lnTo>
                    <a:lnTo>
                      <a:pt x="1547" y="114"/>
                    </a:lnTo>
                    <a:lnTo>
                      <a:pt x="1545" y="139"/>
                    </a:lnTo>
                    <a:lnTo>
                      <a:pt x="1536" y="163"/>
                    </a:lnTo>
                    <a:lnTo>
                      <a:pt x="1522" y="185"/>
                    </a:lnTo>
                    <a:lnTo>
                      <a:pt x="1505" y="203"/>
                    </a:lnTo>
                    <a:lnTo>
                      <a:pt x="1484" y="216"/>
                    </a:lnTo>
                    <a:lnTo>
                      <a:pt x="1460" y="224"/>
                    </a:lnTo>
                    <a:lnTo>
                      <a:pt x="1434" y="228"/>
                    </a:lnTo>
                    <a:lnTo>
                      <a:pt x="1277" y="228"/>
                    </a:lnTo>
                    <a:lnTo>
                      <a:pt x="1277" y="1238"/>
                    </a:lnTo>
                    <a:lnTo>
                      <a:pt x="270" y="1238"/>
                    </a:lnTo>
                    <a:lnTo>
                      <a:pt x="270" y="228"/>
                    </a:lnTo>
                    <a:lnTo>
                      <a:pt x="114" y="228"/>
                    </a:lnTo>
                    <a:lnTo>
                      <a:pt x="88" y="224"/>
                    </a:lnTo>
                    <a:lnTo>
                      <a:pt x="64" y="216"/>
                    </a:lnTo>
                    <a:lnTo>
                      <a:pt x="42" y="203"/>
                    </a:lnTo>
                    <a:lnTo>
                      <a:pt x="25" y="185"/>
                    </a:lnTo>
                    <a:lnTo>
                      <a:pt x="11" y="163"/>
                    </a:lnTo>
                    <a:lnTo>
                      <a:pt x="2" y="140"/>
                    </a:lnTo>
                    <a:lnTo>
                      <a:pt x="0" y="114"/>
                    </a:lnTo>
                    <a:lnTo>
                      <a:pt x="2" y="88"/>
                    </a:lnTo>
                    <a:lnTo>
                      <a:pt x="11" y="64"/>
                    </a:lnTo>
                    <a:lnTo>
                      <a:pt x="25" y="42"/>
                    </a:lnTo>
                    <a:lnTo>
                      <a:pt x="42" y="25"/>
                    </a:lnTo>
                    <a:lnTo>
                      <a:pt x="64" y="12"/>
                    </a:lnTo>
                    <a:lnTo>
                      <a:pt x="88" y="2"/>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18" name="Freeform 13">
                <a:extLst>
                  <a:ext uri="{FF2B5EF4-FFF2-40B4-BE49-F238E27FC236}">
                    <a16:creationId xmlns:a16="http://schemas.microsoft.com/office/drawing/2014/main" id="{7327BC21-7086-09F6-1342-589EE834F2DE}"/>
                  </a:ext>
                </a:extLst>
              </p:cNvPr>
              <p:cNvSpPr>
                <a:spLocks noEditPoints="1"/>
              </p:cNvSpPr>
              <p:nvPr/>
            </p:nvSpPr>
            <p:spPr bwMode="auto">
              <a:xfrm>
                <a:off x="1827" y="3083"/>
                <a:ext cx="332" cy="207"/>
              </a:xfrm>
              <a:custGeom>
                <a:avLst/>
                <a:gdLst>
                  <a:gd name="T0" fmla="*/ 155 w 1662"/>
                  <a:gd name="T1" fmla="*/ 868 h 1037"/>
                  <a:gd name="T2" fmla="*/ 155 w 1662"/>
                  <a:gd name="T3" fmla="*/ 951 h 1037"/>
                  <a:gd name="T4" fmla="*/ 1504 w 1662"/>
                  <a:gd name="T5" fmla="*/ 951 h 1037"/>
                  <a:gd name="T6" fmla="*/ 1504 w 1662"/>
                  <a:gd name="T7" fmla="*/ 868 h 1037"/>
                  <a:gd name="T8" fmla="*/ 155 w 1662"/>
                  <a:gd name="T9" fmla="*/ 868 h 1037"/>
                  <a:gd name="T10" fmla="*/ 813 w 1662"/>
                  <a:gd name="T11" fmla="*/ 514 h 1037"/>
                  <a:gd name="T12" fmla="*/ 774 w 1662"/>
                  <a:gd name="T13" fmla="*/ 771 h 1037"/>
                  <a:gd name="T14" fmla="*/ 852 w 1662"/>
                  <a:gd name="T15" fmla="*/ 771 h 1037"/>
                  <a:gd name="T16" fmla="*/ 813 w 1662"/>
                  <a:gd name="T17" fmla="*/ 514 h 1037"/>
                  <a:gd name="T18" fmla="*/ 813 w 1662"/>
                  <a:gd name="T19" fmla="*/ 514 h 1037"/>
                  <a:gd name="T20" fmla="*/ 155 w 1662"/>
                  <a:gd name="T21" fmla="*/ 87 h 1037"/>
                  <a:gd name="T22" fmla="*/ 155 w 1662"/>
                  <a:gd name="T23" fmla="*/ 771 h 1037"/>
                  <a:gd name="T24" fmla="*/ 495 w 1662"/>
                  <a:gd name="T25" fmla="*/ 771 h 1037"/>
                  <a:gd name="T26" fmla="*/ 507 w 1662"/>
                  <a:gd name="T27" fmla="*/ 725 h 1037"/>
                  <a:gd name="T28" fmla="*/ 521 w 1662"/>
                  <a:gd name="T29" fmla="*/ 684 h 1037"/>
                  <a:gd name="T30" fmla="*/ 538 w 1662"/>
                  <a:gd name="T31" fmla="*/ 651 h 1037"/>
                  <a:gd name="T32" fmla="*/ 555 w 1662"/>
                  <a:gd name="T33" fmla="*/ 621 h 1037"/>
                  <a:gd name="T34" fmla="*/ 574 w 1662"/>
                  <a:gd name="T35" fmla="*/ 594 h 1037"/>
                  <a:gd name="T36" fmla="*/ 595 w 1662"/>
                  <a:gd name="T37" fmla="*/ 572 h 1037"/>
                  <a:gd name="T38" fmla="*/ 618 w 1662"/>
                  <a:gd name="T39" fmla="*/ 551 h 1037"/>
                  <a:gd name="T40" fmla="*/ 642 w 1662"/>
                  <a:gd name="T41" fmla="*/ 532 h 1037"/>
                  <a:gd name="T42" fmla="*/ 669 w 1662"/>
                  <a:gd name="T43" fmla="*/ 514 h 1037"/>
                  <a:gd name="T44" fmla="*/ 697 w 1662"/>
                  <a:gd name="T45" fmla="*/ 496 h 1037"/>
                  <a:gd name="T46" fmla="*/ 702 w 1662"/>
                  <a:gd name="T47" fmla="*/ 494 h 1037"/>
                  <a:gd name="T48" fmla="*/ 707 w 1662"/>
                  <a:gd name="T49" fmla="*/ 491 h 1037"/>
                  <a:gd name="T50" fmla="*/ 738 w 1662"/>
                  <a:gd name="T51" fmla="*/ 474 h 1037"/>
                  <a:gd name="T52" fmla="*/ 771 w 1662"/>
                  <a:gd name="T53" fmla="*/ 464 h 1037"/>
                  <a:gd name="T54" fmla="*/ 771 w 1662"/>
                  <a:gd name="T55" fmla="*/ 464 h 1037"/>
                  <a:gd name="T56" fmla="*/ 813 w 1662"/>
                  <a:gd name="T57" fmla="*/ 508 h 1037"/>
                  <a:gd name="T58" fmla="*/ 856 w 1662"/>
                  <a:gd name="T59" fmla="*/ 465 h 1037"/>
                  <a:gd name="T60" fmla="*/ 888 w 1662"/>
                  <a:gd name="T61" fmla="*/ 476 h 1037"/>
                  <a:gd name="T62" fmla="*/ 919 w 1662"/>
                  <a:gd name="T63" fmla="*/ 492 h 1037"/>
                  <a:gd name="T64" fmla="*/ 923 w 1662"/>
                  <a:gd name="T65" fmla="*/ 495 h 1037"/>
                  <a:gd name="T66" fmla="*/ 928 w 1662"/>
                  <a:gd name="T67" fmla="*/ 497 h 1037"/>
                  <a:gd name="T68" fmla="*/ 957 w 1662"/>
                  <a:gd name="T69" fmla="*/ 514 h 1037"/>
                  <a:gd name="T70" fmla="*/ 982 w 1662"/>
                  <a:gd name="T71" fmla="*/ 532 h 1037"/>
                  <a:gd name="T72" fmla="*/ 1007 w 1662"/>
                  <a:gd name="T73" fmla="*/ 551 h 1037"/>
                  <a:gd name="T74" fmla="*/ 1030 w 1662"/>
                  <a:gd name="T75" fmla="*/ 572 h 1037"/>
                  <a:gd name="T76" fmla="*/ 1050 w 1662"/>
                  <a:gd name="T77" fmla="*/ 594 h 1037"/>
                  <a:gd name="T78" fmla="*/ 1071 w 1662"/>
                  <a:gd name="T79" fmla="*/ 621 h 1037"/>
                  <a:gd name="T80" fmla="*/ 1087 w 1662"/>
                  <a:gd name="T81" fmla="*/ 651 h 1037"/>
                  <a:gd name="T82" fmla="*/ 1103 w 1662"/>
                  <a:gd name="T83" fmla="*/ 684 h 1037"/>
                  <a:gd name="T84" fmla="*/ 1117 w 1662"/>
                  <a:gd name="T85" fmla="*/ 725 h 1037"/>
                  <a:gd name="T86" fmla="*/ 1131 w 1662"/>
                  <a:gd name="T87" fmla="*/ 771 h 1037"/>
                  <a:gd name="T88" fmla="*/ 1504 w 1662"/>
                  <a:gd name="T89" fmla="*/ 771 h 1037"/>
                  <a:gd name="T90" fmla="*/ 1504 w 1662"/>
                  <a:gd name="T91" fmla="*/ 87 h 1037"/>
                  <a:gd name="T92" fmla="*/ 155 w 1662"/>
                  <a:gd name="T93" fmla="*/ 87 h 1037"/>
                  <a:gd name="T94" fmla="*/ 68 w 1662"/>
                  <a:gd name="T95" fmla="*/ 0 h 1037"/>
                  <a:gd name="T96" fmla="*/ 1590 w 1662"/>
                  <a:gd name="T97" fmla="*/ 0 h 1037"/>
                  <a:gd name="T98" fmla="*/ 1590 w 1662"/>
                  <a:gd name="T99" fmla="*/ 123 h 1037"/>
                  <a:gd name="T100" fmla="*/ 1662 w 1662"/>
                  <a:gd name="T101" fmla="*/ 123 h 1037"/>
                  <a:gd name="T102" fmla="*/ 1662 w 1662"/>
                  <a:gd name="T103" fmla="*/ 684 h 1037"/>
                  <a:gd name="T104" fmla="*/ 1590 w 1662"/>
                  <a:gd name="T105" fmla="*/ 684 h 1037"/>
                  <a:gd name="T106" fmla="*/ 1590 w 1662"/>
                  <a:gd name="T107" fmla="*/ 1037 h 1037"/>
                  <a:gd name="T108" fmla="*/ 68 w 1662"/>
                  <a:gd name="T109" fmla="*/ 1037 h 1037"/>
                  <a:gd name="T110" fmla="*/ 68 w 1662"/>
                  <a:gd name="T111" fmla="*/ 684 h 1037"/>
                  <a:gd name="T112" fmla="*/ 0 w 1662"/>
                  <a:gd name="T113" fmla="*/ 684 h 1037"/>
                  <a:gd name="T114" fmla="*/ 0 w 1662"/>
                  <a:gd name="T115" fmla="*/ 123 h 1037"/>
                  <a:gd name="T116" fmla="*/ 68 w 1662"/>
                  <a:gd name="T117" fmla="*/ 123 h 1037"/>
                  <a:gd name="T118" fmla="*/ 68 w 1662"/>
                  <a:gd name="T119"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2" h="1037">
                    <a:moveTo>
                      <a:pt x="155" y="868"/>
                    </a:moveTo>
                    <a:lnTo>
                      <a:pt x="155" y="951"/>
                    </a:lnTo>
                    <a:lnTo>
                      <a:pt x="1504" y="951"/>
                    </a:lnTo>
                    <a:lnTo>
                      <a:pt x="1504" y="868"/>
                    </a:lnTo>
                    <a:lnTo>
                      <a:pt x="155" y="868"/>
                    </a:lnTo>
                    <a:close/>
                    <a:moveTo>
                      <a:pt x="813" y="514"/>
                    </a:moveTo>
                    <a:lnTo>
                      <a:pt x="774" y="771"/>
                    </a:lnTo>
                    <a:lnTo>
                      <a:pt x="852" y="771"/>
                    </a:lnTo>
                    <a:lnTo>
                      <a:pt x="813" y="514"/>
                    </a:lnTo>
                    <a:lnTo>
                      <a:pt x="813" y="514"/>
                    </a:lnTo>
                    <a:close/>
                    <a:moveTo>
                      <a:pt x="155" y="87"/>
                    </a:moveTo>
                    <a:lnTo>
                      <a:pt x="155" y="771"/>
                    </a:lnTo>
                    <a:lnTo>
                      <a:pt x="495" y="771"/>
                    </a:lnTo>
                    <a:lnTo>
                      <a:pt x="507" y="725"/>
                    </a:lnTo>
                    <a:lnTo>
                      <a:pt x="521" y="684"/>
                    </a:lnTo>
                    <a:lnTo>
                      <a:pt x="538" y="651"/>
                    </a:lnTo>
                    <a:lnTo>
                      <a:pt x="555" y="621"/>
                    </a:lnTo>
                    <a:lnTo>
                      <a:pt x="574" y="594"/>
                    </a:lnTo>
                    <a:lnTo>
                      <a:pt x="595" y="572"/>
                    </a:lnTo>
                    <a:lnTo>
                      <a:pt x="618" y="551"/>
                    </a:lnTo>
                    <a:lnTo>
                      <a:pt x="642" y="532"/>
                    </a:lnTo>
                    <a:lnTo>
                      <a:pt x="669" y="514"/>
                    </a:lnTo>
                    <a:lnTo>
                      <a:pt x="697" y="496"/>
                    </a:lnTo>
                    <a:lnTo>
                      <a:pt x="702" y="494"/>
                    </a:lnTo>
                    <a:lnTo>
                      <a:pt x="707" y="491"/>
                    </a:lnTo>
                    <a:lnTo>
                      <a:pt x="738" y="474"/>
                    </a:lnTo>
                    <a:lnTo>
                      <a:pt x="771" y="464"/>
                    </a:lnTo>
                    <a:lnTo>
                      <a:pt x="771" y="464"/>
                    </a:lnTo>
                    <a:lnTo>
                      <a:pt x="813" y="508"/>
                    </a:lnTo>
                    <a:lnTo>
                      <a:pt x="856" y="465"/>
                    </a:lnTo>
                    <a:lnTo>
                      <a:pt x="888" y="476"/>
                    </a:lnTo>
                    <a:lnTo>
                      <a:pt x="919" y="492"/>
                    </a:lnTo>
                    <a:lnTo>
                      <a:pt x="923" y="495"/>
                    </a:lnTo>
                    <a:lnTo>
                      <a:pt x="928" y="497"/>
                    </a:lnTo>
                    <a:lnTo>
                      <a:pt x="957" y="514"/>
                    </a:lnTo>
                    <a:lnTo>
                      <a:pt x="982" y="532"/>
                    </a:lnTo>
                    <a:lnTo>
                      <a:pt x="1007" y="551"/>
                    </a:lnTo>
                    <a:lnTo>
                      <a:pt x="1030" y="572"/>
                    </a:lnTo>
                    <a:lnTo>
                      <a:pt x="1050" y="594"/>
                    </a:lnTo>
                    <a:lnTo>
                      <a:pt x="1071" y="621"/>
                    </a:lnTo>
                    <a:lnTo>
                      <a:pt x="1087" y="651"/>
                    </a:lnTo>
                    <a:lnTo>
                      <a:pt x="1103" y="684"/>
                    </a:lnTo>
                    <a:lnTo>
                      <a:pt x="1117" y="725"/>
                    </a:lnTo>
                    <a:lnTo>
                      <a:pt x="1131" y="771"/>
                    </a:lnTo>
                    <a:lnTo>
                      <a:pt x="1504" y="771"/>
                    </a:lnTo>
                    <a:lnTo>
                      <a:pt x="1504" y="87"/>
                    </a:lnTo>
                    <a:lnTo>
                      <a:pt x="155" y="87"/>
                    </a:lnTo>
                    <a:close/>
                    <a:moveTo>
                      <a:pt x="68" y="0"/>
                    </a:moveTo>
                    <a:lnTo>
                      <a:pt x="1590" y="0"/>
                    </a:lnTo>
                    <a:lnTo>
                      <a:pt x="1590" y="123"/>
                    </a:lnTo>
                    <a:lnTo>
                      <a:pt x="1662" y="123"/>
                    </a:lnTo>
                    <a:lnTo>
                      <a:pt x="1662" y="684"/>
                    </a:lnTo>
                    <a:lnTo>
                      <a:pt x="1590" y="684"/>
                    </a:lnTo>
                    <a:lnTo>
                      <a:pt x="1590" y="1037"/>
                    </a:lnTo>
                    <a:lnTo>
                      <a:pt x="68" y="1037"/>
                    </a:lnTo>
                    <a:lnTo>
                      <a:pt x="68" y="684"/>
                    </a:lnTo>
                    <a:lnTo>
                      <a:pt x="0" y="684"/>
                    </a:lnTo>
                    <a:lnTo>
                      <a:pt x="0" y="123"/>
                    </a:lnTo>
                    <a:lnTo>
                      <a:pt x="68" y="12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19" name="Freeform 14">
                <a:extLst>
                  <a:ext uri="{FF2B5EF4-FFF2-40B4-BE49-F238E27FC236}">
                    <a16:creationId xmlns:a16="http://schemas.microsoft.com/office/drawing/2014/main" id="{9E2EB18D-9757-3890-CEE9-3C0D50FBBECC}"/>
                  </a:ext>
                </a:extLst>
              </p:cNvPr>
              <p:cNvSpPr>
                <a:spLocks/>
              </p:cNvSpPr>
              <p:nvPr/>
            </p:nvSpPr>
            <p:spPr bwMode="auto">
              <a:xfrm>
                <a:off x="1955" y="3104"/>
                <a:ext cx="69" cy="70"/>
              </a:xfrm>
              <a:custGeom>
                <a:avLst/>
                <a:gdLst>
                  <a:gd name="T0" fmla="*/ 173 w 345"/>
                  <a:gd name="T1" fmla="*/ 0 h 346"/>
                  <a:gd name="T2" fmla="*/ 207 w 345"/>
                  <a:gd name="T3" fmla="*/ 3 h 346"/>
                  <a:gd name="T4" fmla="*/ 240 w 345"/>
                  <a:gd name="T5" fmla="*/ 14 h 346"/>
                  <a:gd name="T6" fmla="*/ 270 w 345"/>
                  <a:gd name="T7" fmla="*/ 29 h 346"/>
                  <a:gd name="T8" fmla="*/ 295 w 345"/>
                  <a:gd name="T9" fmla="*/ 51 h 346"/>
                  <a:gd name="T10" fmla="*/ 317 w 345"/>
                  <a:gd name="T11" fmla="*/ 76 h 346"/>
                  <a:gd name="T12" fmla="*/ 332 w 345"/>
                  <a:gd name="T13" fmla="*/ 106 h 346"/>
                  <a:gd name="T14" fmla="*/ 343 w 345"/>
                  <a:gd name="T15" fmla="*/ 138 h 346"/>
                  <a:gd name="T16" fmla="*/ 345 w 345"/>
                  <a:gd name="T17" fmla="*/ 173 h 346"/>
                  <a:gd name="T18" fmla="*/ 343 w 345"/>
                  <a:gd name="T19" fmla="*/ 208 h 346"/>
                  <a:gd name="T20" fmla="*/ 332 w 345"/>
                  <a:gd name="T21" fmla="*/ 240 h 346"/>
                  <a:gd name="T22" fmla="*/ 317 w 345"/>
                  <a:gd name="T23" fmla="*/ 270 h 346"/>
                  <a:gd name="T24" fmla="*/ 295 w 345"/>
                  <a:gd name="T25" fmla="*/ 296 h 346"/>
                  <a:gd name="T26" fmla="*/ 270 w 345"/>
                  <a:gd name="T27" fmla="*/ 317 h 346"/>
                  <a:gd name="T28" fmla="*/ 240 w 345"/>
                  <a:gd name="T29" fmla="*/ 333 h 346"/>
                  <a:gd name="T30" fmla="*/ 207 w 345"/>
                  <a:gd name="T31" fmla="*/ 342 h 346"/>
                  <a:gd name="T32" fmla="*/ 173 w 345"/>
                  <a:gd name="T33" fmla="*/ 346 h 346"/>
                  <a:gd name="T34" fmla="*/ 138 w 345"/>
                  <a:gd name="T35" fmla="*/ 342 h 346"/>
                  <a:gd name="T36" fmla="*/ 105 w 345"/>
                  <a:gd name="T37" fmla="*/ 333 h 346"/>
                  <a:gd name="T38" fmla="*/ 75 w 345"/>
                  <a:gd name="T39" fmla="*/ 317 h 346"/>
                  <a:gd name="T40" fmla="*/ 50 w 345"/>
                  <a:gd name="T41" fmla="*/ 296 h 346"/>
                  <a:gd name="T42" fmla="*/ 29 w 345"/>
                  <a:gd name="T43" fmla="*/ 270 h 346"/>
                  <a:gd name="T44" fmla="*/ 13 w 345"/>
                  <a:gd name="T45" fmla="*/ 240 h 346"/>
                  <a:gd name="T46" fmla="*/ 3 w 345"/>
                  <a:gd name="T47" fmla="*/ 208 h 346"/>
                  <a:gd name="T48" fmla="*/ 0 w 345"/>
                  <a:gd name="T49" fmla="*/ 173 h 346"/>
                  <a:gd name="T50" fmla="*/ 3 w 345"/>
                  <a:gd name="T51" fmla="*/ 138 h 346"/>
                  <a:gd name="T52" fmla="*/ 13 w 345"/>
                  <a:gd name="T53" fmla="*/ 106 h 346"/>
                  <a:gd name="T54" fmla="*/ 29 w 345"/>
                  <a:gd name="T55" fmla="*/ 76 h 346"/>
                  <a:gd name="T56" fmla="*/ 50 w 345"/>
                  <a:gd name="T57" fmla="*/ 51 h 346"/>
                  <a:gd name="T58" fmla="*/ 75 w 345"/>
                  <a:gd name="T59" fmla="*/ 29 h 346"/>
                  <a:gd name="T60" fmla="*/ 105 w 345"/>
                  <a:gd name="T61" fmla="*/ 14 h 346"/>
                  <a:gd name="T62" fmla="*/ 138 w 345"/>
                  <a:gd name="T63" fmla="*/ 3 h 346"/>
                  <a:gd name="T64" fmla="*/ 173 w 345"/>
                  <a:gd name="T6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5" h="346">
                    <a:moveTo>
                      <a:pt x="173" y="0"/>
                    </a:moveTo>
                    <a:lnTo>
                      <a:pt x="207" y="3"/>
                    </a:lnTo>
                    <a:lnTo>
                      <a:pt x="240" y="14"/>
                    </a:lnTo>
                    <a:lnTo>
                      <a:pt x="270" y="29"/>
                    </a:lnTo>
                    <a:lnTo>
                      <a:pt x="295" y="51"/>
                    </a:lnTo>
                    <a:lnTo>
                      <a:pt x="317" y="76"/>
                    </a:lnTo>
                    <a:lnTo>
                      <a:pt x="332" y="106"/>
                    </a:lnTo>
                    <a:lnTo>
                      <a:pt x="343" y="138"/>
                    </a:lnTo>
                    <a:lnTo>
                      <a:pt x="345" y="173"/>
                    </a:lnTo>
                    <a:lnTo>
                      <a:pt x="343" y="208"/>
                    </a:lnTo>
                    <a:lnTo>
                      <a:pt x="332" y="240"/>
                    </a:lnTo>
                    <a:lnTo>
                      <a:pt x="317" y="270"/>
                    </a:lnTo>
                    <a:lnTo>
                      <a:pt x="295" y="296"/>
                    </a:lnTo>
                    <a:lnTo>
                      <a:pt x="270" y="317"/>
                    </a:lnTo>
                    <a:lnTo>
                      <a:pt x="240" y="333"/>
                    </a:lnTo>
                    <a:lnTo>
                      <a:pt x="207" y="342"/>
                    </a:lnTo>
                    <a:lnTo>
                      <a:pt x="173" y="346"/>
                    </a:lnTo>
                    <a:lnTo>
                      <a:pt x="138" y="342"/>
                    </a:lnTo>
                    <a:lnTo>
                      <a:pt x="105" y="333"/>
                    </a:lnTo>
                    <a:lnTo>
                      <a:pt x="75" y="317"/>
                    </a:lnTo>
                    <a:lnTo>
                      <a:pt x="50" y="296"/>
                    </a:lnTo>
                    <a:lnTo>
                      <a:pt x="29" y="270"/>
                    </a:lnTo>
                    <a:lnTo>
                      <a:pt x="13" y="240"/>
                    </a:lnTo>
                    <a:lnTo>
                      <a:pt x="3" y="208"/>
                    </a:lnTo>
                    <a:lnTo>
                      <a:pt x="0" y="173"/>
                    </a:lnTo>
                    <a:lnTo>
                      <a:pt x="3" y="138"/>
                    </a:lnTo>
                    <a:lnTo>
                      <a:pt x="13" y="106"/>
                    </a:lnTo>
                    <a:lnTo>
                      <a:pt x="29" y="76"/>
                    </a:lnTo>
                    <a:lnTo>
                      <a:pt x="50" y="51"/>
                    </a:lnTo>
                    <a:lnTo>
                      <a:pt x="75" y="29"/>
                    </a:lnTo>
                    <a:lnTo>
                      <a:pt x="105" y="14"/>
                    </a:lnTo>
                    <a:lnTo>
                      <a:pt x="138" y="3"/>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20" name="Rectangle 15">
                <a:extLst>
                  <a:ext uri="{FF2B5EF4-FFF2-40B4-BE49-F238E27FC236}">
                    <a16:creationId xmlns:a16="http://schemas.microsoft.com/office/drawing/2014/main" id="{5D175C28-5E08-145C-869F-D2B3FDB33B42}"/>
                  </a:ext>
                </a:extLst>
              </p:cNvPr>
              <p:cNvSpPr>
                <a:spLocks noChangeArrowheads="1"/>
              </p:cNvSpPr>
              <p:nvPr/>
            </p:nvSpPr>
            <p:spPr bwMode="auto">
              <a:xfrm>
                <a:off x="1871" y="3109"/>
                <a:ext cx="40" cy="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21" name="Rectangle 16">
                <a:extLst>
                  <a:ext uri="{FF2B5EF4-FFF2-40B4-BE49-F238E27FC236}">
                    <a16:creationId xmlns:a16="http://schemas.microsoft.com/office/drawing/2014/main" id="{47B6146B-2A73-F6C4-5691-6ADAB09D7C26}"/>
                  </a:ext>
                </a:extLst>
              </p:cNvPr>
              <p:cNvSpPr>
                <a:spLocks noChangeArrowheads="1"/>
              </p:cNvSpPr>
              <p:nvPr/>
            </p:nvSpPr>
            <p:spPr bwMode="auto">
              <a:xfrm>
                <a:off x="1871" y="3127"/>
                <a:ext cx="28" cy="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22" name="Rectangle 17">
                <a:extLst>
                  <a:ext uri="{FF2B5EF4-FFF2-40B4-BE49-F238E27FC236}">
                    <a16:creationId xmlns:a16="http://schemas.microsoft.com/office/drawing/2014/main" id="{0A32A456-C186-936C-6ADD-A7582127125B}"/>
                  </a:ext>
                </a:extLst>
              </p:cNvPr>
              <p:cNvSpPr>
                <a:spLocks noChangeArrowheads="1"/>
              </p:cNvSpPr>
              <p:nvPr/>
            </p:nvSpPr>
            <p:spPr bwMode="auto">
              <a:xfrm>
                <a:off x="1871" y="3145"/>
                <a:ext cx="20" cy="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23" name="Rectangle 18">
                <a:extLst>
                  <a:ext uri="{FF2B5EF4-FFF2-40B4-BE49-F238E27FC236}">
                    <a16:creationId xmlns:a16="http://schemas.microsoft.com/office/drawing/2014/main" id="{F056CBF3-997F-2890-331C-A409DA3398BB}"/>
                  </a:ext>
                </a:extLst>
              </p:cNvPr>
              <p:cNvSpPr>
                <a:spLocks noChangeArrowheads="1"/>
              </p:cNvSpPr>
              <p:nvPr/>
            </p:nvSpPr>
            <p:spPr bwMode="auto">
              <a:xfrm>
                <a:off x="1871" y="3163"/>
                <a:ext cx="12" cy="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24" name="Freeform 19">
                <a:extLst>
                  <a:ext uri="{FF2B5EF4-FFF2-40B4-BE49-F238E27FC236}">
                    <a16:creationId xmlns:a16="http://schemas.microsoft.com/office/drawing/2014/main" id="{72EDA961-9545-F406-1EF6-567D483E6582}"/>
                  </a:ext>
                </a:extLst>
              </p:cNvPr>
              <p:cNvSpPr>
                <a:spLocks noEditPoints="1"/>
              </p:cNvSpPr>
              <p:nvPr/>
            </p:nvSpPr>
            <p:spPr bwMode="auto">
              <a:xfrm>
                <a:off x="2089" y="3112"/>
                <a:ext cx="26" cy="30"/>
              </a:xfrm>
              <a:custGeom>
                <a:avLst/>
                <a:gdLst>
                  <a:gd name="T0" fmla="*/ 64 w 127"/>
                  <a:gd name="T1" fmla="*/ 31 h 148"/>
                  <a:gd name="T2" fmla="*/ 50 w 127"/>
                  <a:gd name="T3" fmla="*/ 33 h 148"/>
                  <a:gd name="T4" fmla="*/ 40 w 127"/>
                  <a:gd name="T5" fmla="*/ 40 h 148"/>
                  <a:gd name="T6" fmla="*/ 32 w 127"/>
                  <a:gd name="T7" fmla="*/ 51 h 148"/>
                  <a:gd name="T8" fmla="*/ 30 w 127"/>
                  <a:gd name="T9" fmla="*/ 64 h 148"/>
                  <a:gd name="T10" fmla="*/ 32 w 127"/>
                  <a:gd name="T11" fmla="*/ 78 h 148"/>
                  <a:gd name="T12" fmla="*/ 40 w 127"/>
                  <a:gd name="T13" fmla="*/ 88 h 148"/>
                  <a:gd name="T14" fmla="*/ 50 w 127"/>
                  <a:gd name="T15" fmla="*/ 97 h 148"/>
                  <a:gd name="T16" fmla="*/ 64 w 127"/>
                  <a:gd name="T17" fmla="*/ 99 h 148"/>
                  <a:gd name="T18" fmla="*/ 77 w 127"/>
                  <a:gd name="T19" fmla="*/ 97 h 148"/>
                  <a:gd name="T20" fmla="*/ 88 w 127"/>
                  <a:gd name="T21" fmla="*/ 88 h 148"/>
                  <a:gd name="T22" fmla="*/ 95 w 127"/>
                  <a:gd name="T23" fmla="*/ 78 h 148"/>
                  <a:gd name="T24" fmla="*/ 97 w 127"/>
                  <a:gd name="T25" fmla="*/ 64 h 148"/>
                  <a:gd name="T26" fmla="*/ 95 w 127"/>
                  <a:gd name="T27" fmla="*/ 51 h 148"/>
                  <a:gd name="T28" fmla="*/ 88 w 127"/>
                  <a:gd name="T29" fmla="*/ 40 h 148"/>
                  <a:gd name="T30" fmla="*/ 77 w 127"/>
                  <a:gd name="T31" fmla="*/ 33 h 148"/>
                  <a:gd name="T32" fmla="*/ 64 w 127"/>
                  <a:gd name="T33" fmla="*/ 31 h 148"/>
                  <a:gd name="T34" fmla="*/ 64 w 127"/>
                  <a:gd name="T35" fmla="*/ 0 h 148"/>
                  <a:gd name="T36" fmla="*/ 84 w 127"/>
                  <a:gd name="T37" fmla="*/ 3 h 148"/>
                  <a:gd name="T38" fmla="*/ 101 w 127"/>
                  <a:gd name="T39" fmla="*/ 13 h 148"/>
                  <a:gd name="T40" fmla="*/ 115 w 127"/>
                  <a:gd name="T41" fmla="*/ 26 h 148"/>
                  <a:gd name="T42" fmla="*/ 124 w 127"/>
                  <a:gd name="T43" fmla="*/ 43 h 148"/>
                  <a:gd name="T44" fmla="*/ 127 w 127"/>
                  <a:gd name="T45" fmla="*/ 63 h 148"/>
                  <a:gd name="T46" fmla="*/ 124 w 127"/>
                  <a:gd name="T47" fmla="*/ 82 h 148"/>
                  <a:gd name="T48" fmla="*/ 116 w 127"/>
                  <a:gd name="T49" fmla="*/ 98 h 148"/>
                  <a:gd name="T50" fmla="*/ 104 w 127"/>
                  <a:gd name="T51" fmla="*/ 112 h 148"/>
                  <a:gd name="T52" fmla="*/ 89 w 127"/>
                  <a:gd name="T53" fmla="*/ 122 h 148"/>
                  <a:gd name="T54" fmla="*/ 97 w 127"/>
                  <a:gd name="T55" fmla="*/ 133 h 148"/>
                  <a:gd name="T56" fmla="*/ 100 w 127"/>
                  <a:gd name="T57" fmla="*/ 148 h 148"/>
                  <a:gd name="T58" fmla="*/ 28 w 127"/>
                  <a:gd name="T59" fmla="*/ 148 h 148"/>
                  <a:gd name="T60" fmla="*/ 30 w 127"/>
                  <a:gd name="T61" fmla="*/ 133 h 148"/>
                  <a:gd name="T62" fmla="*/ 38 w 127"/>
                  <a:gd name="T63" fmla="*/ 122 h 148"/>
                  <a:gd name="T64" fmla="*/ 23 w 127"/>
                  <a:gd name="T65" fmla="*/ 112 h 148"/>
                  <a:gd name="T66" fmla="*/ 11 w 127"/>
                  <a:gd name="T67" fmla="*/ 98 h 148"/>
                  <a:gd name="T68" fmla="*/ 4 w 127"/>
                  <a:gd name="T69" fmla="*/ 82 h 148"/>
                  <a:gd name="T70" fmla="*/ 0 w 127"/>
                  <a:gd name="T71" fmla="*/ 63 h 148"/>
                  <a:gd name="T72" fmla="*/ 4 w 127"/>
                  <a:gd name="T73" fmla="*/ 43 h 148"/>
                  <a:gd name="T74" fmla="*/ 12 w 127"/>
                  <a:gd name="T75" fmla="*/ 26 h 148"/>
                  <a:gd name="T76" fmla="*/ 26 w 127"/>
                  <a:gd name="T77" fmla="*/ 13 h 148"/>
                  <a:gd name="T78" fmla="*/ 43 w 127"/>
                  <a:gd name="T79" fmla="*/ 3 h 148"/>
                  <a:gd name="T80" fmla="*/ 64 w 127"/>
                  <a:gd name="T8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 h="148">
                    <a:moveTo>
                      <a:pt x="64" y="31"/>
                    </a:moveTo>
                    <a:lnTo>
                      <a:pt x="50" y="33"/>
                    </a:lnTo>
                    <a:lnTo>
                      <a:pt x="40" y="40"/>
                    </a:lnTo>
                    <a:lnTo>
                      <a:pt x="32" y="51"/>
                    </a:lnTo>
                    <a:lnTo>
                      <a:pt x="30" y="64"/>
                    </a:lnTo>
                    <a:lnTo>
                      <a:pt x="32" y="78"/>
                    </a:lnTo>
                    <a:lnTo>
                      <a:pt x="40" y="88"/>
                    </a:lnTo>
                    <a:lnTo>
                      <a:pt x="50" y="97"/>
                    </a:lnTo>
                    <a:lnTo>
                      <a:pt x="64" y="99"/>
                    </a:lnTo>
                    <a:lnTo>
                      <a:pt x="77" y="97"/>
                    </a:lnTo>
                    <a:lnTo>
                      <a:pt x="88" y="88"/>
                    </a:lnTo>
                    <a:lnTo>
                      <a:pt x="95" y="78"/>
                    </a:lnTo>
                    <a:lnTo>
                      <a:pt x="97" y="64"/>
                    </a:lnTo>
                    <a:lnTo>
                      <a:pt x="95" y="51"/>
                    </a:lnTo>
                    <a:lnTo>
                      <a:pt x="88" y="40"/>
                    </a:lnTo>
                    <a:lnTo>
                      <a:pt x="77" y="33"/>
                    </a:lnTo>
                    <a:lnTo>
                      <a:pt x="64" y="31"/>
                    </a:lnTo>
                    <a:close/>
                    <a:moveTo>
                      <a:pt x="64" y="0"/>
                    </a:moveTo>
                    <a:lnTo>
                      <a:pt x="84" y="3"/>
                    </a:lnTo>
                    <a:lnTo>
                      <a:pt x="101" y="13"/>
                    </a:lnTo>
                    <a:lnTo>
                      <a:pt x="115" y="26"/>
                    </a:lnTo>
                    <a:lnTo>
                      <a:pt x="124" y="43"/>
                    </a:lnTo>
                    <a:lnTo>
                      <a:pt x="127" y="63"/>
                    </a:lnTo>
                    <a:lnTo>
                      <a:pt x="124" y="82"/>
                    </a:lnTo>
                    <a:lnTo>
                      <a:pt x="116" y="98"/>
                    </a:lnTo>
                    <a:lnTo>
                      <a:pt x="104" y="112"/>
                    </a:lnTo>
                    <a:lnTo>
                      <a:pt x="89" y="122"/>
                    </a:lnTo>
                    <a:lnTo>
                      <a:pt x="97" y="133"/>
                    </a:lnTo>
                    <a:lnTo>
                      <a:pt x="100" y="148"/>
                    </a:lnTo>
                    <a:lnTo>
                      <a:pt x="28" y="148"/>
                    </a:lnTo>
                    <a:lnTo>
                      <a:pt x="30" y="133"/>
                    </a:lnTo>
                    <a:lnTo>
                      <a:pt x="38" y="122"/>
                    </a:lnTo>
                    <a:lnTo>
                      <a:pt x="23" y="112"/>
                    </a:lnTo>
                    <a:lnTo>
                      <a:pt x="11" y="98"/>
                    </a:lnTo>
                    <a:lnTo>
                      <a:pt x="4" y="82"/>
                    </a:lnTo>
                    <a:lnTo>
                      <a:pt x="0" y="63"/>
                    </a:lnTo>
                    <a:lnTo>
                      <a:pt x="4" y="43"/>
                    </a:lnTo>
                    <a:lnTo>
                      <a:pt x="12" y="26"/>
                    </a:lnTo>
                    <a:lnTo>
                      <a:pt x="26" y="13"/>
                    </a:lnTo>
                    <a:lnTo>
                      <a:pt x="43"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25" name="Freeform 20">
                <a:extLst>
                  <a:ext uri="{FF2B5EF4-FFF2-40B4-BE49-F238E27FC236}">
                    <a16:creationId xmlns:a16="http://schemas.microsoft.com/office/drawing/2014/main" id="{AE63FFAB-F87D-9857-29D3-DC1D0BB7B80C}"/>
                  </a:ext>
                </a:extLst>
              </p:cNvPr>
              <p:cNvSpPr>
                <a:spLocks/>
              </p:cNvSpPr>
              <p:nvPr/>
            </p:nvSpPr>
            <p:spPr bwMode="auto">
              <a:xfrm>
                <a:off x="2099" y="3122"/>
                <a:ext cx="6" cy="6"/>
              </a:xfrm>
              <a:custGeom>
                <a:avLst/>
                <a:gdLst>
                  <a:gd name="T0" fmla="*/ 16 w 31"/>
                  <a:gd name="T1" fmla="*/ 0 h 31"/>
                  <a:gd name="T2" fmla="*/ 20 w 31"/>
                  <a:gd name="T3" fmla="*/ 1 h 31"/>
                  <a:gd name="T4" fmla="*/ 24 w 31"/>
                  <a:gd name="T5" fmla="*/ 2 h 31"/>
                  <a:gd name="T6" fmla="*/ 28 w 31"/>
                  <a:gd name="T7" fmla="*/ 6 h 31"/>
                  <a:gd name="T8" fmla="*/ 30 w 31"/>
                  <a:gd name="T9" fmla="*/ 11 h 31"/>
                  <a:gd name="T10" fmla="*/ 31 w 31"/>
                  <a:gd name="T11" fmla="*/ 15 h 31"/>
                  <a:gd name="T12" fmla="*/ 30 w 31"/>
                  <a:gd name="T13" fmla="*/ 20 h 31"/>
                  <a:gd name="T14" fmla="*/ 28 w 31"/>
                  <a:gd name="T15" fmla="*/ 24 h 31"/>
                  <a:gd name="T16" fmla="*/ 24 w 31"/>
                  <a:gd name="T17" fmla="*/ 27 h 31"/>
                  <a:gd name="T18" fmla="*/ 20 w 31"/>
                  <a:gd name="T19" fmla="*/ 30 h 31"/>
                  <a:gd name="T20" fmla="*/ 16 w 31"/>
                  <a:gd name="T21" fmla="*/ 31 h 31"/>
                  <a:gd name="T22" fmla="*/ 11 w 31"/>
                  <a:gd name="T23" fmla="*/ 30 h 31"/>
                  <a:gd name="T24" fmla="*/ 6 w 31"/>
                  <a:gd name="T25" fmla="*/ 27 h 31"/>
                  <a:gd name="T26" fmla="*/ 4 w 31"/>
                  <a:gd name="T27" fmla="*/ 24 h 31"/>
                  <a:gd name="T28" fmla="*/ 1 w 31"/>
                  <a:gd name="T29" fmla="*/ 20 h 31"/>
                  <a:gd name="T30" fmla="*/ 0 w 31"/>
                  <a:gd name="T31" fmla="*/ 15 h 31"/>
                  <a:gd name="T32" fmla="*/ 1 w 31"/>
                  <a:gd name="T33" fmla="*/ 11 h 31"/>
                  <a:gd name="T34" fmla="*/ 4 w 31"/>
                  <a:gd name="T35" fmla="*/ 6 h 31"/>
                  <a:gd name="T36" fmla="*/ 6 w 31"/>
                  <a:gd name="T37" fmla="*/ 2 h 31"/>
                  <a:gd name="T38" fmla="*/ 11 w 31"/>
                  <a:gd name="T39" fmla="*/ 1 h 31"/>
                  <a:gd name="T40" fmla="*/ 16 w 31"/>
                  <a:gd name="T4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31">
                    <a:moveTo>
                      <a:pt x="16" y="0"/>
                    </a:moveTo>
                    <a:lnTo>
                      <a:pt x="20" y="1"/>
                    </a:lnTo>
                    <a:lnTo>
                      <a:pt x="24" y="2"/>
                    </a:lnTo>
                    <a:lnTo>
                      <a:pt x="28" y="6"/>
                    </a:lnTo>
                    <a:lnTo>
                      <a:pt x="30" y="11"/>
                    </a:lnTo>
                    <a:lnTo>
                      <a:pt x="31" y="15"/>
                    </a:lnTo>
                    <a:lnTo>
                      <a:pt x="30" y="20"/>
                    </a:lnTo>
                    <a:lnTo>
                      <a:pt x="28" y="24"/>
                    </a:lnTo>
                    <a:lnTo>
                      <a:pt x="24" y="27"/>
                    </a:lnTo>
                    <a:lnTo>
                      <a:pt x="20" y="30"/>
                    </a:lnTo>
                    <a:lnTo>
                      <a:pt x="16" y="31"/>
                    </a:lnTo>
                    <a:lnTo>
                      <a:pt x="11" y="30"/>
                    </a:lnTo>
                    <a:lnTo>
                      <a:pt x="6" y="27"/>
                    </a:lnTo>
                    <a:lnTo>
                      <a:pt x="4" y="24"/>
                    </a:lnTo>
                    <a:lnTo>
                      <a:pt x="1" y="20"/>
                    </a:lnTo>
                    <a:lnTo>
                      <a:pt x="0" y="15"/>
                    </a:lnTo>
                    <a:lnTo>
                      <a:pt x="1" y="11"/>
                    </a:lnTo>
                    <a:lnTo>
                      <a:pt x="4" y="6"/>
                    </a:lnTo>
                    <a:lnTo>
                      <a:pt x="6" y="2"/>
                    </a:lnTo>
                    <a:lnTo>
                      <a:pt x="11" y="1"/>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grpSp>
      </p:grpSp>
      <p:grpSp>
        <p:nvGrpSpPr>
          <p:cNvPr id="26" name="Group 25">
            <a:extLst>
              <a:ext uri="{FF2B5EF4-FFF2-40B4-BE49-F238E27FC236}">
                <a16:creationId xmlns:a16="http://schemas.microsoft.com/office/drawing/2014/main" id="{FE8D9922-AC79-258B-A274-7DB07BE20AA0}"/>
              </a:ext>
            </a:extLst>
          </p:cNvPr>
          <p:cNvGrpSpPr/>
          <p:nvPr/>
        </p:nvGrpSpPr>
        <p:grpSpPr>
          <a:xfrm>
            <a:off x="4064000" y="2231754"/>
            <a:ext cx="4064000" cy="1859797"/>
            <a:chOff x="4064000" y="2231754"/>
            <a:chExt cx="4064000" cy="1859797"/>
          </a:xfrm>
        </p:grpSpPr>
        <p:sp>
          <p:nvSpPr>
            <p:cNvPr id="27" name="Rectangle 26">
              <a:extLst>
                <a:ext uri="{FF2B5EF4-FFF2-40B4-BE49-F238E27FC236}">
                  <a16:creationId xmlns:a16="http://schemas.microsoft.com/office/drawing/2014/main" id="{FC24483B-BED6-9AFB-F59C-8A59B8D0D72B}"/>
                </a:ext>
              </a:extLst>
            </p:cNvPr>
            <p:cNvSpPr/>
            <p:nvPr/>
          </p:nvSpPr>
          <p:spPr>
            <a:xfrm>
              <a:off x="4064000" y="2231754"/>
              <a:ext cx="4064000" cy="18597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INPro-Light" panose="02000504040000020003" pitchFamily="50" charset="0"/>
              </a:endParaRPr>
            </a:p>
          </p:txBody>
        </p:sp>
        <p:sp>
          <p:nvSpPr>
            <p:cNvPr id="28" name="Rectangle 27">
              <a:extLst>
                <a:ext uri="{FF2B5EF4-FFF2-40B4-BE49-F238E27FC236}">
                  <a16:creationId xmlns:a16="http://schemas.microsoft.com/office/drawing/2014/main" id="{0FF55A0B-78A5-F58D-9A6A-7670CF76D9C2}"/>
                </a:ext>
              </a:extLst>
            </p:cNvPr>
            <p:cNvSpPr/>
            <p:nvPr/>
          </p:nvSpPr>
          <p:spPr>
            <a:xfrm>
              <a:off x="5528461" y="2869265"/>
              <a:ext cx="2468664" cy="584775"/>
            </a:xfrm>
            <a:prstGeom prst="rect">
              <a:avLst/>
            </a:prstGeom>
          </p:spPr>
          <p:txBody>
            <a:bodyPr wrap="square">
              <a:spAutoFit/>
            </a:bodyPr>
            <a:lstStyle/>
            <a:p>
              <a:pPr marL="0" lvl="1"/>
              <a:r>
                <a:rPr lang="en-US" sz="1600" dirty="0">
                  <a:solidFill>
                    <a:schemeClr val="bg1"/>
                  </a:solidFill>
                  <a:latin typeface="DINPro-Light" panose="02000504040000020003" pitchFamily="50" charset="0"/>
                  <a:cs typeface="Arial" panose="020B0604020202020204" pitchFamily="34" charset="0"/>
                </a:rPr>
                <a:t>Have created the challenge you’re solving</a:t>
              </a:r>
            </a:p>
          </p:txBody>
        </p:sp>
        <p:grpSp>
          <p:nvGrpSpPr>
            <p:cNvPr id="29" name="Group 23">
              <a:extLst>
                <a:ext uri="{FF2B5EF4-FFF2-40B4-BE49-F238E27FC236}">
                  <a16:creationId xmlns:a16="http://schemas.microsoft.com/office/drawing/2014/main" id="{7C5C2FEA-1E2D-492F-090C-10C5407EA5AF}"/>
                </a:ext>
              </a:extLst>
            </p:cNvPr>
            <p:cNvGrpSpPr>
              <a:grpSpLocks noChangeAspect="1"/>
            </p:cNvGrpSpPr>
            <p:nvPr/>
          </p:nvGrpSpPr>
          <p:grpSpPr bwMode="auto">
            <a:xfrm>
              <a:off x="4483043" y="2826769"/>
              <a:ext cx="743140" cy="669766"/>
              <a:chOff x="2164" y="3082"/>
              <a:chExt cx="790" cy="712"/>
            </a:xfrm>
            <a:solidFill>
              <a:schemeClr val="bg1"/>
            </a:solidFill>
          </p:grpSpPr>
          <p:sp>
            <p:nvSpPr>
              <p:cNvPr id="30" name="Freeform 25">
                <a:extLst>
                  <a:ext uri="{FF2B5EF4-FFF2-40B4-BE49-F238E27FC236}">
                    <a16:creationId xmlns:a16="http://schemas.microsoft.com/office/drawing/2014/main" id="{3F2ACA7D-D6EB-67FA-4FF3-CC985CC25FA0}"/>
                  </a:ext>
                </a:extLst>
              </p:cNvPr>
              <p:cNvSpPr>
                <a:spLocks noEditPoints="1"/>
              </p:cNvSpPr>
              <p:nvPr/>
            </p:nvSpPr>
            <p:spPr bwMode="auto">
              <a:xfrm>
                <a:off x="2322" y="3082"/>
                <a:ext cx="632" cy="711"/>
              </a:xfrm>
              <a:custGeom>
                <a:avLst/>
                <a:gdLst>
                  <a:gd name="T0" fmla="*/ 1373 w 3157"/>
                  <a:gd name="T1" fmla="*/ 277 h 3555"/>
                  <a:gd name="T2" fmla="*/ 1112 w 3157"/>
                  <a:gd name="T3" fmla="*/ 315 h 3555"/>
                  <a:gd name="T4" fmla="*/ 921 w 3157"/>
                  <a:gd name="T5" fmla="*/ 352 h 3555"/>
                  <a:gd name="T6" fmla="*/ 879 w 3157"/>
                  <a:gd name="T7" fmla="*/ 409 h 3555"/>
                  <a:gd name="T8" fmla="*/ 850 w 3157"/>
                  <a:gd name="T9" fmla="*/ 558 h 3555"/>
                  <a:gd name="T10" fmla="*/ 767 w 3157"/>
                  <a:gd name="T11" fmla="*/ 751 h 3555"/>
                  <a:gd name="T12" fmla="*/ 604 w 3157"/>
                  <a:gd name="T13" fmla="*/ 943 h 3555"/>
                  <a:gd name="T14" fmla="*/ 334 w 3157"/>
                  <a:gd name="T15" fmla="*/ 1090 h 3555"/>
                  <a:gd name="T16" fmla="*/ 267 w 3157"/>
                  <a:gd name="T17" fmla="*/ 1224 h 3555"/>
                  <a:gd name="T18" fmla="*/ 299 w 3157"/>
                  <a:gd name="T19" fmla="*/ 1513 h 3555"/>
                  <a:gd name="T20" fmla="*/ 405 w 3157"/>
                  <a:gd name="T21" fmla="*/ 1916 h 3555"/>
                  <a:gd name="T22" fmla="*/ 549 w 3157"/>
                  <a:gd name="T23" fmla="*/ 2248 h 3555"/>
                  <a:gd name="T24" fmla="*/ 778 w 3157"/>
                  <a:gd name="T25" fmla="*/ 2604 h 3555"/>
                  <a:gd name="T26" fmla="*/ 1115 w 3157"/>
                  <a:gd name="T27" fmla="*/ 2953 h 3555"/>
                  <a:gd name="T28" fmla="*/ 1579 w 3157"/>
                  <a:gd name="T29" fmla="*/ 3260 h 3555"/>
                  <a:gd name="T30" fmla="*/ 2043 w 3157"/>
                  <a:gd name="T31" fmla="*/ 2953 h 3555"/>
                  <a:gd name="T32" fmla="*/ 2379 w 3157"/>
                  <a:gd name="T33" fmla="*/ 2604 h 3555"/>
                  <a:gd name="T34" fmla="*/ 2610 w 3157"/>
                  <a:gd name="T35" fmla="*/ 2248 h 3555"/>
                  <a:gd name="T36" fmla="*/ 2753 w 3157"/>
                  <a:gd name="T37" fmla="*/ 1916 h 3555"/>
                  <a:gd name="T38" fmla="*/ 2858 w 3157"/>
                  <a:gd name="T39" fmla="*/ 1514 h 3555"/>
                  <a:gd name="T40" fmla="*/ 2892 w 3157"/>
                  <a:gd name="T41" fmla="*/ 1224 h 3555"/>
                  <a:gd name="T42" fmla="*/ 2825 w 3157"/>
                  <a:gd name="T43" fmla="*/ 1092 h 3555"/>
                  <a:gd name="T44" fmla="*/ 2555 w 3157"/>
                  <a:gd name="T45" fmla="*/ 942 h 3555"/>
                  <a:gd name="T46" fmla="*/ 2391 w 3157"/>
                  <a:gd name="T47" fmla="*/ 748 h 3555"/>
                  <a:gd name="T48" fmla="*/ 2309 w 3157"/>
                  <a:gd name="T49" fmla="*/ 555 h 3555"/>
                  <a:gd name="T50" fmla="*/ 2279 w 3157"/>
                  <a:gd name="T51" fmla="*/ 408 h 3555"/>
                  <a:gd name="T52" fmla="*/ 2237 w 3157"/>
                  <a:gd name="T53" fmla="*/ 352 h 3555"/>
                  <a:gd name="T54" fmla="*/ 2047 w 3157"/>
                  <a:gd name="T55" fmla="*/ 315 h 3555"/>
                  <a:gd name="T56" fmla="*/ 1785 w 3157"/>
                  <a:gd name="T57" fmla="*/ 277 h 3555"/>
                  <a:gd name="T58" fmla="*/ 1579 w 3157"/>
                  <a:gd name="T59" fmla="*/ 0 h 3555"/>
                  <a:gd name="T60" fmla="*/ 1860 w 3157"/>
                  <a:gd name="T61" fmla="*/ 20 h 3555"/>
                  <a:gd name="T62" fmla="*/ 2128 w 3157"/>
                  <a:gd name="T63" fmla="*/ 64 h 3555"/>
                  <a:gd name="T64" fmla="*/ 2312 w 3157"/>
                  <a:gd name="T65" fmla="*/ 99 h 3555"/>
                  <a:gd name="T66" fmla="*/ 2538 w 3157"/>
                  <a:gd name="T67" fmla="*/ 356 h 3555"/>
                  <a:gd name="T68" fmla="*/ 2550 w 3157"/>
                  <a:gd name="T69" fmla="*/ 441 h 3555"/>
                  <a:gd name="T70" fmla="*/ 2603 w 3157"/>
                  <a:gd name="T71" fmla="*/ 588 h 3555"/>
                  <a:gd name="T72" fmla="*/ 2731 w 3157"/>
                  <a:gd name="T73" fmla="*/ 746 h 3555"/>
                  <a:gd name="T74" fmla="*/ 2965 w 3157"/>
                  <a:gd name="T75" fmla="*/ 859 h 3555"/>
                  <a:gd name="T76" fmla="*/ 3157 w 3157"/>
                  <a:gd name="T77" fmla="*/ 1155 h 3555"/>
                  <a:gd name="T78" fmla="*/ 3139 w 3157"/>
                  <a:gd name="T79" fmla="*/ 1415 h 3555"/>
                  <a:gd name="T80" fmla="*/ 3060 w 3157"/>
                  <a:gd name="T81" fmla="*/ 1815 h 3555"/>
                  <a:gd name="T82" fmla="*/ 2921 w 3157"/>
                  <a:gd name="T83" fmla="*/ 2207 h 3555"/>
                  <a:gd name="T84" fmla="*/ 2721 w 3157"/>
                  <a:gd name="T85" fmla="*/ 2578 h 3555"/>
                  <a:gd name="T86" fmla="*/ 2424 w 3157"/>
                  <a:gd name="T87" fmla="*/ 2956 h 3555"/>
                  <a:gd name="T88" fmla="*/ 2007 w 3157"/>
                  <a:gd name="T89" fmla="*/ 3309 h 3555"/>
                  <a:gd name="T90" fmla="*/ 1463 w 3157"/>
                  <a:gd name="T91" fmla="*/ 3496 h 3555"/>
                  <a:gd name="T92" fmla="*/ 969 w 3157"/>
                  <a:gd name="T93" fmla="*/ 3173 h 3555"/>
                  <a:gd name="T94" fmla="*/ 602 w 3157"/>
                  <a:gd name="T95" fmla="*/ 2805 h 3555"/>
                  <a:gd name="T96" fmla="*/ 346 w 3157"/>
                  <a:gd name="T97" fmla="*/ 2427 h 3555"/>
                  <a:gd name="T98" fmla="*/ 180 w 3157"/>
                  <a:gd name="T99" fmla="*/ 2068 h 3555"/>
                  <a:gd name="T100" fmla="*/ 59 w 3157"/>
                  <a:gd name="T101" fmla="*/ 1654 h 3555"/>
                  <a:gd name="T102" fmla="*/ 9 w 3157"/>
                  <a:gd name="T103" fmla="*/ 1309 h 3555"/>
                  <a:gd name="T104" fmla="*/ 0 w 3157"/>
                  <a:gd name="T105" fmla="*/ 1114 h 3555"/>
                  <a:gd name="T106" fmla="*/ 250 w 3157"/>
                  <a:gd name="T107" fmla="*/ 843 h 3555"/>
                  <a:gd name="T108" fmla="*/ 461 w 3157"/>
                  <a:gd name="T109" fmla="*/ 716 h 3555"/>
                  <a:gd name="T110" fmla="*/ 572 w 3157"/>
                  <a:gd name="T111" fmla="*/ 557 h 3555"/>
                  <a:gd name="T112" fmla="*/ 614 w 3157"/>
                  <a:gd name="T113" fmla="*/ 418 h 3555"/>
                  <a:gd name="T114" fmla="*/ 620 w 3157"/>
                  <a:gd name="T115" fmla="*/ 352 h 3555"/>
                  <a:gd name="T116" fmla="*/ 872 w 3157"/>
                  <a:gd name="T117" fmla="*/ 95 h 3555"/>
                  <a:gd name="T118" fmla="*/ 1078 w 3157"/>
                  <a:gd name="T119" fmla="*/ 54 h 3555"/>
                  <a:gd name="T120" fmla="*/ 1357 w 3157"/>
                  <a:gd name="T121" fmla="*/ 14 h 3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7" h="3555">
                    <a:moveTo>
                      <a:pt x="1579" y="263"/>
                    </a:moveTo>
                    <a:lnTo>
                      <a:pt x="1531" y="263"/>
                    </a:lnTo>
                    <a:lnTo>
                      <a:pt x="1479" y="267"/>
                    </a:lnTo>
                    <a:lnTo>
                      <a:pt x="1427" y="271"/>
                    </a:lnTo>
                    <a:lnTo>
                      <a:pt x="1373" y="277"/>
                    </a:lnTo>
                    <a:lnTo>
                      <a:pt x="1319" y="283"/>
                    </a:lnTo>
                    <a:lnTo>
                      <a:pt x="1265" y="290"/>
                    </a:lnTo>
                    <a:lnTo>
                      <a:pt x="1213" y="298"/>
                    </a:lnTo>
                    <a:lnTo>
                      <a:pt x="1161" y="307"/>
                    </a:lnTo>
                    <a:lnTo>
                      <a:pt x="1112" y="315"/>
                    </a:lnTo>
                    <a:lnTo>
                      <a:pt x="1065" y="323"/>
                    </a:lnTo>
                    <a:lnTo>
                      <a:pt x="1023" y="332"/>
                    </a:lnTo>
                    <a:lnTo>
                      <a:pt x="983" y="339"/>
                    </a:lnTo>
                    <a:lnTo>
                      <a:pt x="950" y="346"/>
                    </a:lnTo>
                    <a:lnTo>
                      <a:pt x="921" y="352"/>
                    </a:lnTo>
                    <a:lnTo>
                      <a:pt x="899" y="357"/>
                    </a:lnTo>
                    <a:lnTo>
                      <a:pt x="884" y="360"/>
                    </a:lnTo>
                    <a:lnTo>
                      <a:pt x="883" y="372"/>
                    </a:lnTo>
                    <a:lnTo>
                      <a:pt x="881" y="389"/>
                    </a:lnTo>
                    <a:lnTo>
                      <a:pt x="879" y="409"/>
                    </a:lnTo>
                    <a:lnTo>
                      <a:pt x="877" y="433"/>
                    </a:lnTo>
                    <a:lnTo>
                      <a:pt x="872" y="461"/>
                    </a:lnTo>
                    <a:lnTo>
                      <a:pt x="867" y="491"/>
                    </a:lnTo>
                    <a:lnTo>
                      <a:pt x="859" y="523"/>
                    </a:lnTo>
                    <a:lnTo>
                      <a:pt x="850" y="558"/>
                    </a:lnTo>
                    <a:lnTo>
                      <a:pt x="838" y="594"/>
                    </a:lnTo>
                    <a:lnTo>
                      <a:pt x="825" y="632"/>
                    </a:lnTo>
                    <a:lnTo>
                      <a:pt x="808" y="670"/>
                    </a:lnTo>
                    <a:lnTo>
                      <a:pt x="789" y="710"/>
                    </a:lnTo>
                    <a:lnTo>
                      <a:pt x="767" y="751"/>
                    </a:lnTo>
                    <a:lnTo>
                      <a:pt x="742" y="790"/>
                    </a:lnTo>
                    <a:lnTo>
                      <a:pt x="713" y="830"/>
                    </a:lnTo>
                    <a:lnTo>
                      <a:pt x="681" y="869"/>
                    </a:lnTo>
                    <a:lnTo>
                      <a:pt x="645" y="906"/>
                    </a:lnTo>
                    <a:lnTo>
                      <a:pt x="604" y="943"/>
                    </a:lnTo>
                    <a:lnTo>
                      <a:pt x="560" y="977"/>
                    </a:lnTo>
                    <a:lnTo>
                      <a:pt x="510" y="1010"/>
                    </a:lnTo>
                    <a:lnTo>
                      <a:pt x="456" y="1040"/>
                    </a:lnTo>
                    <a:lnTo>
                      <a:pt x="398" y="1066"/>
                    </a:lnTo>
                    <a:lnTo>
                      <a:pt x="334" y="1090"/>
                    </a:lnTo>
                    <a:lnTo>
                      <a:pt x="264" y="1112"/>
                    </a:lnTo>
                    <a:lnTo>
                      <a:pt x="264" y="1128"/>
                    </a:lnTo>
                    <a:lnTo>
                      <a:pt x="264" y="1153"/>
                    </a:lnTo>
                    <a:lnTo>
                      <a:pt x="264" y="1185"/>
                    </a:lnTo>
                    <a:lnTo>
                      <a:pt x="267" y="1224"/>
                    </a:lnTo>
                    <a:lnTo>
                      <a:pt x="269" y="1270"/>
                    </a:lnTo>
                    <a:lnTo>
                      <a:pt x="274" y="1323"/>
                    </a:lnTo>
                    <a:lnTo>
                      <a:pt x="280" y="1381"/>
                    </a:lnTo>
                    <a:lnTo>
                      <a:pt x="288" y="1445"/>
                    </a:lnTo>
                    <a:lnTo>
                      <a:pt x="299" y="1513"/>
                    </a:lnTo>
                    <a:lnTo>
                      <a:pt x="314" y="1586"/>
                    </a:lnTo>
                    <a:lnTo>
                      <a:pt x="330" y="1664"/>
                    </a:lnTo>
                    <a:lnTo>
                      <a:pt x="352" y="1745"/>
                    </a:lnTo>
                    <a:lnTo>
                      <a:pt x="376" y="1829"/>
                    </a:lnTo>
                    <a:lnTo>
                      <a:pt x="405" y="1916"/>
                    </a:lnTo>
                    <a:lnTo>
                      <a:pt x="428" y="1978"/>
                    </a:lnTo>
                    <a:lnTo>
                      <a:pt x="453" y="2044"/>
                    </a:lnTo>
                    <a:lnTo>
                      <a:pt x="482" y="2110"/>
                    </a:lnTo>
                    <a:lnTo>
                      <a:pt x="513" y="2178"/>
                    </a:lnTo>
                    <a:lnTo>
                      <a:pt x="549" y="2248"/>
                    </a:lnTo>
                    <a:lnTo>
                      <a:pt x="587" y="2318"/>
                    </a:lnTo>
                    <a:lnTo>
                      <a:pt x="629" y="2389"/>
                    </a:lnTo>
                    <a:lnTo>
                      <a:pt x="675" y="2461"/>
                    </a:lnTo>
                    <a:lnTo>
                      <a:pt x="724" y="2533"/>
                    </a:lnTo>
                    <a:lnTo>
                      <a:pt x="778" y="2604"/>
                    </a:lnTo>
                    <a:lnTo>
                      <a:pt x="837" y="2676"/>
                    </a:lnTo>
                    <a:lnTo>
                      <a:pt x="899" y="2747"/>
                    </a:lnTo>
                    <a:lnTo>
                      <a:pt x="967" y="2816"/>
                    </a:lnTo>
                    <a:lnTo>
                      <a:pt x="1039" y="2886"/>
                    </a:lnTo>
                    <a:lnTo>
                      <a:pt x="1115" y="2953"/>
                    </a:lnTo>
                    <a:lnTo>
                      <a:pt x="1197" y="3019"/>
                    </a:lnTo>
                    <a:lnTo>
                      <a:pt x="1285" y="3083"/>
                    </a:lnTo>
                    <a:lnTo>
                      <a:pt x="1377" y="3144"/>
                    </a:lnTo>
                    <a:lnTo>
                      <a:pt x="1475" y="3204"/>
                    </a:lnTo>
                    <a:lnTo>
                      <a:pt x="1579" y="3260"/>
                    </a:lnTo>
                    <a:lnTo>
                      <a:pt x="1683" y="3204"/>
                    </a:lnTo>
                    <a:lnTo>
                      <a:pt x="1782" y="3144"/>
                    </a:lnTo>
                    <a:lnTo>
                      <a:pt x="1874" y="3083"/>
                    </a:lnTo>
                    <a:lnTo>
                      <a:pt x="1960" y="3019"/>
                    </a:lnTo>
                    <a:lnTo>
                      <a:pt x="2043" y="2953"/>
                    </a:lnTo>
                    <a:lnTo>
                      <a:pt x="2120" y="2886"/>
                    </a:lnTo>
                    <a:lnTo>
                      <a:pt x="2192" y="2816"/>
                    </a:lnTo>
                    <a:lnTo>
                      <a:pt x="2259" y="2747"/>
                    </a:lnTo>
                    <a:lnTo>
                      <a:pt x="2322" y="2676"/>
                    </a:lnTo>
                    <a:lnTo>
                      <a:pt x="2379" y="2604"/>
                    </a:lnTo>
                    <a:lnTo>
                      <a:pt x="2433" y="2533"/>
                    </a:lnTo>
                    <a:lnTo>
                      <a:pt x="2484" y="2461"/>
                    </a:lnTo>
                    <a:lnTo>
                      <a:pt x="2529" y="2389"/>
                    </a:lnTo>
                    <a:lnTo>
                      <a:pt x="2571" y="2318"/>
                    </a:lnTo>
                    <a:lnTo>
                      <a:pt x="2610" y="2248"/>
                    </a:lnTo>
                    <a:lnTo>
                      <a:pt x="2645" y="2178"/>
                    </a:lnTo>
                    <a:lnTo>
                      <a:pt x="2676" y="2110"/>
                    </a:lnTo>
                    <a:lnTo>
                      <a:pt x="2705" y="2044"/>
                    </a:lnTo>
                    <a:lnTo>
                      <a:pt x="2730" y="1978"/>
                    </a:lnTo>
                    <a:lnTo>
                      <a:pt x="2753" y="1916"/>
                    </a:lnTo>
                    <a:lnTo>
                      <a:pt x="2781" y="1829"/>
                    </a:lnTo>
                    <a:lnTo>
                      <a:pt x="2805" y="1745"/>
                    </a:lnTo>
                    <a:lnTo>
                      <a:pt x="2827" y="1664"/>
                    </a:lnTo>
                    <a:lnTo>
                      <a:pt x="2844" y="1587"/>
                    </a:lnTo>
                    <a:lnTo>
                      <a:pt x="2858" y="1514"/>
                    </a:lnTo>
                    <a:lnTo>
                      <a:pt x="2869" y="1445"/>
                    </a:lnTo>
                    <a:lnTo>
                      <a:pt x="2878" y="1381"/>
                    </a:lnTo>
                    <a:lnTo>
                      <a:pt x="2884" y="1324"/>
                    </a:lnTo>
                    <a:lnTo>
                      <a:pt x="2888" y="1271"/>
                    </a:lnTo>
                    <a:lnTo>
                      <a:pt x="2892" y="1224"/>
                    </a:lnTo>
                    <a:lnTo>
                      <a:pt x="2893" y="1185"/>
                    </a:lnTo>
                    <a:lnTo>
                      <a:pt x="2894" y="1153"/>
                    </a:lnTo>
                    <a:lnTo>
                      <a:pt x="2894" y="1129"/>
                    </a:lnTo>
                    <a:lnTo>
                      <a:pt x="2893" y="1112"/>
                    </a:lnTo>
                    <a:lnTo>
                      <a:pt x="2825" y="1092"/>
                    </a:lnTo>
                    <a:lnTo>
                      <a:pt x="2761" y="1066"/>
                    </a:lnTo>
                    <a:lnTo>
                      <a:pt x="2702" y="1040"/>
                    </a:lnTo>
                    <a:lnTo>
                      <a:pt x="2648" y="1010"/>
                    </a:lnTo>
                    <a:lnTo>
                      <a:pt x="2599" y="977"/>
                    </a:lnTo>
                    <a:lnTo>
                      <a:pt x="2555" y="942"/>
                    </a:lnTo>
                    <a:lnTo>
                      <a:pt x="2515" y="906"/>
                    </a:lnTo>
                    <a:lnTo>
                      <a:pt x="2478" y="868"/>
                    </a:lnTo>
                    <a:lnTo>
                      <a:pt x="2445" y="828"/>
                    </a:lnTo>
                    <a:lnTo>
                      <a:pt x="2417" y="789"/>
                    </a:lnTo>
                    <a:lnTo>
                      <a:pt x="2391" y="748"/>
                    </a:lnTo>
                    <a:lnTo>
                      <a:pt x="2370" y="709"/>
                    </a:lnTo>
                    <a:lnTo>
                      <a:pt x="2351" y="669"/>
                    </a:lnTo>
                    <a:lnTo>
                      <a:pt x="2334" y="630"/>
                    </a:lnTo>
                    <a:lnTo>
                      <a:pt x="2321" y="591"/>
                    </a:lnTo>
                    <a:lnTo>
                      <a:pt x="2309" y="555"/>
                    </a:lnTo>
                    <a:lnTo>
                      <a:pt x="2299" y="521"/>
                    </a:lnTo>
                    <a:lnTo>
                      <a:pt x="2292" y="488"/>
                    </a:lnTo>
                    <a:lnTo>
                      <a:pt x="2286" y="459"/>
                    </a:lnTo>
                    <a:lnTo>
                      <a:pt x="2282" y="432"/>
                    </a:lnTo>
                    <a:lnTo>
                      <a:pt x="2279" y="408"/>
                    </a:lnTo>
                    <a:lnTo>
                      <a:pt x="2276" y="388"/>
                    </a:lnTo>
                    <a:lnTo>
                      <a:pt x="2275" y="372"/>
                    </a:lnTo>
                    <a:lnTo>
                      <a:pt x="2275" y="360"/>
                    </a:lnTo>
                    <a:lnTo>
                      <a:pt x="2259" y="357"/>
                    </a:lnTo>
                    <a:lnTo>
                      <a:pt x="2237" y="352"/>
                    </a:lnTo>
                    <a:lnTo>
                      <a:pt x="2209" y="346"/>
                    </a:lnTo>
                    <a:lnTo>
                      <a:pt x="2174" y="339"/>
                    </a:lnTo>
                    <a:lnTo>
                      <a:pt x="2136" y="332"/>
                    </a:lnTo>
                    <a:lnTo>
                      <a:pt x="2092" y="323"/>
                    </a:lnTo>
                    <a:lnTo>
                      <a:pt x="2047" y="315"/>
                    </a:lnTo>
                    <a:lnTo>
                      <a:pt x="1998" y="307"/>
                    </a:lnTo>
                    <a:lnTo>
                      <a:pt x="1946" y="298"/>
                    </a:lnTo>
                    <a:lnTo>
                      <a:pt x="1893" y="290"/>
                    </a:lnTo>
                    <a:lnTo>
                      <a:pt x="1839" y="283"/>
                    </a:lnTo>
                    <a:lnTo>
                      <a:pt x="1785" y="277"/>
                    </a:lnTo>
                    <a:lnTo>
                      <a:pt x="1731" y="271"/>
                    </a:lnTo>
                    <a:lnTo>
                      <a:pt x="1678" y="267"/>
                    </a:lnTo>
                    <a:lnTo>
                      <a:pt x="1628" y="263"/>
                    </a:lnTo>
                    <a:lnTo>
                      <a:pt x="1579" y="263"/>
                    </a:lnTo>
                    <a:close/>
                    <a:moveTo>
                      <a:pt x="1579" y="0"/>
                    </a:moveTo>
                    <a:lnTo>
                      <a:pt x="1632" y="1"/>
                    </a:lnTo>
                    <a:lnTo>
                      <a:pt x="1687" y="5"/>
                    </a:lnTo>
                    <a:lnTo>
                      <a:pt x="1744" y="8"/>
                    </a:lnTo>
                    <a:lnTo>
                      <a:pt x="1802" y="14"/>
                    </a:lnTo>
                    <a:lnTo>
                      <a:pt x="1860" y="20"/>
                    </a:lnTo>
                    <a:lnTo>
                      <a:pt x="1916" y="29"/>
                    </a:lnTo>
                    <a:lnTo>
                      <a:pt x="1972" y="37"/>
                    </a:lnTo>
                    <a:lnTo>
                      <a:pt x="2028" y="46"/>
                    </a:lnTo>
                    <a:lnTo>
                      <a:pt x="2079" y="54"/>
                    </a:lnTo>
                    <a:lnTo>
                      <a:pt x="2128" y="64"/>
                    </a:lnTo>
                    <a:lnTo>
                      <a:pt x="2175" y="72"/>
                    </a:lnTo>
                    <a:lnTo>
                      <a:pt x="2217" y="80"/>
                    </a:lnTo>
                    <a:lnTo>
                      <a:pt x="2255" y="87"/>
                    </a:lnTo>
                    <a:lnTo>
                      <a:pt x="2286" y="95"/>
                    </a:lnTo>
                    <a:lnTo>
                      <a:pt x="2312" y="99"/>
                    </a:lnTo>
                    <a:lnTo>
                      <a:pt x="2331" y="104"/>
                    </a:lnTo>
                    <a:lnTo>
                      <a:pt x="2343" y="107"/>
                    </a:lnTo>
                    <a:lnTo>
                      <a:pt x="2538" y="152"/>
                    </a:lnTo>
                    <a:lnTo>
                      <a:pt x="2538" y="352"/>
                    </a:lnTo>
                    <a:lnTo>
                      <a:pt x="2538" y="356"/>
                    </a:lnTo>
                    <a:lnTo>
                      <a:pt x="2538" y="365"/>
                    </a:lnTo>
                    <a:lnTo>
                      <a:pt x="2539" y="378"/>
                    </a:lnTo>
                    <a:lnTo>
                      <a:pt x="2541" y="396"/>
                    </a:lnTo>
                    <a:lnTo>
                      <a:pt x="2545" y="417"/>
                    </a:lnTo>
                    <a:lnTo>
                      <a:pt x="2550" y="441"/>
                    </a:lnTo>
                    <a:lnTo>
                      <a:pt x="2556" y="467"/>
                    </a:lnTo>
                    <a:lnTo>
                      <a:pt x="2564" y="494"/>
                    </a:lnTo>
                    <a:lnTo>
                      <a:pt x="2575" y="524"/>
                    </a:lnTo>
                    <a:lnTo>
                      <a:pt x="2587" y="555"/>
                    </a:lnTo>
                    <a:lnTo>
                      <a:pt x="2603" y="588"/>
                    </a:lnTo>
                    <a:lnTo>
                      <a:pt x="2622" y="620"/>
                    </a:lnTo>
                    <a:lnTo>
                      <a:pt x="2643" y="652"/>
                    </a:lnTo>
                    <a:lnTo>
                      <a:pt x="2669" y="685"/>
                    </a:lnTo>
                    <a:lnTo>
                      <a:pt x="2697" y="716"/>
                    </a:lnTo>
                    <a:lnTo>
                      <a:pt x="2731" y="746"/>
                    </a:lnTo>
                    <a:lnTo>
                      <a:pt x="2768" y="773"/>
                    </a:lnTo>
                    <a:lnTo>
                      <a:pt x="2810" y="798"/>
                    </a:lnTo>
                    <a:lnTo>
                      <a:pt x="2857" y="822"/>
                    </a:lnTo>
                    <a:lnTo>
                      <a:pt x="2909" y="843"/>
                    </a:lnTo>
                    <a:lnTo>
                      <a:pt x="2965" y="859"/>
                    </a:lnTo>
                    <a:lnTo>
                      <a:pt x="3148" y="904"/>
                    </a:lnTo>
                    <a:lnTo>
                      <a:pt x="3156" y="1090"/>
                    </a:lnTo>
                    <a:lnTo>
                      <a:pt x="3157" y="1104"/>
                    </a:lnTo>
                    <a:lnTo>
                      <a:pt x="3157" y="1125"/>
                    </a:lnTo>
                    <a:lnTo>
                      <a:pt x="3157" y="1155"/>
                    </a:lnTo>
                    <a:lnTo>
                      <a:pt x="3156" y="1193"/>
                    </a:lnTo>
                    <a:lnTo>
                      <a:pt x="3155" y="1239"/>
                    </a:lnTo>
                    <a:lnTo>
                      <a:pt x="3151" y="1292"/>
                    </a:lnTo>
                    <a:lnTo>
                      <a:pt x="3146" y="1350"/>
                    </a:lnTo>
                    <a:lnTo>
                      <a:pt x="3139" y="1415"/>
                    </a:lnTo>
                    <a:lnTo>
                      <a:pt x="3130" y="1485"/>
                    </a:lnTo>
                    <a:lnTo>
                      <a:pt x="3116" y="1561"/>
                    </a:lnTo>
                    <a:lnTo>
                      <a:pt x="3102" y="1641"/>
                    </a:lnTo>
                    <a:lnTo>
                      <a:pt x="3083" y="1726"/>
                    </a:lnTo>
                    <a:lnTo>
                      <a:pt x="3060" y="1815"/>
                    </a:lnTo>
                    <a:lnTo>
                      <a:pt x="3034" y="1907"/>
                    </a:lnTo>
                    <a:lnTo>
                      <a:pt x="3002" y="2002"/>
                    </a:lnTo>
                    <a:lnTo>
                      <a:pt x="2978" y="2068"/>
                    </a:lnTo>
                    <a:lnTo>
                      <a:pt x="2951" y="2138"/>
                    </a:lnTo>
                    <a:lnTo>
                      <a:pt x="2921" y="2207"/>
                    </a:lnTo>
                    <a:lnTo>
                      <a:pt x="2888" y="2280"/>
                    </a:lnTo>
                    <a:lnTo>
                      <a:pt x="2851" y="2353"/>
                    </a:lnTo>
                    <a:lnTo>
                      <a:pt x="2811" y="2427"/>
                    </a:lnTo>
                    <a:lnTo>
                      <a:pt x="2768" y="2503"/>
                    </a:lnTo>
                    <a:lnTo>
                      <a:pt x="2721" y="2578"/>
                    </a:lnTo>
                    <a:lnTo>
                      <a:pt x="2670" y="2654"/>
                    </a:lnTo>
                    <a:lnTo>
                      <a:pt x="2615" y="2730"/>
                    </a:lnTo>
                    <a:lnTo>
                      <a:pt x="2556" y="2805"/>
                    </a:lnTo>
                    <a:lnTo>
                      <a:pt x="2492" y="2881"/>
                    </a:lnTo>
                    <a:lnTo>
                      <a:pt x="2424" y="2956"/>
                    </a:lnTo>
                    <a:lnTo>
                      <a:pt x="2351" y="3029"/>
                    </a:lnTo>
                    <a:lnTo>
                      <a:pt x="2273" y="3102"/>
                    </a:lnTo>
                    <a:lnTo>
                      <a:pt x="2190" y="3173"/>
                    </a:lnTo>
                    <a:lnTo>
                      <a:pt x="2101" y="3242"/>
                    </a:lnTo>
                    <a:lnTo>
                      <a:pt x="2007" y="3309"/>
                    </a:lnTo>
                    <a:lnTo>
                      <a:pt x="1909" y="3374"/>
                    </a:lnTo>
                    <a:lnTo>
                      <a:pt x="1804" y="3436"/>
                    </a:lnTo>
                    <a:lnTo>
                      <a:pt x="1694" y="3496"/>
                    </a:lnTo>
                    <a:lnTo>
                      <a:pt x="1579" y="3555"/>
                    </a:lnTo>
                    <a:lnTo>
                      <a:pt x="1463" y="3496"/>
                    </a:lnTo>
                    <a:lnTo>
                      <a:pt x="1353" y="3436"/>
                    </a:lnTo>
                    <a:lnTo>
                      <a:pt x="1249" y="3374"/>
                    </a:lnTo>
                    <a:lnTo>
                      <a:pt x="1150" y="3309"/>
                    </a:lnTo>
                    <a:lnTo>
                      <a:pt x="1057" y="3242"/>
                    </a:lnTo>
                    <a:lnTo>
                      <a:pt x="969" y="3173"/>
                    </a:lnTo>
                    <a:lnTo>
                      <a:pt x="885" y="3102"/>
                    </a:lnTo>
                    <a:lnTo>
                      <a:pt x="807" y="3029"/>
                    </a:lnTo>
                    <a:lnTo>
                      <a:pt x="735" y="2956"/>
                    </a:lnTo>
                    <a:lnTo>
                      <a:pt x="666" y="2881"/>
                    </a:lnTo>
                    <a:lnTo>
                      <a:pt x="602" y="2805"/>
                    </a:lnTo>
                    <a:lnTo>
                      <a:pt x="543" y="2730"/>
                    </a:lnTo>
                    <a:lnTo>
                      <a:pt x="488" y="2654"/>
                    </a:lnTo>
                    <a:lnTo>
                      <a:pt x="436" y="2578"/>
                    </a:lnTo>
                    <a:lnTo>
                      <a:pt x="389" y="2503"/>
                    </a:lnTo>
                    <a:lnTo>
                      <a:pt x="346" y="2427"/>
                    </a:lnTo>
                    <a:lnTo>
                      <a:pt x="306" y="2353"/>
                    </a:lnTo>
                    <a:lnTo>
                      <a:pt x="270" y="2280"/>
                    </a:lnTo>
                    <a:lnTo>
                      <a:pt x="237" y="2207"/>
                    </a:lnTo>
                    <a:lnTo>
                      <a:pt x="207" y="2138"/>
                    </a:lnTo>
                    <a:lnTo>
                      <a:pt x="180" y="2068"/>
                    </a:lnTo>
                    <a:lnTo>
                      <a:pt x="156" y="2002"/>
                    </a:lnTo>
                    <a:lnTo>
                      <a:pt x="126" y="1911"/>
                    </a:lnTo>
                    <a:lnTo>
                      <a:pt x="100" y="1822"/>
                    </a:lnTo>
                    <a:lnTo>
                      <a:pt x="78" y="1737"/>
                    </a:lnTo>
                    <a:lnTo>
                      <a:pt x="59" y="1654"/>
                    </a:lnTo>
                    <a:lnTo>
                      <a:pt x="45" y="1575"/>
                    </a:lnTo>
                    <a:lnTo>
                      <a:pt x="31" y="1501"/>
                    </a:lnTo>
                    <a:lnTo>
                      <a:pt x="22" y="1433"/>
                    </a:lnTo>
                    <a:lnTo>
                      <a:pt x="15" y="1368"/>
                    </a:lnTo>
                    <a:lnTo>
                      <a:pt x="9" y="1309"/>
                    </a:lnTo>
                    <a:lnTo>
                      <a:pt x="5" y="1257"/>
                    </a:lnTo>
                    <a:lnTo>
                      <a:pt x="3" y="1210"/>
                    </a:lnTo>
                    <a:lnTo>
                      <a:pt x="1" y="1171"/>
                    </a:lnTo>
                    <a:lnTo>
                      <a:pt x="0" y="1140"/>
                    </a:lnTo>
                    <a:lnTo>
                      <a:pt x="0" y="1114"/>
                    </a:lnTo>
                    <a:lnTo>
                      <a:pt x="1" y="1099"/>
                    </a:lnTo>
                    <a:lnTo>
                      <a:pt x="1" y="1090"/>
                    </a:lnTo>
                    <a:lnTo>
                      <a:pt x="10" y="904"/>
                    </a:lnTo>
                    <a:lnTo>
                      <a:pt x="192" y="859"/>
                    </a:lnTo>
                    <a:lnTo>
                      <a:pt x="250" y="843"/>
                    </a:lnTo>
                    <a:lnTo>
                      <a:pt x="302" y="822"/>
                    </a:lnTo>
                    <a:lnTo>
                      <a:pt x="348" y="798"/>
                    </a:lnTo>
                    <a:lnTo>
                      <a:pt x="390" y="773"/>
                    </a:lnTo>
                    <a:lnTo>
                      <a:pt x="429" y="745"/>
                    </a:lnTo>
                    <a:lnTo>
                      <a:pt x="461" y="716"/>
                    </a:lnTo>
                    <a:lnTo>
                      <a:pt x="490" y="685"/>
                    </a:lnTo>
                    <a:lnTo>
                      <a:pt x="516" y="652"/>
                    </a:lnTo>
                    <a:lnTo>
                      <a:pt x="538" y="620"/>
                    </a:lnTo>
                    <a:lnTo>
                      <a:pt x="556" y="588"/>
                    </a:lnTo>
                    <a:lnTo>
                      <a:pt x="572" y="557"/>
                    </a:lnTo>
                    <a:lnTo>
                      <a:pt x="585" y="526"/>
                    </a:lnTo>
                    <a:lnTo>
                      <a:pt x="594" y="496"/>
                    </a:lnTo>
                    <a:lnTo>
                      <a:pt x="603" y="467"/>
                    </a:lnTo>
                    <a:lnTo>
                      <a:pt x="609" y="441"/>
                    </a:lnTo>
                    <a:lnTo>
                      <a:pt x="614" y="418"/>
                    </a:lnTo>
                    <a:lnTo>
                      <a:pt x="616" y="396"/>
                    </a:lnTo>
                    <a:lnTo>
                      <a:pt x="618" y="380"/>
                    </a:lnTo>
                    <a:lnTo>
                      <a:pt x="620" y="365"/>
                    </a:lnTo>
                    <a:lnTo>
                      <a:pt x="620" y="357"/>
                    </a:lnTo>
                    <a:lnTo>
                      <a:pt x="620" y="352"/>
                    </a:lnTo>
                    <a:lnTo>
                      <a:pt x="620" y="152"/>
                    </a:lnTo>
                    <a:lnTo>
                      <a:pt x="814" y="107"/>
                    </a:lnTo>
                    <a:lnTo>
                      <a:pt x="826" y="104"/>
                    </a:lnTo>
                    <a:lnTo>
                      <a:pt x="846" y="99"/>
                    </a:lnTo>
                    <a:lnTo>
                      <a:pt x="872" y="95"/>
                    </a:lnTo>
                    <a:lnTo>
                      <a:pt x="904" y="87"/>
                    </a:lnTo>
                    <a:lnTo>
                      <a:pt x="941" y="80"/>
                    </a:lnTo>
                    <a:lnTo>
                      <a:pt x="983" y="72"/>
                    </a:lnTo>
                    <a:lnTo>
                      <a:pt x="1029" y="64"/>
                    </a:lnTo>
                    <a:lnTo>
                      <a:pt x="1078" y="54"/>
                    </a:lnTo>
                    <a:lnTo>
                      <a:pt x="1131" y="46"/>
                    </a:lnTo>
                    <a:lnTo>
                      <a:pt x="1185" y="37"/>
                    </a:lnTo>
                    <a:lnTo>
                      <a:pt x="1241" y="29"/>
                    </a:lnTo>
                    <a:lnTo>
                      <a:pt x="1299" y="20"/>
                    </a:lnTo>
                    <a:lnTo>
                      <a:pt x="1357" y="14"/>
                    </a:lnTo>
                    <a:lnTo>
                      <a:pt x="1414" y="8"/>
                    </a:lnTo>
                    <a:lnTo>
                      <a:pt x="1471" y="5"/>
                    </a:lnTo>
                    <a:lnTo>
                      <a:pt x="1526" y="1"/>
                    </a:lnTo>
                    <a:lnTo>
                      <a:pt x="1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31" name="Freeform 26">
                <a:extLst>
                  <a:ext uri="{FF2B5EF4-FFF2-40B4-BE49-F238E27FC236}">
                    <a16:creationId xmlns:a16="http://schemas.microsoft.com/office/drawing/2014/main" id="{D9390681-37D3-AC0B-2D8A-9037AA3C901C}"/>
                  </a:ext>
                </a:extLst>
              </p:cNvPr>
              <p:cNvSpPr>
                <a:spLocks/>
              </p:cNvSpPr>
              <p:nvPr/>
            </p:nvSpPr>
            <p:spPr bwMode="auto">
              <a:xfrm>
                <a:off x="2541" y="3283"/>
                <a:ext cx="194" cy="310"/>
              </a:xfrm>
              <a:custGeom>
                <a:avLst/>
                <a:gdLst>
                  <a:gd name="T0" fmla="*/ 585 w 972"/>
                  <a:gd name="T1" fmla="*/ 0 h 1548"/>
                  <a:gd name="T2" fmla="*/ 678 w 972"/>
                  <a:gd name="T3" fmla="*/ 134 h 1548"/>
                  <a:gd name="T4" fmla="*/ 864 w 972"/>
                  <a:gd name="T5" fmla="*/ 180 h 1548"/>
                  <a:gd name="T6" fmla="*/ 847 w 972"/>
                  <a:gd name="T7" fmla="*/ 479 h 1548"/>
                  <a:gd name="T8" fmla="*/ 722 w 972"/>
                  <a:gd name="T9" fmla="*/ 431 h 1548"/>
                  <a:gd name="T10" fmla="*/ 606 w 972"/>
                  <a:gd name="T11" fmla="*/ 402 h 1548"/>
                  <a:gd name="T12" fmla="*/ 498 w 972"/>
                  <a:gd name="T13" fmla="*/ 393 h 1548"/>
                  <a:gd name="T14" fmla="*/ 434 w 972"/>
                  <a:gd name="T15" fmla="*/ 396 h 1548"/>
                  <a:gd name="T16" fmla="*/ 393 w 972"/>
                  <a:gd name="T17" fmla="*/ 411 h 1548"/>
                  <a:gd name="T18" fmla="*/ 370 w 972"/>
                  <a:gd name="T19" fmla="*/ 432 h 1548"/>
                  <a:gd name="T20" fmla="*/ 362 w 972"/>
                  <a:gd name="T21" fmla="*/ 463 h 1548"/>
                  <a:gd name="T22" fmla="*/ 373 w 972"/>
                  <a:gd name="T23" fmla="*/ 499 h 1548"/>
                  <a:gd name="T24" fmla="*/ 403 w 972"/>
                  <a:gd name="T25" fmla="*/ 528 h 1548"/>
                  <a:gd name="T26" fmla="*/ 461 w 972"/>
                  <a:gd name="T27" fmla="*/ 558 h 1548"/>
                  <a:gd name="T28" fmla="*/ 524 w 972"/>
                  <a:gd name="T29" fmla="*/ 584 h 1548"/>
                  <a:gd name="T30" fmla="*/ 609 w 972"/>
                  <a:gd name="T31" fmla="*/ 615 h 1548"/>
                  <a:gd name="T32" fmla="*/ 726 w 972"/>
                  <a:gd name="T33" fmla="*/ 663 h 1548"/>
                  <a:gd name="T34" fmla="*/ 819 w 972"/>
                  <a:gd name="T35" fmla="*/ 715 h 1548"/>
                  <a:gd name="T36" fmla="*/ 888 w 972"/>
                  <a:gd name="T37" fmla="*/ 771 h 1548"/>
                  <a:gd name="T38" fmla="*/ 935 w 972"/>
                  <a:gd name="T39" fmla="*/ 834 h 1548"/>
                  <a:gd name="T40" fmla="*/ 962 w 972"/>
                  <a:gd name="T41" fmla="*/ 910 h 1548"/>
                  <a:gd name="T42" fmla="*/ 972 w 972"/>
                  <a:gd name="T43" fmla="*/ 996 h 1548"/>
                  <a:gd name="T44" fmla="*/ 961 w 972"/>
                  <a:gd name="T45" fmla="*/ 1093 h 1548"/>
                  <a:gd name="T46" fmla="*/ 927 w 972"/>
                  <a:gd name="T47" fmla="*/ 1178 h 1548"/>
                  <a:gd name="T48" fmla="*/ 873 w 972"/>
                  <a:gd name="T49" fmla="*/ 1249 h 1548"/>
                  <a:gd name="T50" fmla="*/ 798 w 972"/>
                  <a:gd name="T51" fmla="*/ 1305 h 1548"/>
                  <a:gd name="T52" fmla="*/ 702 w 972"/>
                  <a:gd name="T53" fmla="*/ 1346 h 1548"/>
                  <a:gd name="T54" fmla="*/ 585 w 972"/>
                  <a:gd name="T55" fmla="*/ 1368 h 1548"/>
                  <a:gd name="T56" fmla="*/ 393 w 972"/>
                  <a:gd name="T57" fmla="*/ 1548 h 1548"/>
                  <a:gd name="T58" fmla="*/ 313 w 972"/>
                  <a:gd name="T59" fmla="*/ 1368 h 1548"/>
                  <a:gd name="T60" fmla="*/ 154 w 972"/>
                  <a:gd name="T61" fmla="*/ 1337 h 1548"/>
                  <a:gd name="T62" fmla="*/ 2 w 972"/>
                  <a:gd name="T63" fmla="*/ 1283 h 1548"/>
                  <a:gd name="T64" fmla="*/ 75 w 972"/>
                  <a:gd name="T65" fmla="*/ 1012 h 1548"/>
                  <a:gd name="T66" fmla="*/ 236 w 972"/>
                  <a:gd name="T67" fmla="*/ 1068 h 1548"/>
                  <a:gd name="T68" fmla="*/ 354 w 972"/>
                  <a:gd name="T69" fmla="*/ 1095 h 1548"/>
                  <a:gd name="T70" fmla="*/ 457 w 972"/>
                  <a:gd name="T71" fmla="*/ 1105 h 1548"/>
                  <a:gd name="T72" fmla="*/ 525 w 972"/>
                  <a:gd name="T73" fmla="*/ 1100 h 1548"/>
                  <a:gd name="T74" fmla="*/ 572 w 972"/>
                  <a:gd name="T75" fmla="*/ 1086 h 1548"/>
                  <a:gd name="T76" fmla="*/ 600 w 972"/>
                  <a:gd name="T77" fmla="*/ 1061 h 1548"/>
                  <a:gd name="T78" fmla="*/ 609 w 972"/>
                  <a:gd name="T79" fmla="*/ 1022 h 1548"/>
                  <a:gd name="T80" fmla="*/ 597 w 972"/>
                  <a:gd name="T81" fmla="*/ 985 h 1548"/>
                  <a:gd name="T82" fmla="*/ 561 w 972"/>
                  <a:gd name="T83" fmla="*/ 955 h 1548"/>
                  <a:gd name="T84" fmla="*/ 494 w 972"/>
                  <a:gd name="T85" fmla="*/ 922 h 1548"/>
                  <a:gd name="T86" fmla="*/ 422 w 972"/>
                  <a:gd name="T87" fmla="*/ 893 h 1548"/>
                  <a:gd name="T88" fmla="*/ 328 w 972"/>
                  <a:gd name="T89" fmla="*/ 857 h 1548"/>
                  <a:gd name="T90" fmla="*/ 222 w 972"/>
                  <a:gd name="T91" fmla="*/ 812 h 1548"/>
                  <a:gd name="T92" fmla="*/ 138 w 972"/>
                  <a:gd name="T93" fmla="*/ 760 h 1548"/>
                  <a:gd name="T94" fmla="*/ 75 w 972"/>
                  <a:gd name="T95" fmla="*/ 703 h 1548"/>
                  <a:gd name="T96" fmla="*/ 33 w 972"/>
                  <a:gd name="T97" fmla="*/ 639 h 1548"/>
                  <a:gd name="T98" fmla="*/ 8 w 972"/>
                  <a:gd name="T99" fmla="*/ 564 h 1548"/>
                  <a:gd name="T100" fmla="*/ 0 w 972"/>
                  <a:gd name="T101" fmla="*/ 472 h 1548"/>
                  <a:gd name="T102" fmla="*/ 10 w 972"/>
                  <a:gd name="T103" fmla="*/ 377 h 1548"/>
                  <a:gd name="T104" fmla="*/ 44 w 972"/>
                  <a:gd name="T105" fmla="*/ 298 h 1548"/>
                  <a:gd name="T106" fmla="*/ 98 w 972"/>
                  <a:gd name="T107" fmla="*/ 234 h 1548"/>
                  <a:gd name="T108" fmla="*/ 175 w 972"/>
                  <a:gd name="T109" fmla="*/ 183 h 1548"/>
                  <a:gd name="T110" fmla="*/ 273 w 972"/>
                  <a:gd name="T111" fmla="*/ 147 h 1548"/>
                  <a:gd name="T112" fmla="*/ 393 w 972"/>
                  <a:gd name="T113" fmla="*/ 127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2" h="1548">
                    <a:moveTo>
                      <a:pt x="393" y="0"/>
                    </a:moveTo>
                    <a:lnTo>
                      <a:pt x="585" y="0"/>
                    </a:lnTo>
                    <a:lnTo>
                      <a:pt x="585" y="125"/>
                    </a:lnTo>
                    <a:lnTo>
                      <a:pt x="678" y="134"/>
                    </a:lnTo>
                    <a:lnTo>
                      <a:pt x="770" y="153"/>
                    </a:lnTo>
                    <a:lnTo>
                      <a:pt x="864" y="180"/>
                    </a:lnTo>
                    <a:lnTo>
                      <a:pt x="957" y="216"/>
                    </a:lnTo>
                    <a:lnTo>
                      <a:pt x="847" y="479"/>
                    </a:lnTo>
                    <a:lnTo>
                      <a:pt x="783" y="453"/>
                    </a:lnTo>
                    <a:lnTo>
                      <a:pt x="722" y="431"/>
                    </a:lnTo>
                    <a:lnTo>
                      <a:pt x="662" y="414"/>
                    </a:lnTo>
                    <a:lnTo>
                      <a:pt x="606" y="402"/>
                    </a:lnTo>
                    <a:lnTo>
                      <a:pt x="551" y="395"/>
                    </a:lnTo>
                    <a:lnTo>
                      <a:pt x="498" y="393"/>
                    </a:lnTo>
                    <a:lnTo>
                      <a:pt x="463" y="394"/>
                    </a:lnTo>
                    <a:lnTo>
                      <a:pt x="434" y="396"/>
                    </a:lnTo>
                    <a:lnTo>
                      <a:pt x="410" y="402"/>
                    </a:lnTo>
                    <a:lnTo>
                      <a:pt x="393" y="411"/>
                    </a:lnTo>
                    <a:lnTo>
                      <a:pt x="380" y="420"/>
                    </a:lnTo>
                    <a:lnTo>
                      <a:pt x="370" y="432"/>
                    </a:lnTo>
                    <a:lnTo>
                      <a:pt x="364" y="447"/>
                    </a:lnTo>
                    <a:lnTo>
                      <a:pt x="362" y="463"/>
                    </a:lnTo>
                    <a:lnTo>
                      <a:pt x="364" y="483"/>
                    </a:lnTo>
                    <a:lnTo>
                      <a:pt x="373" y="499"/>
                    </a:lnTo>
                    <a:lnTo>
                      <a:pt x="385" y="514"/>
                    </a:lnTo>
                    <a:lnTo>
                      <a:pt x="403" y="528"/>
                    </a:lnTo>
                    <a:lnTo>
                      <a:pt x="428" y="542"/>
                    </a:lnTo>
                    <a:lnTo>
                      <a:pt x="461" y="558"/>
                    </a:lnTo>
                    <a:lnTo>
                      <a:pt x="489" y="571"/>
                    </a:lnTo>
                    <a:lnTo>
                      <a:pt x="524" y="584"/>
                    </a:lnTo>
                    <a:lnTo>
                      <a:pt x="564" y="600"/>
                    </a:lnTo>
                    <a:lnTo>
                      <a:pt x="609" y="615"/>
                    </a:lnTo>
                    <a:lnTo>
                      <a:pt x="671" y="638"/>
                    </a:lnTo>
                    <a:lnTo>
                      <a:pt x="726" y="663"/>
                    </a:lnTo>
                    <a:lnTo>
                      <a:pt x="776" y="688"/>
                    </a:lnTo>
                    <a:lnTo>
                      <a:pt x="819" y="715"/>
                    </a:lnTo>
                    <a:lnTo>
                      <a:pt x="857" y="742"/>
                    </a:lnTo>
                    <a:lnTo>
                      <a:pt x="888" y="771"/>
                    </a:lnTo>
                    <a:lnTo>
                      <a:pt x="913" y="801"/>
                    </a:lnTo>
                    <a:lnTo>
                      <a:pt x="935" y="834"/>
                    </a:lnTo>
                    <a:lnTo>
                      <a:pt x="950" y="872"/>
                    </a:lnTo>
                    <a:lnTo>
                      <a:pt x="962" y="910"/>
                    </a:lnTo>
                    <a:lnTo>
                      <a:pt x="969" y="952"/>
                    </a:lnTo>
                    <a:lnTo>
                      <a:pt x="972" y="996"/>
                    </a:lnTo>
                    <a:lnTo>
                      <a:pt x="969" y="1046"/>
                    </a:lnTo>
                    <a:lnTo>
                      <a:pt x="961" y="1093"/>
                    </a:lnTo>
                    <a:lnTo>
                      <a:pt x="947" y="1137"/>
                    </a:lnTo>
                    <a:lnTo>
                      <a:pt x="927" y="1178"/>
                    </a:lnTo>
                    <a:lnTo>
                      <a:pt x="903" y="1215"/>
                    </a:lnTo>
                    <a:lnTo>
                      <a:pt x="873" y="1249"/>
                    </a:lnTo>
                    <a:lnTo>
                      <a:pt x="837" y="1278"/>
                    </a:lnTo>
                    <a:lnTo>
                      <a:pt x="798" y="1305"/>
                    </a:lnTo>
                    <a:lnTo>
                      <a:pt x="752" y="1328"/>
                    </a:lnTo>
                    <a:lnTo>
                      <a:pt x="702" y="1346"/>
                    </a:lnTo>
                    <a:lnTo>
                      <a:pt x="645" y="1359"/>
                    </a:lnTo>
                    <a:lnTo>
                      <a:pt x="585" y="1368"/>
                    </a:lnTo>
                    <a:lnTo>
                      <a:pt x="585" y="1548"/>
                    </a:lnTo>
                    <a:lnTo>
                      <a:pt x="393" y="1548"/>
                    </a:lnTo>
                    <a:lnTo>
                      <a:pt x="393" y="1374"/>
                    </a:lnTo>
                    <a:lnTo>
                      <a:pt x="313" y="1368"/>
                    </a:lnTo>
                    <a:lnTo>
                      <a:pt x="234" y="1355"/>
                    </a:lnTo>
                    <a:lnTo>
                      <a:pt x="154" y="1337"/>
                    </a:lnTo>
                    <a:lnTo>
                      <a:pt x="78" y="1313"/>
                    </a:lnTo>
                    <a:lnTo>
                      <a:pt x="2" y="1283"/>
                    </a:lnTo>
                    <a:lnTo>
                      <a:pt x="2" y="977"/>
                    </a:lnTo>
                    <a:lnTo>
                      <a:pt x="75" y="1012"/>
                    </a:lnTo>
                    <a:lnTo>
                      <a:pt x="153" y="1042"/>
                    </a:lnTo>
                    <a:lnTo>
                      <a:pt x="236" y="1068"/>
                    </a:lnTo>
                    <a:lnTo>
                      <a:pt x="297" y="1083"/>
                    </a:lnTo>
                    <a:lnTo>
                      <a:pt x="354" y="1095"/>
                    </a:lnTo>
                    <a:lnTo>
                      <a:pt x="408" y="1103"/>
                    </a:lnTo>
                    <a:lnTo>
                      <a:pt x="457" y="1105"/>
                    </a:lnTo>
                    <a:lnTo>
                      <a:pt x="494" y="1104"/>
                    </a:lnTo>
                    <a:lnTo>
                      <a:pt x="525" y="1100"/>
                    </a:lnTo>
                    <a:lnTo>
                      <a:pt x="552" y="1094"/>
                    </a:lnTo>
                    <a:lnTo>
                      <a:pt x="572" y="1086"/>
                    </a:lnTo>
                    <a:lnTo>
                      <a:pt x="589" y="1074"/>
                    </a:lnTo>
                    <a:lnTo>
                      <a:pt x="600" y="1061"/>
                    </a:lnTo>
                    <a:lnTo>
                      <a:pt x="607" y="1043"/>
                    </a:lnTo>
                    <a:lnTo>
                      <a:pt x="609" y="1022"/>
                    </a:lnTo>
                    <a:lnTo>
                      <a:pt x="607" y="1003"/>
                    </a:lnTo>
                    <a:lnTo>
                      <a:pt x="597" y="985"/>
                    </a:lnTo>
                    <a:lnTo>
                      <a:pt x="583" y="971"/>
                    </a:lnTo>
                    <a:lnTo>
                      <a:pt x="561" y="955"/>
                    </a:lnTo>
                    <a:lnTo>
                      <a:pt x="533" y="940"/>
                    </a:lnTo>
                    <a:lnTo>
                      <a:pt x="494" y="922"/>
                    </a:lnTo>
                    <a:lnTo>
                      <a:pt x="462" y="909"/>
                    </a:lnTo>
                    <a:lnTo>
                      <a:pt x="422" y="893"/>
                    </a:lnTo>
                    <a:lnTo>
                      <a:pt x="378" y="876"/>
                    </a:lnTo>
                    <a:lnTo>
                      <a:pt x="328" y="857"/>
                    </a:lnTo>
                    <a:lnTo>
                      <a:pt x="272" y="836"/>
                    </a:lnTo>
                    <a:lnTo>
                      <a:pt x="222" y="812"/>
                    </a:lnTo>
                    <a:lnTo>
                      <a:pt x="177" y="787"/>
                    </a:lnTo>
                    <a:lnTo>
                      <a:pt x="138" y="760"/>
                    </a:lnTo>
                    <a:lnTo>
                      <a:pt x="104" y="732"/>
                    </a:lnTo>
                    <a:lnTo>
                      <a:pt x="75" y="703"/>
                    </a:lnTo>
                    <a:lnTo>
                      <a:pt x="52" y="672"/>
                    </a:lnTo>
                    <a:lnTo>
                      <a:pt x="33" y="639"/>
                    </a:lnTo>
                    <a:lnTo>
                      <a:pt x="19" y="603"/>
                    </a:lnTo>
                    <a:lnTo>
                      <a:pt x="8" y="564"/>
                    </a:lnTo>
                    <a:lnTo>
                      <a:pt x="2" y="520"/>
                    </a:lnTo>
                    <a:lnTo>
                      <a:pt x="0" y="472"/>
                    </a:lnTo>
                    <a:lnTo>
                      <a:pt x="3" y="423"/>
                    </a:lnTo>
                    <a:lnTo>
                      <a:pt x="10" y="377"/>
                    </a:lnTo>
                    <a:lnTo>
                      <a:pt x="25" y="337"/>
                    </a:lnTo>
                    <a:lnTo>
                      <a:pt x="44" y="298"/>
                    </a:lnTo>
                    <a:lnTo>
                      <a:pt x="68" y="264"/>
                    </a:lnTo>
                    <a:lnTo>
                      <a:pt x="98" y="234"/>
                    </a:lnTo>
                    <a:lnTo>
                      <a:pt x="134" y="206"/>
                    </a:lnTo>
                    <a:lnTo>
                      <a:pt x="175" y="183"/>
                    </a:lnTo>
                    <a:lnTo>
                      <a:pt x="222" y="164"/>
                    </a:lnTo>
                    <a:lnTo>
                      <a:pt x="273" y="147"/>
                    </a:lnTo>
                    <a:lnTo>
                      <a:pt x="331" y="136"/>
                    </a:lnTo>
                    <a:lnTo>
                      <a:pt x="393" y="127"/>
                    </a:lnTo>
                    <a:lnTo>
                      <a:pt x="3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32" name="Freeform 27">
                <a:extLst>
                  <a:ext uri="{FF2B5EF4-FFF2-40B4-BE49-F238E27FC236}">
                    <a16:creationId xmlns:a16="http://schemas.microsoft.com/office/drawing/2014/main" id="{B9096FFB-F737-D06E-61FD-650A0927CAF7}"/>
                  </a:ext>
                </a:extLst>
              </p:cNvPr>
              <p:cNvSpPr>
                <a:spLocks/>
              </p:cNvSpPr>
              <p:nvPr/>
            </p:nvSpPr>
            <p:spPr bwMode="auto">
              <a:xfrm>
                <a:off x="2246" y="3350"/>
                <a:ext cx="63" cy="70"/>
              </a:xfrm>
              <a:custGeom>
                <a:avLst/>
                <a:gdLst>
                  <a:gd name="T0" fmla="*/ 40 w 313"/>
                  <a:gd name="T1" fmla="*/ 0 h 350"/>
                  <a:gd name="T2" fmla="*/ 261 w 313"/>
                  <a:gd name="T3" fmla="*/ 0 h 350"/>
                  <a:gd name="T4" fmla="*/ 267 w 313"/>
                  <a:gd name="T5" fmla="*/ 59 h 350"/>
                  <a:gd name="T6" fmla="*/ 274 w 313"/>
                  <a:gd name="T7" fmla="*/ 125 h 350"/>
                  <a:gd name="T8" fmla="*/ 285 w 313"/>
                  <a:gd name="T9" fmla="*/ 196 h 350"/>
                  <a:gd name="T10" fmla="*/ 297 w 313"/>
                  <a:gd name="T11" fmla="*/ 271 h 350"/>
                  <a:gd name="T12" fmla="*/ 313 w 313"/>
                  <a:gd name="T13" fmla="*/ 350 h 350"/>
                  <a:gd name="T14" fmla="*/ 40 w 313"/>
                  <a:gd name="T15" fmla="*/ 350 h 350"/>
                  <a:gd name="T16" fmla="*/ 25 w 313"/>
                  <a:gd name="T17" fmla="*/ 348 h 350"/>
                  <a:gd name="T18" fmla="*/ 12 w 313"/>
                  <a:gd name="T19" fmla="*/ 338 h 350"/>
                  <a:gd name="T20" fmla="*/ 2 w 313"/>
                  <a:gd name="T21" fmla="*/ 325 h 350"/>
                  <a:gd name="T22" fmla="*/ 0 w 313"/>
                  <a:gd name="T23" fmla="*/ 310 h 350"/>
                  <a:gd name="T24" fmla="*/ 0 w 313"/>
                  <a:gd name="T25" fmla="*/ 40 h 350"/>
                  <a:gd name="T26" fmla="*/ 2 w 313"/>
                  <a:gd name="T27" fmla="*/ 25 h 350"/>
                  <a:gd name="T28" fmla="*/ 12 w 313"/>
                  <a:gd name="T29" fmla="*/ 12 h 350"/>
                  <a:gd name="T30" fmla="*/ 25 w 313"/>
                  <a:gd name="T31" fmla="*/ 2 h 350"/>
                  <a:gd name="T32" fmla="*/ 40 w 313"/>
                  <a:gd name="T3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3" h="350">
                    <a:moveTo>
                      <a:pt x="40" y="0"/>
                    </a:moveTo>
                    <a:lnTo>
                      <a:pt x="261" y="0"/>
                    </a:lnTo>
                    <a:lnTo>
                      <a:pt x="267" y="59"/>
                    </a:lnTo>
                    <a:lnTo>
                      <a:pt x="274" y="125"/>
                    </a:lnTo>
                    <a:lnTo>
                      <a:pt x="285" y="196"/>
                    </a:lnTo>
                    <a:lnTo>
                      <a:pt x="297" y="271"/>
                    </a:lnTo>
                    <a:lnTo>
                      <a:pt x="313" y="350"/>
                    </a:lnTo>
                    <a:lnTo>
                      <a:pt x="40" y="350"/>
                    </a:lnTo>
                    <a:lnTo>
                      <a:pt x="25" y="348"/>
                    </a:lnTo>
                    <a:lnTo>
                      <a:pt x="12" y="338"/>
                    </a:lnTo>
                    <a:lnTo>
                      <a:pt x="2" y="325"/>
                    </a:lnTo>
                    <a:lnTo>
                      <a:pt x="0" y="310"/>
                    </a:lnTo>
                    <a:lnTo>
                      <a:pt x="0" y="40"/>
                    </a:lnTo>
                    <a:lnTo>
                      <a:pt x="2" y="25"/>
                    </a:lnTo>
                    <a:lnTo>
                      <a:pt x="12" y="12"/>
                    </a:lnTo>
                    <a:lnTo>
                      <a:pt x="25" y="2"/>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33" name="Freeform 28">
                <a:extLst>
                  <a:ext uri="{FF2B5EF4-FFF2-40B4-BE49-F238E27FC236}">
                    <a16:creationId xmlns:a16="http://schemas.microsoft.com/office/drawing/2014/main" id="{B1F8B10A-901C-E0FC-FA2E-46686DA965A8}"/>
                  </a:ext>
                </a:extLst>
              </p:cNvPr>
              <p:cNvSpPr>
                <a:spLocks/>
              </p:cNvSpPr>
              <p:nvPr/>
            </p:nvSpPr>
            <p:spPr bwMode="auto">
              <a:xfrm>
                <a:off x="2164" y="3440"/>
                <a:ext cx="171" cy="70"/>
              </a:xfrm>
              <a:custGeom>
                <a:avLst/>
                <a:gdLst>
                  <a:gd name="T0" fmla="*/ 42 w 854"/>
                  <a:gd name="T1" fmla="*/ 0 h 352"/>
                  <a:gd name="T2" fmla="*/ 746 w 854"/>
                  <a:gd name="T3" fmla="*/ 0 h 352"/>
                  <a:gd name="T4" fmla="*/ 769 w 854"/>
                  <a:gd name="T5" fmla="*/ 90 h 352"/>
                  <a:gd name="T6" fmla="*/ 797 w 854"/>
                  <a:gd name="T7" fmla="*/ 183 h 352"/>
                  <a:gd name="T8" fmla="*/ 828 w 854"/>
                  <a:gd name="T9" fmla="*/ 279 h 352"/>
                  <a:gd name="T10" fmla="*/ 854 w 854"/>
                  <a:gd name="T11" fmla="*/ 352 h 352"/>
                  <a:gd name="T12" fmla="*/ 42 w 854"/>
                  <a:gd name="T13" fmla="*/ 352 h 352"/>
                  <a:gd name="T14" fmla="*/ 25 w 854"/>
                  <a:gd name="T15" fmla="*/ 348 h 352"/>
                  <a:gd name="T16" fmla="*/ 12 w 854"/>
                  <a:gd name="T17" fmla="*/ 339 h 352"/>
                  <a:gd name="T18" fmla="*/ 3 w 854"/>
                  <a:gd name="T19" fmla="*/ 326 h 352"/>
                  <a:gd name="T20" fmla="*/ 0 w 854"/>
                  <a:gd name="T21" fmla="*/ 310 h 352"/>
                  <a:gd name="T22" fmla="*/ 0 w 854"/>
                  <a:gd name="T23" fmla="*/ 41 h 352"/>
                  <a:gd name="T24" fmla="*/ 3 w 854"/>
                  <a:gd name="T25" fmla="*/ 25 h 352"/>
                  <a:gd name="T26" fmla="*/ 12 w 854"/>
                  <a:gd name="T27" fmla="*/ 12 h 352"/>
                  <a:gd name="T28" fmla="*/ 25 w 854"/>
                  <a:gd name="T29" fmla="*/ 4 h 352"/>
                  <a:gd name="T30" fmla="*/ 42 w 854"/>
                  <a:gd name="T3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4" h="352">
                    <a:moveTo>
                      <a:pt x="42" y="0"/>
                    </a:moveTo>
                    <a:lnTo>
                      <a:pt x="746" y="0"/>
                    </a:lnTo>
                    <a:lnTo>
                      <a:pt x="769" y="90"/>
                    </a:lnTo>
                    <a:lnTo>
                      <a:pt x="797" y="183"/>
                    </a:lnTo>
                    <a:lnTo>
                      <a:pt x="828" y="279"/>
                    </a:lnTo>
                    <a:lnTo>
                      <a:pt x="854" y="352"/>
                    </a:lnTo>
                    <a:lnTo>
                      <a:pt x="42" y="352"/>
                    </a:lnTo>
                    <a:lnTo>
                      <a:pt x="25" y="348"/>
                    </a:lnTo>
                    <a:lnTo>
                      <a:pt x="12" y="339"/>
                    </a:lnTo>
                    <a:lnTo>
                      <a:pt x="3" y="326"/>
                    </a:lnTo>
                    <a:lnTo>
                      <a:pt x="0" y="310"/>
                    </a:lnTo>
                    <a:lnTo>
                      <a:pt x="0" y="41"/>
                    </a:lnTo>
                    <a:lnTo>
                      <a:pt x="3" y="25"/>
                    </a:lnTo>
                    <a:lnTo>
                      <a:pt x="12" y="12"/>
                    </a:lnTo>
                    <a:lnTo>
                      <a:pt x="25" y="4"/>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34" name="Freeform 29">
                <a:extLst>
                  <a:ext uri="{FF2B5EF4-FFF2-40B4-BE49-F238E27FC236}">
                    <a16:creationId xmlns:a16="http://schemas.microsoft.com/office/drawing/2014/main" id="{2B8BAE21-A758-C33A-4A84-410EC813E24A}"/>
                  </a:ext>
                </a:extLst>
              </p:cNvPr>
              <p:cNvSpPr>
                <a:spLocks/>
              </p:cNvSpPr>
              <p:nvPr/>
            </p:nvSpPr>
            <p:spPr bwMode="auto">
              <a:xfrm>
                <a:off x="2229" y="3535"/>
                <a:ext cx="152" cy="70"/>
              </a:xfrm>
              <a:custGeom>
                <a:avLst/>
                <a:gdLst>
                  <a:gd name="T0" fmla="*/ 43 w 759"/>
                  <a:gd name="T1" fmla="*/ 0 h 352"/>
                  <a:gd name="T2" fmla="*/ 578 w 759"/>
                  <a:gd name="T3" fmla="*/ 0 h 352"/>
                  <a:gd name="T4" fmla="*/ 616 w 759"/>
                  <a:gd name="T5" fmla="*/ 87 h 352"/>
                  <a:gd name="T6" fmla="*/ 659 w 759"/>
                  <a:gd name="T7" fmla="*/ 174 h 352"/>
                  <a:gd name="T8" fmla="*/ 708 w 759"/>
                  <a:gd name="T9" fmla="*/ 262 h 352"/>
                  <a:gd name="T10" fmla="*/ 759 w 759"/>
                  <a:gd name="T11" fmla="*/ 352 h 352"/>
                  <a:gd name="T12" fmla="*/ 43 w 759"/>
                  <a:gd name="T13" fmla="*/ 352 h 352"/>
                  <a:gd name="T14" fmla="*/ 27 w 759"/>
                  <a:gd name="T15" fmla="*/ 349 h 352"/>
                  <a:gd name="T16" fmla="*/ 14 w 759"/>
                  <a:gd name="T17" fmla="*/ 340 h 352"/>
                  <a:gd name="T18" fmla="*/ 4 w 759"/>
                  <a:gd name="T19" fmla="*/ 327 h 352"/>
                  <a:gd name="T20" fmla="*/ 0 w 759"/>
                  <a:gd name="T21" fmla="*/ 310 h 352"/>
                  <a:gd name="T22" fmla="*/ 0 w 759"/>
                  <a:gd name="T23" fmla="*/ 42 h 352"/>
                  <a:gd name="T24" fmla="*/ 4 w 759"/>
                  <a:gd name="T25" fmla="*/ 25 h 352"/>
                  <a:gd name="T26" fmla="*/ 14 w 759"/>
                  <a:gd name="T27" fmla="*/ 12 h 352"/>
                  <a:gd name="T28" fmla="*/ 27 w 759"/>
                  <a:gd name="T29" fmla="*/ 4 h 352"/>
                  <a:gd name="T30" fmla="*/ 43 w 759"/>
                  <a:gd name="T3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9" h="352">
                    <a:moveTo>
                      <a:pt x="43" y="0"/>
                    </a:moveTo>
                    <a:lnTo>
                      <a:pt x="578" y="0"/>
                    </a:lnTo>
                    <a:lnTo>
                      <a:pt x="616" y="87"/>
                    </a:lnTo>
                    <a:lnTo>
                      <a:pt x="659" y="174"/>
                    </a:lnTo>
                    <a:lnTo>
                      <a:pt x="708" y="262"/>
                    </a:lnTo>
                    <a:lnTo>
                      <a:pt x="759" y="352"/>
                    </a:lnTo>
                    <a:lnTo>
                      <a:pt x="43" y="352"/>
                    </a:lnTo>
                    <a:lnTo>
                      <a:pt x="27" y="349"/>
                    </a:lnTo>
                    <a:lnTo>
                      <a:pt x="14" y="340"/>
                    </a:lnTo>
                    <a:lnTo>
                      <a:pt x="4" y="327"/>
                    </a:lnTo>
                    <a:lnTo>
                      <a:pt x="0" y="310"/>
                    </a:lnTo>
                    <a:lnTo>
                      <a:pt x="0" y="42"/>
                    </a:lnTo>
                    <a:lnTo>
                      <a:pt x="4" y="25"/>
                    </a:lnTo>
                    <a:lnTo>
                      <a:pt x="14" y="12"/>
                    </a:lnTo>
                    <a:lnTo>
                      <a:pt x="27" y="4"/>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35" name="Freeform 30">
                <a:extLst>
                  <a:ext uri="{FF2B5EF4-FFF2-40B4-BE49-F238E27FC236}">
                    <a16:creationId xmlns:a16="http://schemas.microsoft.com/office/drawing/2014/main" id="{495C464B-24C5-D4B0-F904-90ADF43C0978}"/>
                  </a:ext>
                </a:extLst>
              </p:cNvPr>
              <p:cNvSpPr>
                <a:spLocks/>
              </p:cNvSpPr>
              <p:nvPr/>
            </p:nvSpPr>
            <p:spPr bwMode="auto">
              <a:xfrm>
                <a:off x="2209" y="3629"/>
                <a:ext cx="244" cy="70"/>
              </a:xfrm>
              <a:custGeom>
                <a:avLst/>
                <a:gdLst>
                  <a:gd name="T0" fmla="*/ 42 w 1222"/>
                  <a:gd name="T1" fmla="*/ 0 h 351"/>
                  <a:gd name="T2" fmla="*/ 938 w 1222"/>
                  <a:gd name="T3" fmla="*/ 0 h 351"/>
                  <a:gd name="T4" fmla="*/ 1001 w 1222"/>
                  <a:gd name="T5" fmla="*/ 89 h 351"/>
                  <a:gd name="T6" fmla="*/ 1069 w 1222"/>
                  <a:gd name="T7" fmla="*/ 176 h 351"/>
                  <a:gd name="T8" fmla="*/ 1143 w 1222"/>
                  <a:gd name="T9" fmla="*/ 265 h 351"/>
                  <a:gd name="T10" fmla="*/ 1222 w 1222"/>
                  <a:gd name="T11" fmla="*/ 351 h 351"/>
                  <a:gd name="T12" fmla="*/ 42 w 1222"/>
                  <a:gd name="T13" fmla="*/ 351 h 351"/>
                  <a:gd name="T14" fmla="*/ 25 w 1222"/>
                  <a:gd name="T15" fmla="*/ 348 h 351"/>
                  <a:gd name="T16" fmla="*/ 12 w 1222"/>
                  <a:gd name="T17" fmla="*/ 339 h 351"/>
                  <a:gd name="T18" fmla="*/ 4 w 1222"/>
                  <a:gd name="T19" fmla="*/ 326 h 351"/>
                  <a:gd name="T20" fmla="*/ 0 w 1222"/>
                  <a:gd name="T21" fmla="*/ 310 h 351"/>
                  <a:gd name="T22" fmla="*/ 0 w 1222"/>
                  <a:gd name="T23" fmla="*/ 41 h 351"/>
                  <a:gd name="T24" fmla="*/ 4 w 1222"/>
                  <a:gd name="T25" fmla="*/ 26 h 351"/>
                  <a:gd name="T26" fmla="*/ 12 w 1222"/>
                  <a:gd name="T27" fmla="*/ 12 h 351"/>
                  <a:gd name="T28" fmla="*/ 25 w 1222"/>
                  <a:gd name="T29" fmla="*/ 3 h 351"/>
                  <a:gd name="T30" fmla="*/ 42 w 1222"/>
                  <a:gd name="T3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2" h="351">
                    <a:moveTo>
                      <a:pt x="42" y="0"/>
                    </a:moveTo>
                    <a:lnTo>
                      <a:pt x="938" y="0"/>
                    </a:lnTo>
                    <a:lnTo>
                      <a:pt x="1001" y="89"/>
                    </a:lnTo>
                    <a:lnTo>
                      <a:pt x="1069" y="176"/>
                    </a:lnTo>
                    <a:lnTo>
                      <a:pt x="1143" y="265"/>
                    </a:lnTo>
                    <a:lnTo>
                      <a:pt x="1222" y="351"/>
                    </a:lnTo>
                    <a:lnTo>
                      <a:pt x="42" y="351"/>
                    </a:lnTo>
                    <a:lnTo>
                      <a:pt x="25" y="348"/>
                    </a:lnTo>
                    <a:lnTo>
                      <a:pt x="12" y="339"/>
                    </a:lnTo>
                    <a:lnTo>
                      <a:pt x="4" y="326"/>
                    </a:lnTo>
                    <a:lnTo>
                      <a:pt x="0" y="310"/>
                    </a:lnTo>
                    <a:lnTo>
                      <a:pt x="0" y="41"/>
                    </a:lnTo>
                    <a:lnTo>
                      <a:pt x="4" y="26"/>
                    </a:lnTo>
                    <a:lnTo>
                      <a:pt x="12" y="12"/>
                    </a:lnTo>
                    <a:lnTo>
                      <a:pt x="25"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36" name="Freeform 31">
                <a:extLst>
                  <a:ext uri="{FF2B5EF4-FFF2-40B4-BE49-F238E27FC236}">
                    <a16:creationId xmlns:a16="http://schemas.microsoft.com/office/drawing/2014/main" id="{0EFAB9C4-31D7-AB6D-EF0C-8965D98ADA0E}"/>
                  </a:ext>
                </a:extLst>
              </p:cNvPr>
              <p:cNvSpPr>
                <a:spLocks/>
              </p:cNvSpPr>
              <p:nvPr/>
            </p:nvSpPr>
            <p:spPr bwMode="auto">
              <a:xfrm>
                <a:off x="2229" y="3724"/>
                <a:ext cx="261" cy="70"/>
              </a:xfrm>
              <a:custGeom>
                <a:avLst/>
                <a:gdLst>
                  <a:gd name="T0" fmla="*/ 43 w 1306"/>
                  <a:gd name="T1" fmla="*/ 0 h 350"/>
                  <a:gd name="T2" fmla="*/ 1245 w 1306"/>
                  <a:gd name="T3" fmla="*/ 0 h 350"/>
                  <a:gd name="T4" fmla="*/ 1306 w 1306"/>
                  <a:gd name="T5" fmla="*/ 53 h 350"/>
                  <a:gd name="T6" fmla="*/ 1306 w 1306"/>
                  <a:gd name="T7" fmla="*/ 310 h 350"/>
                  <a:gd name="T8" fmla="*/ 1304 w 1306"/>
                  <a:gd name="T9" fmla="*/ 325 h 350"/>
                  <a:gd name="T10" fmla="*/ 1294 w 1306"/>
                  <a:gd name="T11" fmla="*/ 338 h 350"/>
                  <a:gd name="T12" fmla="*/ 1281 w 1306"/>
                  <a:gd name="T13" fmla="*/ 348 h 350"/>
                  <a:gd name="T14" fmla="*/ 1266 w 1306"/>
                  <a:gd name="T15" fmla="*/ 350 h 350"/>
                  <a:gd name="T16" fmla="*/ 43 w 1306"/>
                  <a:gd name="T17" fmla="*/ 350 h 350"/>
                  <a:gd name="T18" fmla="*/ 27 w 1306"/>
                  <a:gd name="T19" fmla="*/ 348 h 350"/>
                  <a:gd name="T20" fmla="*/ 14 w 1306"/>
                  <a:gd name="T21" fmla="*/ 338 h 350"/>
                  <a:gd name="T22" fmla="*/ 4 w 1306"/>
                  <a:gd name="T23" fmla="*/ 325 h 350"/>
                  <a:gd name="T24" fmla="*/ 0 w 1306"/>
                  <a:gd name="T25" fmla="*/ 310 h 350"/>
                  <a:gd name="T26" fmla="*/ 0 w 1306"/>
                  <a:gd name="T27" fmla="*/ 40 h 350"/>
                  <a:gd name="T28" fmla="*/ 4 w 1306"/>
                  <a:gd name="T29" fmla="*/ 25 h 350"/>
                  <a:gd name="T30" fmla="*/ 14 w 1306"/>
                  <a:gd name="T31" fmla="*/ 12 h 350"/>
                  <a:gd name="T32" fmla="*/ 27 w 1306"/>
                  <a:gd name="T33" fmla="*/ 2 h 350"/>
                  <a:gd name="T34" fmla="*/ 43 w 1306"/>
                  <a:gd name="T35"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6" h="350">
                    <a:moveTo>
                      <a:pt x="43" y="0"/>
                    </a:moveTo>
                    <a:lnTo>
                      <a:pt x="1245" y="0"/>
                    </a:lnTo>
                    <a:lnTo>
                      <a:pt x="1306" y="53"/>
                    </a:lnTo>
                    <a:lnTo>
                      <a:pt x="1306" y="310"/>
                    </a:lnTo>
                    <a:lnTo>
                      <a:pt x="1304" y="325"/>
                    </a:lnTo>
                    <a:lnTo>
                      <a:pt x="1294" y="338"/>
                    </a:lnTo>
                    <a:lnTo>
                      <a:pt x="1281" y="348"/>
                    </a:lnTo>
                    <a:lnTo>
                      <a:pt x="1266" y="350"/>
                    </a:lnTo>
                    <a:lnTo>
                      <a:pt x="43" y="350"/>
                    </a:lnTo>
                    <a:lnTo>
                      <a:pt x="27" y="348"/>
                    </a:lnTo>
                    <a:lnTo>
                      <a:pt x="14" y="338"/>
                    </a:lnTo>
                    <a:lnTo>
                      <a:pt x="4" y="325"/>
                    </a:lnTo>
                    <a:lnTo>
                      <a:pt x="0" y="310"/>
                    </a:lnTo>
                    <a:lnTo>
                      <a:pt x="0" y="40"/>
                    </a:lnTo>
                    <a:lnTo>
                      <a:pt x="4" y="25"/>
                    </a:lnTo>
                    <a:lnTo>
                      <a:pt x="14" y="12"/>
                    </a:lnTo>
                    <a:lnTo>
                      <a:pt x="27"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grpSp>
      </p:grpSp>
      <p:grpSp>
        <p:nvGrpSpPr>
          <p:cNvPr id="37" name="Group 36">
            <a:extLst>
              <a:ext uri="{FF2B5EF4-FFF2-40B4-BE49-F238E27FC236}">
                <a16:creationId xmlns:a16="http://schemas.microsoft.com/office/drawing/2014/main" id="{DBA6D48C-B83B-C12F-6D98-5E89E3CBEFCE}"/>
              </a:ext>
            </a:extLst>
          </p:cNvPr>
          <p:cNvGrpSpPr/>
          <p:nvPr/>
        </p:nvGrpSpPr>
        <p:grpSpPr>
          <a:xfrm>
            <a:off x="8128000" y="2231754"/>
            <a:ext cx="4064000" cy="1859797"/>
            <a:chOff x="8128000" y="2231754"/>
            <a:chExt cx="4064000" cy="1859797"/>
          </a:xfrm>
        </p:grpSpPr>
        <p:sp>
          <p:nvSpPr>
            <p:cNvPr id="38" name="Rectangle 37">
              <a:extLst>
                <a:ext uri="{FF2B5EF4-FFF2-40B4-BE49-F238E27FC236}">
                  <a16:creationId xmlns:a16="http://schemas.microsoft.com/office/drawing/2014/main" id="{C7AED39C-95B4-B7DA-34B8-7A9AA8F24EAD}"/>
                </a:ext>
              </a:extLst>
            </p:cNvPr>
            <p:cNvSpPr/>
            <p:nvPr/>
          </p:nvSpPr>
          <p:spPr>
            <a:xfrm>
              <a:off x="8128000" y="2231754"/>
              <a:ext cx="4064000" cy="18597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INPro-Light" panose="02000504040000020003" pitchFamily="50" charset="0"/>
              </a:endParaRPr>
            </a:p>
          </p:txBody>
        </p:sp>
        <p:sp>
          <p:nvSpPr>
            <p:cNvPr id="39" name="Rectangle 38">
              <a:extLst>
                <a:ext uri="{FF2B5EF4-FFF2-40B4-BE49-F238E27FC236}">
                  <a16:creationId xmlns:a16="http://schemas.microsoft.com/office/drawing/2014/main" id="{89927003-4191-7D67-1E39-85C5435F770C}"/>
                </a:ext>
              </a:extLst>
            </p:cNvPr>
            <p:cNvSpPr/>
            <p:nvPr/>
          </p:nvSpPr>
          <p:spPr>
            <a:xfrm>
              <a:off x="9592461" y="2999899"/>
              <a:ext cx="2511828" cy="338554"/>
            </a:xfrm>
            <a:prstGeom prst="rect">
              <a:avLst/>
            </a:prstGeom>
          </p:spPr>
          <p:txBody>
            <a:bodyPr wrap="square">
              <a:spAutoFit/>
            </a:bodyPr>
            <a:lstStyle/>
            <a:p>
              <a:pPr marL="0" lvl="1"/>
              <a:r>
                <a:rPr lang="en-US" sz="1600" dirty="0">
                  <a:solidFill>
                    <a:schemeClr val="bg1"/>
                  </a:solidFill>
                  <a:latin typeface="DINPro-Light" panose="02000504040000020003" pitchFamily="50" charset="0"/>
                  <a:cs typeface="Arial" panose="020B0604020202020204" pitchFamily="34" charset="0"/>
                </a:rPr>
                <a:t>Wining on Purpose</a:t>
              </a:r>
            </a:p>
          </p:txBody>
        </p:sp>
        <p:grpSp>
          <p:nvGrpSpPr>
            <p:cNvPr id="40" name="Group 34">
              <a:extLst>
                <a:ext uri="{FF2B5EF4-FFF2-40B4-BE49-F238E27FC236}">
                  <a16:creationId xmlns:a16="http://schemas.microsoft.com/office/drawing/2014/main" id="{D8EF4A2B-C95D-3FDA-E93D-B0A0D9F0390A}"/>
                </a:ext>
              </a:extLst>
            </p:cNvPr>
            <p:cNvGrpSpPr>
              <a:grpSpLocks noChangeAspect="1"/>
            </p:cNvGrpSpPr>
            <p:nvPr/>
          </p:nvGrpSpPr>
          <p:grpSpPr bwMode="auto">
            <a:xfrm>
              <a:off x="8683442" y="2705843"/>
              <a:ext cx="572625" cy="911619"/>
              <a:chOff x="2346" y="3069"/>
              <a:chExt cx="500" cy="796"/>
            </a:xfrm>
            <a:solidFill>
              <a:schemeClr val="bg1"/>
            </a:solidFill>
          </p:grpSpPr>
          <p:sp>
            <p:nvSpPr>
              <p:cNvPr id="41" name="Freeform 36">
                <a:extLst>
                  <a:ext uri="{FF2B5EF4-FFF2-40B4-BE49-F238E27FC236}">
                    <a16:creationId xmlns:a16="http://schemas.microsoft.com/office/drawing/2014/main" id="{3620EF3D-76A0-22D0-5D89-944A57D13857}"/>
                  </a:ext>
                </a:extLst>
              </p:cNvPr>
              <p:cNvSpPr>
                <a:spLocks noEditPoints="1"/>
              </p:cNvSpPr>
              <p:nvPr/>
            </p:nvSpPr>
            <p:spPr bwMode="auto">
              <a:xfrm>
                <a:off x="2346" y="3241"/>
                <a:ext cx="500" cy="624"/>
              </a:xfrm>
              <a:custGeom>
                <a:avLst/>
                <a:gdLst>
                  <a:gd name="T0" fmla="*/ 196 w 2498"/>
                  <a:gd name="T1" fmla="*/ 2240 h 3118"/>
                  <a:gd name="T2" fmla="*/ 2302 w 2498"/>
                  <a:gd name="T3" fmla="*/ 714 h 3118"/>
                  <a:gd name="T4" fmla="*/ 1247 w 2498"/>
                  <a:gd name="T5" fmla="*/ 172 h 3118"/>
                  <a:gd name="T6" fmla="*/ 1300 w 2498"/>
                  <a:gd name="T7" fmla="*/ 518 h 3118"/>
                  <a:gd name="T8" fmla="*/ 1247 w 2498"/>
                  <a:gd name="T9" fmla="*/ 172 h 3118"/>
                  <a:gd name="T10" fmla="*/ 1248 w 2498"/>
                  <a:gd name="T11" fmla="*/ 142 h 3118"/>
                  <a:gd name="T12" fmla="*/ 1479 w 2498"/>
                  <a:gd name="T13" fmla="*/ 72 h 3118"/>
                  <a:gd name="T14" fmla="*/ 1668 w 2498"/>
                  <a:gd name="T15" fmla="*/ 158 h 3118"/>
                  <a:gd name="T16" fmla="*/ 1707 w 2498"/>
                  <a:gd name="T17" fmla="*/ 180 h 3118"/>
                  <a:gd name="T18" fmla="*/ 1738 w 2498"/>
                  <a:gd name="T19" fmla="*/ 216 h 3118"/>
                  <a:gd name="T20" fmla="*/ 1911 w 2498"/>
                  <a:gd name="T21" fmla="*/ 456 h 3118"/>
                  <a:gd name="T22" fmla="*/ 1953 w 2498"/>
                  <a:gd name="T23" fmla="*/ 418 h 3118"/>
                  <a:gd name="T24" fmla="*/ 2003 w 2498"/>
                  <a:gd name="T25" fmla="*/ 400 h 3118"/>
                  <a:gd name="T26" fmla="*/ 2057 w 2498"/>
                  <a:gd name="T27" fmla="*/ 402 h 3118"/>
                  <a:gd name="T28" fmla="*/ 2107 w 2498"/>
                  <a:gd name="T29" fmla="*/ 426 h 3118"/>
                  <a:gd name="T30" fmla="*/ 2145 w 2498"/>
                  <a:gd name="T31" fmla="*/ 466 h 3118"/>
                  <a:gd name="T32" fmla="*/ 2162 w 2498"/>
                  <a:gd name="T33" fmla="*/ 518 h 3118"/>
                  <a:gd name="T34" fmla="*/ 2498 w 2498"/>
                  <a:gd name="T35" fmla="*/ 2436 h 3118"/>
                  <a:gd name="T36" fmla="*/ 1702 w 2498"/>
                  <a:gd name="T37" fmla="*/ 2458 h 3118"/>
                  <a:gd name="T38" fmla="*/ 1698 w 2498"/>
                  <a:gd name="T39" fmla="*/ 2940 h 3118"/>
                  <a:gd name="T40" fmla="*/ 1673 w 2498"/>
                  <a:gd name="T41" fmla="*/ 3012 h 3118"/>
                  <a:gd name="T42" fmla="*/ 1625 w 2498"/>
                  <a:gd name="T43" fmla="*/ 3068 h 3118"/>
                  <a:gd name="T44" fmla="*/ 1561 w 2498"/>
                  <a:gd name="T45" fmla="*/ 3105 h 3118"/>
                  <a:gd name="T46" fmla="*/ 1485 w 2498"/>
                  <a:gd name="T47" fmla="*/ 3118 h 3118"/>
                  <a:gd name="T48" fmla="*/ 1409 w 2498"/>
                  <a:gd name="T49" fmla="*/ 3105 h 3118"/>
                  <a:gd name="T50" fmla="*/ 1346 w 2498"/>
                  <a:gd name="T51" fmla="*/ 3068 h 3118"/>
                  <a:gd name="T52" fmla="*/ 1298 w 2498"/>
                  <a:gd name="T53" fmla="*/ 3012 h 3118"/>
                  <a:gd name="T54" fmla="*/ 1272 w 2498"/>
                  <a:gd name="T55" fmla="*/ 2940 h 3118"/>
                  <a:gd name="T56" fmla="*/ 1269 w 2498"/>
                  <a:gd name="T57" fmla="*/ 2458 h 3118"/>
                  <a:gd name="T58" fmla="*/ 1237 w 2498"/>
                  <a:gd name="T59" fmla="*/ 2436 h 3118"/>
                  <a:gd name="T60" fmla="*/ 1238 w 2498"/>
                  <a:gd name="T61" fmla="*/ 2901 h 3118"/>
                  <a:gd name="T62" fmla="*/ 1224 w 2498"/>
                  <a:gd name="T63" fmla="*/ 2977 h 3118"/>
                  <a:gd name="T64" fmla="*/ 1187 w 2498"/>
                  <a:gd name="T65" fmla="*/ 3041 h 3118"/>
                  <a:gd name="T66" fmla="*/ 1130 w 2498"/>
                  <a:gd name="T67" fmla="*/ 3089 h 3118"/>
                  <a:gd name="T68" fmla="*/ 1060 w 2498"/>
                  <a:gd name="T69" fmla="*/ 3115 h 3118"/>
                  <a:gd name="T70" fmla="*/ 1021 w 2498"/>
                  <a:gd name="T71" fmla="*/ 3118 h 3118"/>
                  <a:gd name="T72" fmla="*/ 945 w 2498"/>
                  <a:gd name="T73" fmla="*/ 3105 h 3118"/>
                  <a:gd name="T74" fmla="*/ 882 w 2498"/>
                  <a:gd name="T75" fmla="*/ 3068 h 3118"/>
                  <a:gd name="T76" fmla="*/ 834 w 2498"/>
                  <a:gd name="T77" fmla="*/ 3012 h 3118"/>
                  <a:gd name="T78" fmla="*/ 807 w 2498"/>
                  <a:gd name="T79" fmla="*/ 2940 h 3118"/>
                  <a:gd name="T80" fmla="*/ 803 w 2498"/>
                  <a:gd name="T81" fmla="*/ 2458 h 3118"/>
                  <a:gd name="T82" fmla="*/ 0 w 2498"/>
                  <a:gd name="T83" fmla="*/ 2436 h 3118"/>
                  <a:gd name="T84" fmla="*/ 334 w 2498"/>
                  <a:gd name="T85" fmla="*/ 518 h 3118"/>
                  <a:gd name="T86" fmla="*/ 353 w 2498"/>
                  <a:gd name="T87" fmla="*/ 466 h 3118"/>
                  <a:gd name="T88" fmla="*/ 391 w 2498"/>
                  <a:gd name="T89" fmla="*/ 426 h 3118"/>
                  <a:gd name="T90" fmla="*/ 441 w 2498"/>
                  <a:gd name="T91" fmla="*/ 402 h 3118"/>
                  <a:gd name="T92" fmla="*/ 495 w 2498"/>
                  <a:gd name="T93" fmla="*/ 400 h 3118"/>
                  <a:gd name="T94" fmla="*/ 545 w 2498"/>
                  <a:gd name="T95" fmla="*/ 418 h 3118"/>
                  <a:gd name="T96" fmla="*/ 587 w 2498"/>
                  <a:gd name="T97" fmla="*/ 456 h 3118"/>
                  <a:gd name="T98" fmla="*/ 760 w 2498"/>
                  <a:gd name="T99" fmla="*/ 216 h 3118"/>
                  <a:gd name="T100" fmla="*/ 790 w 2498"/>
                  <a:gd name="T101" fmla="*/ 181 h 3118"/>
                  <a:gd name="T102" fmla="*/ 828 w 2498"/>
                  <a:gd name="T103" fmla="*/ 158 h 3118"/>
                  <a:gd name="T104" fmla="*/ 1010 w 2498"/>
                  <a:gd name="T105" fmla="*/ 75 h 3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98" h="3118">
                    <a:moveTo>
                      <a:pt x="196" y="714"/>
                    </a:moveTo>
                    <a:lnTo>
                      <a:pt x="196" y="2240"/>
                    </a:lnTo>
                    <a:lnTo>
                      <a:pt x="2302" y="2240"/>
                    </a:lnTo>
                    <a:lnTo>
                      <a:pt x="2302" y="714"/>
                    </a:lnTo>
                    <a:lnTo>
                      <a:pt x="196" y="714"/>
                    </a:lnTo>
                    <a:close/>
                    <a:moveTo>
                      <a:pt x="1247" y="172"/>
                    </a:moveTo>
                    <a:lnTo>
                      <a:pt x="1195" y="518"/>
                    </a:lnTo>
                    <a:lnTo>
                      <a:pt x="1300" y="518"/>
                    </a:lnTo>
                    <a:lnTo>
                      <a:pt x="1249" y="172"/>
                    </a:lnTo>
                    <a:lnTo>
                      <a:pt x="1247" y="172"/>
                    </a:lnTo>
                    <a:close/>
                    <a:moveTo>
                      <a:pt x="1097" y="0"/>
                    </a:moveTo>
                    <a:lnTo>
                      <a:pt x="1248" y="142"/>
                    </a:lnTo>
                    <a:lnTo>
                      <a:pt x="1402" y="1"/>
                    </a:lnTo>
                    <a:lnTo>
                      <a:pt x="1479" y="72"/>
                    </a:lnTo>
                    <a:lnTo>
                      <a:pt x="1668" y="156"/>
                    </a:lnTo>
                    <a:lnTo>
                      <a:pt x="1668" y="158"/>
                    </a:lnTo>
                    <a:lnTo>
                      <a:pt x="1689" y="168"/>
                    </a:lnTo>
                    <a:lnTo>
                      <a:pt x="1707" y="180"/>
                    </a:lnTo>
                    <a:lnTo>
                      <a:pt x="1724" y="196"/>
                    </a:lnTo>
                    <a:lnTo>
                      <a:pt x="1738" y="216"/>
                    </a:lnTo>
                    <a:lnTo>
                      <a:pt x="1896" y="480"/>
                    </a:lnTo>
                    <a:lnTo>
                      <a:pt x="1911" y="456"/>
                    </a:lnTo>
                    <a:lnTo>
                      <a:pt x="1931" y="435"/>
                    </a:lnTo>
                    <a:lnTo>
                      <a:pt x="1953" y="418"/>
                    </a:lnTo>
                    <a:lnTo>
                      <a:pt x="1978" y="407"/>
                    </a:lnTo>
                    <a:lnTo>
                      <a:pt x="2003" y="400"/>
                    </a:lnTo>
                    <a:lnTo>
                      <a:pt x="2030" y="399"/>
                    </a:lnTo>
                    <a:lnTo>
                      <a:pt x="2057" y="402"/>
                    </a:lnTo>
                    <a:lnTo>
                      <a:pt x="2083" y="411"/>
                    </a:lnTo>
                    <a:lnTo>
                      <a:pt x="2107" y="426"/>
                    </a:lnTo>
                    <a:lnTo>
                      <a:pt x="2128" y="444"/>
                    </a:lnTo>
                    <a:lnTo>
                      <a:pt x="2145" y="466"/>
                    </a:lnTo>
                    <a:lnTo>
                      <a:pt x="2156" y="492"/>
                    </a:lnTo>
                    <a:lnTo>
                      <a:pt x="2162" y="518"/>
                    </a:lnTo>
                    <a:lnTo>
                      <a:pt x="2498" y="518"/>
                    </a:lnTo>
                    <a:lnTo>
                      <a:pt x="2498" y="2436"/>
                    </a:lnTo>
                    <a:lnTo>
                      <a:pt x="1701" y="2436"/>
                    </a:lnTo>
                    <a:lnTo>
                      <a:pt x="1702" y="2458"/>
                    </a:lnTo>
                    <a:lnTo>
                      <a:pt x="1702" y="2901"/>
                    </a:lnTo>
                    <a:lnTo>
                      <a:pt x="1698" y="2940"/>
                    </a:lnTo>
                    <a:lnTo>
                      <a:pt x="1689" y="2977"/>
                    </a:lnTo>
                    <a:lnTo>
                      <a:pt x="1673" y="3012"/>
                    </a:lnTo>
                    <a:lnTo>
                      <a:pt x="1651" y="3041"/>
                    </a:lnTo>
                    <a:lnTo>
                      <a:pt x="1625" y="3068"/>
                    </a:lnTo>
                    <a:lnTo>
                      <a:pt x="1594" y="3089"/>
                    </a:lnTo>
                    <a:lnTo>
                      <a:pt x="1561" y="3105"/>
                    </a:lnTo>
                    <a:lnTo>
                      <a:pt x="1524" y="3115"/>
                    </a:lnTo>
                    <a:lnTo>
                      <a:pt x="1485" y="3118"/>
                    </a:lnTo>
                    <a:lnTo>
                      <a:pt x="1446" y="3115"/>
                    </a:lnTo>
                    <a:lnTo>
                      <a:pt x="1409" y="3105"/>
                    </a:lnTo>
                    <a:lnTo>
                      <a:pt x="1375" y="3089"/>
                    </a:lnTo>
                    <a:lnTo>
                      <a:pt x="1346" y="3068"/>
                    </a:lnTo>
                    <a:lnTo>
                      <a:pt x="1319" y="3041"/>
                    </a:lnTo>
                    <a:lnTo>
                      <a:pt x="1298" y="3012"/>
                    </a:lnTo>
                    <a:lnTo>
                      <a:pt x="1282" y="2977"/>
                    </a:lnTo>
                    <a:lnTo>
                      <a:pt x="1272" y="2940"/>
                    </a:lnTo>
                    <a:lnTo>
                      <a:pt x="1269" y="2901"/>
                    </a:lnTo>
                    <a:lnTo>
                      <a:pt x="1269" y="2458"/>
                    </a:lnTo>
                    <a:lnTo>
                      <a:pt x="1270" y="2436"/>
                    </a:lnTo>
                    <a:lnTo>
                      <a:pt x="1237" y="2436"/>
                    </a:lnTo>
                    <a:lnTo>
                      <a:pt x="1238" y="2457"/>
                    </a:lnTo>
                    <a:lnTo>
                      <a:pt x="1238" y="2901"/>
                    </a:lnTo>
                    <a:lnTo>
                      <a:pt x="1234" y="2940"/>
                    </a:lnTo>
                    <a:lnTo>
                      <a:pt x="1224" y="2977"/>
                    </a:lnTo>
                    <a:lnTo>
                      <a:pt x="1209" y="3012"/>
                    </a:lnTo>
                    <a:lnTo>
                      <a:pt x="1187" y="3041"/>
                    </a:lnTo>
                    <a:lnTo>
                      <a:pt x="1161" y="3068"/>
                    </a:lnTo>
                    <a:lnTo>
                      <a:pt x="1130" y="3089"/>
                    </a:lnTo>
                    <a:lnTo>
                      <a:pt x="1096" y="3105"/>
                    </a:lnTo>
                    <a:lnTo>
                      <a:pt x="1060" y="3115"/>
                    </a:lnTo>
                    <a:lnTo>
                      <a:pt x="1021" y="3118"/>
                    </a:lnTo>
                    <a:lnTo>
                      <a:pt x="1021" y="3118"/>
                    </a:lnTo>
                    <a:lnTo>
                      <a:pt x="982" y="3115"/>
                    </a:lnTo>
                    <a:lnTo>
                      <a:pt x="945" y="3105"/>
                    </a:lnTo>
                    <a:lnTo>
                      <a:pt x="911" y="3089"/>
                    </a:lnTo>
                    <a:lnTo>
                      <a:pt x="882" y="3068"/>
                    </a:lnTo>
                    <a:lnTo>
                      <a:pt x="855" y="3041"/>
                    </a:lnTo>
                    <a:lnTo>
                      <a:pt x="834" y="3012"/>
                    </a:lnTo>
                    <a:lnTo>
                      <a:pt x="818" y="2977"/>
                    </a:lnTo>
                    <a:lnTo>
                      <a:pt x="807" y="2940"/>
                    </a:lnTo>
                    <a:lnTo>
                      <a:pt x="804" y="2901"/>
                    </a:lnTo>
                    <a:lnTo>
                      <a:pt x="803" y="2458"/>
                    </a:lnTo>
                    <a:lnTo>
                      <a:pt x="804" y="2436"/>
                    </a:lnTo>
                    <a:lnTo>
                      <a:pt x="0" y="2436"/>
                    </a:lnTo>
                    <a:lnTo>
                      <a:pt x="0" y="518"/>
                    </a:lnTo>
                    <a:lnTo>
                      <a:pt x="334" y="518"/>
                    </a:lnTo>
                    <a:lnTo>
                      <a:pt x="342" y="492"/>
                    </a:lnTo>
                    <a:lnTo>
                      <a:pt x="353" y="466"/>
                    </a:lnTo>
                    <a:lnTo>
                      <a:pt x="369" y="444"/>
                    </a:lnTo>
                    <a:lnTo>
                      <a:pt x="391" y="426"/>
                    </a:lnTo>
                    <a:lnTo>
                      <a:pt x="415" y="411"/>
                    </a:lnTo>
                    <a:lnTo>
                      <a:pt x="441" y="402"/>
                    </a:lnTo>
                    <a:lnTo>
                      <a:pt x="468" y="399"/>
                    </a:lnTo>
                    <a:lnTo>
                      <a:pt x="495" y="400"/>
                    </a:lnTo>
                    <a:lnTo>
                      <a:pt x="520" y="407"/>
                    </a:lnTo>
                    <a:lnTo>
                      <a:pt x="545" y="418"/>
                    </a:lnTo>
                    <a:lnTo>
                      <a:pt x="567" y="435"/>
                    </a:lnTo>
                    <a:lnTo>
                      <a:pt x="587" y="456"/>
                    </a:lnTo>
                    <a:lnTo>
                      <a:pt x="602" y="480"/>
                    </a:lnTo>
                    <a:lnTo>
                      <a:pt x="760" y="216"/>
                    </a:lnTo>
                    <a:lnTo>
                      <a:pt x="774" y="197"/>
                    </a:lnTo>
                    <a:lnTo>
                      <a:pt x="790" y="181"/>
                    </a:lnTo>
                    <a:lnTo>
                      <a:pt x="808" y="168"/>
                    </a:lnTo>
                    <a:lnTo>
                      <a:pt x="828" y="158"/>
                    </a:lnTo>
                    <a:lnTo>
                      <a:pt x="828" y="156"/>
                    </a:lnTo>
                    <a:lnTo>
                      <a:pt x="1010" y="75"/>
                    </a:lnTo>
                    <a:lnTo>
                      <a:pt x="10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42" name="Freeform 37">
                <a:extLst>
                  <a:ext uri="{FF2B5EF4-FFF2-40B4-BE49-F238E27FC236}">
                    <a16:creationId xmlns:a16="http://schemas.microsoft.com/office/drawing/2014/main" id="{843D3582-DC94-5B90-47A2-46C11733D9E0}"/>
                  </a:ext>
                </a:extLst>
              </p:cNvPr>
              <p:cNvSpPr>
                <a:spLocks/>
              </p:cNvSpPr>
              <p:nvPr/>
            </p:nvSpPr>
            <p:spPr bwMode="auto">
              <a:xfrm>
                <a:off x="2473" y="3527"/>
                <a:ext cx="62" cy="129"/>
              </a:xfrm>
              <a:custGeom>
                <a:avLst/>
                <a:gdLst>
                  <a:gd name="T0" fmla="*/ 223 w 311"/>
                  <a:gd name="T1" fmla="*/ 0 h 643"/>
                  <a:gd name="T2" fmla="*/ 249 w 311"/>
                  <a:gd name="T3" fmla="*/ 0 h 643"/>
                  <a:gd name="T4" fmla="*/ 311 w 311"/>
                  <a:gd name="T5" fmla="*/ 23 h 643"/>
                  <a:gd name="T6" fmla="*/ 311 w 311"/>
                  <a:gd name="T7" fmla="*/ 623 h 643"/>
                  <a:gd name="T8" fmla="*/ 307 w 311"/>
                  <a:gd name="T9" fmla="*/ 633 h 643"/>
                  <a:gd name="T10" fmla="*/ 301 w 311"/>
                  <a:gd name="T11" fmla="*/ 640 h 643"/>
                  <a:gd name="T12" fmla="*/ 290 w 311"/>
                  <a:gd name="T13" fmla="*/ 643 h 643"/>
                  <a:gd name="T14" fmla="*/ 21 w 311"/>
                  <a:gd name="T15" fmla="*/ 643 h 643"/>
                  <a:gd name="T16" fmla="*/ 11 w 311"/>
                  <a:gd name="T17" fmla="*/ 640 h 643"/>
                  <a:gd name="T18" fmla="*/ 4 w 311"/>
                  <a:gd name="T19" fmla="*/ 633 h 643"/>
                  <a:gd name="T20" fmla="*/ 0 w 311"/>
                  <a:gd name="T21" fmla="*/ 623 h 643"/>
                  <a:gd name="T22" fmla="*/ 0 w 311"/>
                  <a:gd name="T23" fmla="*/ 232 h 643"/>
                  <a:gd name="T24" fmla="*/ 223 w 311"/>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1" h="643">
                    <a:moveTo>
                      <a:pt x="223" y="0"/>
                    </a:moveTo>
                    <a:lnTo>
                      <a:pt x="249" y="0"/>
                    </a:lnTo>
                    <a:lnTo>
                      <a:pt x="311" y="23"/>
                    </a:lnTo>
                    <a:lnTo>
                      <a:pt x="311" y="623"/>
                    </a:lnTo>
                    <a:lnTo>
                      <a:pt x="307" y="633"/>
                    </a:lnTo>
                    <a:lnTo>
                      <a:pt x="301" y="640"/>
                    </a:lnTo>
                    <a:lnTo>
                      <a:pt x="290" y="643"/>
                    </a:lnTo>
                    <a:lnTo>
                      <a:pt x="21" y="643"/>
                    </a:lnTo>
                    <a:lnTo>
                      <a:pt x="11" y="640"/>
                    </a:lnTo>
                    <a:lnTo>
                      <a:pt x="4" y="633"/>
                    </a:lnTo>
                    <a:lnTo>
                      <a:pt x="0" y="623"/>
                    </a:lnTo>
                    <a:lnTo>
                      <a:pt x="0" y="232"/>
                    </a:lnTo>
                    <a:lnTo>
                      <a:pt x="2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43" name="Freeform 38">
                <a:extLst>
                  <a:ext uri="{FF2B5EF4-FFF2-40B4-BE49-F238E27FC236}">
                    <a16:creationId xmlns:a16="http://schemas.microsoft.com/office/drawing/2014/main" id="{2FD035C0-D35A-3C6D-342F-25934969B0D4}"/>
                  </a:ext>
                </a:extLst>
              </p:cNvPr>
              <p:cNvSpPr>
                <a:spLocks/>
              </p:cNvSpPr>
              <p:nvPr/>
            </p:nvSpPr>
            <p:spPr bwMode="auto">
              <a:xfrm>
                <a:off x="2569" y="3563"/>
                <a:ext cx="62" cy="93"/>
              </a:xfrm>
              <a:custGeom>
                <a:avLst/>
                <a:gdLst>
                  <a:gd name="T0" fmla="*/ 19 w 310"/>
                  <a:gd name="T1" fmla="*/ 0 h 462"/>
                  <a:gd name="T2" fmla="*/ 289 w 310"/>
                  <a:gd name="T3" fmla="*/ 0 h 462"/>
                  <a:gd name="T4" fmla="*/ 300 w 310"/>
                  <a:gd name="T5" fmla="*/ 3 h 462"/>
                  <a:gd name="T6" fmla="*/ 306 w 310"/>
                  <a:gd name="T7" fmla="*/ 10 h 462"/>
                  <a:gd name="T8" fmla="*/ 310 w 310"/>
                  <a:gd name="T9" fmla="*/ 21 h 462"/>
                  <a:gd name="T10" fmla="*/ 310 w 310"/>
                  <a:gd name="T11" fmla="*/ 442 h 462"/>
                  <a:gd name="T12" fmla="*/ 306 w 310"/>
                  <a:gd name="T13" fmla="*/ 452 h 462"/>
                  <a:gd name="T14" fmla="*/ 300 w 310"/>
                  <a:gd name="T15" fmla="*/ 459 h 462"/>
                  <a:gd name="T16" fmla="*/ 289 w 310"/>
                  <a:gd name="T17" fmla="*/ 462 h 462"/>
                  <a:gd name="T18" fmla="*/ 19 w 310"/>
                  <a:gd name="T19" fmla="*/ 462 h 462"/>
                  <a:gd name="T20" fmla="*/ 10 w 310"/>
                  <a:gd name="T21" fmla="*/ 459 h 462"/>
                  <a:gd name="T22" fmla="*/ 2 w 310"/>
                  <a:gd name="T23" fmla="*/ 452 h 462"/>
                  <a:gd name="T24" fmla="*/ 0 w 310"/>
                  <a:gd name="T25" fmla="*/ 442 h 462"/>
                  <a:gd name="T26" fmla="*/ 0 w 310"/>
                  <a:gd name="T27" fmla="*/ 21 h 462"/>
                  <a:gd name="T28" fmla="*/ 2 w 310"/>
                  <a:gd name="T29" fmla="*/ 10 h 462"/>
                  <a:gd name="T30" fmla="*/ 10 w 310"/>
                  <a:gd name="T31" fmla="*/ 3 h 462"/>
                  <a:gd name="T32" fmla="*/ 19 w 310"/>
                  <a:gd name="T3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462">
                    <a:moveTo>
                      <a:pt x="19" y="0"/>
                    </a:moveTo>
                    <a:lnTo>
                      <a:pt x="289" y="0"/>
                    </a:lnTo>
                    <a:lnTo>
                      <a:pt x="300" y="3"/>
                    </a:lnTo>
                    <a:lnTo>
                      <a:pt x="306" y="10"/>
                    </a:lnTo>
                    <a:lnTo>
                      <a:pt x="310" y="21"/>
                    </a:lnTo>
                    <a:lnTo>
                      <a:pt x="310" y="442"/>
                    </a:lnTo>
                    <a:lnTo>
                      <a:pt x="306" y="452"/>
                    </a:lnTo>
                    <a:lnTo>
                      <a:pt x="300" y="459"/>
                    </a:lnTo>
                    <a:lnTo>
                      <a:pt x="289" y="462"/>
                    </a:lnTo>
                    <a:lnTo>
                      <a:pt x="19" y="462"/>
                    </a:lnTo>
                    <a:lnTo>
                      <a:pt x="10" y="459"/>
                    </a:lnTo>
                    <a:lnTo>
                      <a:pt x="2" y="452"/>
                    </a:lnTo>
                    <a:lnTo>
                      <a:pt x="0" y="442"/>
                    </a:lnTo>
                    <a:lnTo>
                      <a:pt x="0" y="21"/>
                    </a:lnTo>
                    <a:lnTo>
                      <a:pt x="2" y="10"/>
                    </a:lnTo>
                    <a:lnTo>
                      <a:pt x="10" y="3"/>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44" name="Freeform 39">
                <a:extLst>
                  <a:ext uri="{FF2B5EF4-FFF2-40B4-BE49-F238E27FC236}">
                    <a16:creationId xmlns:a16="http://schemas.microsoft.com/office/drawing/2014/main" id="{F8E9A45B-AADD-390F-0134-25D3269F40E6}"/>
                  </a:ext>
                </a:extLst>
              </p:cNvPr>
              <p:cNvSpPr>
                <a:spLocks/>
              </p:cNvSpPr>
              <p:nvPr/>
            </p:nvSpPr>
            <p:spPr bwMode="auto">
              <a:xfrm>
                <a:off x="2660" y="3469"/>
                <a:ext cx="62" cy="187"/>
              </a:xfrm>
              <a:custGeom>
                <a:avLst/>
                <a:gdLst>
                  <a:gd name="T0" fmla="*/ 178 w 310"/>
                  <a:gd name="T1" fmla="*/ 0 h 932"/>
                  <a:gd name="T2" fmla="*/ 227 w 310"/>
                  <a:gd name="T3" fmla="*/ 41 h 932"/>
                  <a:gd name="T4" fmla="*/ 241 w 310"/>
                  <a:gd name="T5" fmla="*/ 50 h 932"/>
                  <a:gd name="T6" fmla="*/ 256 w 310"/>
                  <a:gd name="T7" fmla="*/ 57 h 932"/>
                  <a:gd name="T8" fmla="*/ 273 w 310"/>
                  <a:gd name="T9" fmla="*/ 58 h 932"/>
                  <a:gd name="T10" fmla="*/ 290 w 310"/>
                  <a:gd name="T11" fmla="*/ 55 h 932"/>
                  <a:gd name="T12" fmla="*/ 306 w 310"/>
                  <a:gd name="T13" fmla="*/ 49 h 932"/>
                  <a:gd name="T14" fmla="*/ 309 w 310"/>
                  <a:gd name="T15" fmla="*/ 49 h 932"/>
                  <a:gd name="T16" fmla="*/ 310 w 310"/>
                  <a:gd name="T17" fmla="*/ 48 h 932"/>
                  <a:gd name="T18" fmla="*/ 310 w 310"/>
                  <a:gd name="T19" fmla="*/ 912 h 932"/>
                  <a:gd name="T20" fmla="*/ 308 w 310"/>
                  <a:gd name="T21" fmla="*/ 922 h 932"/>
                  <a:gd name="T22" fmla="*/ 300 w 310"/>
                  <a:gd name="T23" fmla="*/ 929 h 932"/>
                  <a:gd name="T24" fmla="*/ 290 w 310"/>
                  <a:gd name="T25" fmla="*/ 932 h 932"/>
                  <a:gd name="T26" fmla="*/ 20 w 310"/>
                  <a:gd name="T27" fmla="*/ 932 h 932"/>
                  <a:gd name="T28" fmla="*/ 10 w 310"/>
                  <a:gd name="T29" fmla="*/ 929 h 932"/>
                  <a:gd name="T30" fmla="*/ 3 w 310"/>
                  <a:gd name="T31" fmla="*/ 922 h 932"/>
                  <a:gd name="T32" fmla="*/ 0 w 310"/>
                  <a:gd name="T33" fmla="*/ 912 h 932"/>
                  <a:gd name="T34" fmla="*/ 0 w 310"/>
                  <a:gd name="T35" fmla="*/ 194 h 932"/>
                  <a:gd name="T36" fmla="*/ 178 w 310"/>
                  <a:gd name="T37"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932">
                    <a:moveTo>
                      <a:pt x="178" y="0"/>
                    </a:moveTo>
                    <a:lnTo>
                      <a:pt x="227" y="41"/>
                    </a:lnTo>
                    <a:lnTo>
                      <a:pt x="241" y="50"/>
                    </a:lnTo>
                    <a:lnTo>
                      <a:pt x="256" y="57"/>
                    </a:lnTo>
                    <a:lnTo>
                      <a:pt x="273" y="58"/>
                    </a:lnTo>
                    <a:lnTo>
                      <a:pt x="290" y="55"/>
                    </a:lnTo>
                    <a:lnTo>
                      <a:pt x="306" y="49"/>
                    </a:lnTo>
                    <a:lnTo>
                      <a:pt x="309" y="49"/>
                    </a:lnTo>
                    <a:lnTo>
                      <a:pt x="310" y="48"/>
                    </a:lnTo>
                    <a:lnTo>
                      <a:pt x="310" y="912"/>
                    </a:lnTo>
                    <a:lnTo>
                      <a:pt x="308" y="922"/>
                    </a:lnTo>
                    <a:lnTo>
                      <a:pt x="300" y="929"/>
                    </a:lnTo>
                    <a:lnTo>
                      <a:pt x="290" y="932"/>
                    </a:lnTo>
                    <a:lnTo>
                      <a:pt x="20" y="932"/>
                    </a:lnTo>
                    <a:lnTo>
                      <a:pt x="10" y="929"/>
                    </a:lnTo>
                    <a:lnTo>
                      <a:pt x="3" y="922"/>
                    </a:lnTo>
                    <a:lnTo>
                      <a:pt x="0" y="912"/>
                    </a:lnTo>
                    <a:lnTo>
                      <a:pt x="0" y="194"/>
                    </a:lnTo>
                    <a:lnTo>
                      <a:pt x="1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45" name="Freeform 40">
                <a:extLst>
                  <a:ext uri="{FF2B5EF4-FFF2-40B4-BE49-F238E27FC236}">
                    <a16:creationId xmlns:a16="http://schemas.microsoft.com/office/drawing/2014/main" id="{7B3FBE38-5276-FEBB-CE7C-DB7B5A108AFE}"/>
                  </a:ext>
                </a:extLst>
              </p:cNvPr>
              <p:cNvSpPr>
                <a:spLocks/>
              </p:cNvSpPr>
              <p:nvPr/>
            </p:nvSpPr>
            <p:spPr bwMode="auto">
              <a:xfrm>
                <a:off x="2452" y="3404"/>
                <a:ext cx="268" cy="150"/>
              </a:xfrm>
              <a:custGeom>
                <a:avLst/>
                <a:gdLst>
                  <a:gd name="T0" fmla="*/ 1304 w 1341"/>
                  <a:gd name="T1" fmla="*/ 0 h 752"/>
                  <a:gd name="T2" fmla="*/ 1309 w 1341"/>
                  <a:gd name="T3" fmla="*/ 2 h 752"/>
                  <a:gd name="T4" fmla="*/ 1312 w 1341"/>
                  <a:gd name="T5" fmla="*/ 3 h 752"/>
                  <a:gd name="T6" fmla="*/ 1316 w 1341"/>
                  <a:gd name="T7" fmla="*/ 5 h 752"/>
                  <a:gd name="T8" fmla="*/ 1319 w 1341"/>
                  <a:gd name="T9" fmla="*/ 10 h 752"/>
                  <a:gd name="T10" fmla="*/ 1320 w 1341"/>
                  <a:gd name="T11" fmla="*/ 14 h 752"/>
                  <a:gd name="T12" fmla="*/ 1341 w 1341"/>
                  <a:gd name="T13" fmla="*/ 247 h 752"/>
                  <a:gd name="T14" fmla="*/ 1341 w 1341"/>
                  <a:gd name="T15" fmla="*/ 252 h 752"/>
                  <a:gd name="T16" fmla="*/ 1339 w 1341"/>
                  <a:gd name="T17" fmla="*/ 256 h 752"/>
                  <a:gd name="T18" fmla="*/ 1337 w 1341"/>
                  <a:gd name="T19" fmla="*/ 259 h 752"/>
                  <a:gd name="T20" fmla="*/ 1333 w 1341"/>
                  <a:gd name="T21" fmla="*/ 262 h 752"/>
                  <a:gd name="T22" fmla="*/ 1328 w 1341"/>
                  <a:gd name="T23" fmla="*/ 263 h 752"/>
                  <a:gd name="T24" fmla="*/ 1325 w 1341"/>
                  <a:gd name="T25" fmla="*/ 264 h 752"/>
                  <a:gd name="T26" fmla="*/ 1320 w 1341"/>
                  <a:gd name="T27" fmla="*/ 263 h 752"/>
                  <a:gd name="T28" fmla="*/ 1316 w 1341"/>
                  <a:gd name="T29" fmla="*/ 261 h 752"/>
                  <a:gd name="T30" fmla="*/ 1221 w 1341"/>
                  <a:gd name="T31" fmla="*/ 180 h 752"/>
                  <a:gd name="T32" fmla="*/ 810 w 1341"/>
                  <a:gd name="T33" fmla="*/ 628 h 752"/>
                  <a:gd name="T34" fmla="*/ 798 w 1341"/>
                  <a:gd name="T35" fmla="*/ 637 h 752"/>
                  <a:gd name="T36" fmla="*/ 783 w 1341"/>
                  <a:gd name="T37" fmla="*/ 641 h 752"/>
                  <a:gd name="T38" fmla="*/ 768 w 1341"/>
                  <a:gd name="T39" fmla="*/ 639 h 752"/>
                  <a:gd name="T40" fmla="*/ 323 w 1341"/>
                  <a:gd name="T41" fmla="*/ 474 h 752"/>
                  <a:gd name="T42" fmla="*/ 68 w 1341"/>
                  <a:gd name="T43" fmla="*/ 739 h 752"/>
                  <a:gd name="T44" fmla="*/ 60 w 1341"/>
                  <a:gd name="T45" fmla="*/ 747 h 752"/>
                  <a:gd name="T46" fmla="*/ 50 w 1341"/>
                  <a:gd name="T47" fmla="*/ 750 h 752"/>
                  <a:gd name="T48" fmla="*/ 40 w 1341"/>
                  <a:gd name="T49" fmla="*/ 752 h 752"/>
                  <a:gd name="T50" fmla="*/ 25 w 1341"/>
                  <a:gd name="T51" fmla="*/ 749 h 752"/>
                  <a:gd name="T52" fmla="*/ 12 w 1341"/>
                  <a:gd name="T53" fmla="*/ 741 h 752"/>
                  <a:gd name="T54" fmla="*/ 3 w 1341"/>
                  <a:gd name="T55" fmla="*/ 728 h 752"/>
                  <a:gd name="T56" fmla="*/ 0 w 1341"/>
                  <a:gd name="T57" fmla="*/ 712 h 752"/>
                  <a:gd name="T58" fmla="*/ 2 w 1341"/>
                  <a:gd name="T59" fmla="*/ 698 h 752"/>
                  <a:gd name="T60" fmla="*/ 11 w 1341"/>
                  <a:gd name="T61" fmla="*/ 684 h 752"/>
                  <a:gd name="T62" fmla="*/ 283 w 1341"/>
                  <a:gd name="T63" fmla="*/ 401 h 752"/>
                  <a:gd name="T64" fmla="*/ 296 w 1341"/>
                  <a:gd name="T65" fmla="*/ 392 h 752"/>
                  <a:gd name="T66" fmla="*/ 311 w 1341"/>
                  <a:gd name="T67" fmla="*/ 388 h 752"/>
                  <a:gd name="T68" fmla="*/ 325 w 1341"/>
                  <a:gd name="T69" fmla="*/ 391 h 752"/>
                  <a:gd name="T70" fmla="*/ 770 w 1341"/>
                  <a:gd name="T71" fmla="*/ 554 h 752"/>
                  <a:gd name="T72" fmla="*/ 1159 w 1341"/>
                  <a:gd name="T73" fmla="*/ 129 h 752"/>
                  <a:gd name="T74" fmla="*/ 1063 w 1341"/>
                  <a:gd name="T75" fmla="*/ 48 h 752"/>
                  <a:gd name="T76" fmla="*/ 1060 w 1341"/>
                  <a:gd name="T77" fmla="*/ 46 h 752"/>
                  <a:gd name="T78" fmla="*/ 1059 w 1341"/>
                  <a:gd name="T79" fmla="*/ 42 h 752"/>
                  <a:gd name="T80" fmla="*/ 1058 w 1341"/>
                  <a:gd name="T81" fmla="*/ 39 h 752"/>
                  <a:gd name="T82" fmla="*/ 1058 w 1341"/>
                  <a:gd name="T83" fmla="*/ 35 h 752"/>
                  <a:gd name="T84" fmla="*/ 1058 w 1341"/>
                  <a:gd name="T85" fmla="*/ 32 h 752"/>
                  <a:gd name="T86" fmla="*/ 1060 w 1341"/>
                  <a:gd name="T87" fmla="*/ 29 h 752"/>
                  <a:gd name="T88" fmla="*/ 1063 w 1341"/>
                  <a:gd name="T89" fmla="*/ 25 h 752"/>
                  <a:gd name="T90" fmla="*/ 1068 w 1341"/>
                  <a:gd name="T91" fmla="*/ 23 h 752"/>
                  <a:gd name="T92" fmla="*/ 1071 w 1341"/>
                  <a:gd name="T93" fmla="*/ 21 h 752"/>
                  <a:gd name="T94" fmla="*/ 1304 w 1341"/>
                  <a:gd name="T95"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41" h="752">
                    <a:moveTo>
                      <a:pt x="1304" y="0"/>
                    </a:moveTo>
                    <a:lnTo>
                      <a:pt x="1309" y="2"/>
                    </a:lnTo>
                    <a:lnTo>
                      <a:pt x="1312" y="3"/>
                    </a:lnTo>
                    <a:lnTo>
                      <a:pt x="1316" y="5"/>
                    </a:lnTo>
                    <a:lnTo>
                      <a:pt x="1319" y="10"/>
                    </a:lnTo>
                    <a:lnTo>
                      <a:pt x="1320" y="14"/>
                    </a:lnTo>
                    <a:lnTo>
                      <a:pt x="1341" y="247"/>
                    </a:lnTo>
                    <a:lnTo>
                      <a:pt x="1341" y="252"/>
                    </a:lnTo>
                    <a:lnTo>
                      <a:pt x="1339" y="256"/>
                    </a:lnTo>
                    <a:lnTo>
                      <a:pt x="1337" y="259"/>
                    </a:lnTo>
                    <a:lnTo>
                      <a:pt x="1333" y="262"/>
                    </a:lnTo>
                    <a:lnTo>
                      <a:pt x="1328" y="263"/>
                    </a:lnTo>
                    <a:lnTo>
                      <a:pt x="1325" y="264"/>
                    </a:lnTo>
                    <a:lnTo>
                      <a:pt x="1320" y="263"/>
                    </a:lnTo>
                    <a:lnTo>
                      <a:pt x="1316" y="261"/>
                    </a:lnTo>
                    <a:lnTo>
                      <a:pt x="1221" y="180"/>
                    </a:lnTo>
                    <a:lnTo>
                      <a:pt x="810" y="628"/>
                    </a:lnTo>
                    <a:lnTo>
                      <a:pt x="798" y="637"/>
                    </a:lnTo>
                    <a:lnTo>
                      <a:pt x="783" y="641"/>
                    </a:lnTo>
                    <a:lnTo>
                      <a:pt x="768" y="639"/>
                    </a:lnTo>
                    <a:lnTo>
                      <a:pt x="323" y="474"/>
                    </a:lnTo>
                    <a:lnTo>
                      <a:pt x="68" y="739"/>
                    </a:lnTo>
                    <a:lnTo>
                      <a:pt x="60" y="747"/>
                    </a:lnTo>
                    <a:lnTo>
                      <a:pt x="50" y="750"/>
                    </a:lnTo>
                    <a:lnTo>
                      <a:pt x="40" y="752"/>
                    </a:lnTo>
                    <a:lnTo>
                      <a:pt x="25" y="749"/>
                    </a:lnTo>
                    <a:lnTo>
                      <a:pt x="12" y="741"/>
                    </a:lnTo>
                    <a:lnTo>
                      <a:pt x="3" y="728"/>
                    </a:lnTo>
                    <a:lnTo>
                      <a:pt x="0" y="712"/>
                    </a:lnTo>
                    <a:lnTo>
                      <a:pt x="2" y="698"/>
                    </a:lnTo>
                    <a:lnTo>
                      <a:pt x="11" y="684"/>
                    </a:lnTo>
                    <a:lnTo>
                      <a:pt x="283" y="401"/>
                    </a:lnTo>
                    <a:lnTo>
                      <a:pt x="296" y="392"/>
                    </a:lnTo>
                    <a:lnTo>
                      <a:pt x="311" y="388"/>
                    </a:lnTo>
                    <a:lnTo>
                      <a:pt x="325" y="391"/>
                    </a:lnTo>
                    <a:lnTo>
                      <a:pt x="770" y="554"/>
                    </a:lnTo>
                    <a:lnTo>
                      <a:pt x="1159" y="129"/>
                    </a:lnTo>
                    <a:lnTo>
                      <a:pt x="1063" y="48"/>
                    </a:lnTo>
                    <a:lnTo>
                      <a:pt x="1060" y="46"/>
                    </a:lnTo>
                    <a:lnTo>
                      <a:pt x="1059" y="42"/>
                    </a:lnTo>
                    <a:lnTo>
                      <a:pt x="1058" y="39"/>
                    </a:lnTo>
                    <a:lnTo>
                      <a:pt x="1058" y="35"/>
                    </a:lnTo>
                    <a:lnTo>
                      <a:pt x="1058" y="32"/>
                    </a:lnTo>
                    <a:lnTo>
                      <a:pt x="1060" y="29"/>
                    </a:lnTo>
                    <a:lnTo>
                      <a:pt x="1063" y="25"/>
                    </a:lnTo>
                    <a:lnTo>
                      <a:pt x="1068" y="23"/>
                    </a:lnTo>
                    <a:lnTo>
                      <a:pt x="1071" y="21"/>
                    </a:lnTo>
                    <a:lnTo>
                      <a:pt x="1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46" name="Rectangle 41">
                <a:extLst>
                  <a:ext uri="{FF2B5EF4-FFF2-40B4-BE49-F238E27FC236}">
                    <a16:creationId xmlns:a16="http://schemas.microsoft.com/office/drawing/2014/main" id="{AA691643-6794-B9AD-E5D3-1A99504EAAEF}"/>
                  </a:ext>
                </a:extLst>
              </p:cNvPr>
              <p:cNvSpPr>
                <a:spLocks noChangeArrowheads="1"/>
              </p:cNvSpPr>
              <p:nvPr/>
            </p:nvSpPr>
            <p:spPr bwMode="auto">
              <a:xfrm>
                <a:off x="2413" y="3410"/>
                <a:ext cx="68" cy="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47" name="Rectangle 42">
                <a:extLst>
                  <a:ext uri="{FF2B5EF4-FFF2-40B4-BE49-F238E27FC236}">
                    <a16:creationId xmlns:a16="http://schemas.microsoft.com/office/drawing/2014/main" id="{EFFDEA4F-5E94-C3DA-008F-584F2E1D815B}"/>
                  </a:ext>
                </a:extLst>
              </p:cNvPr>
              <p:cNvSpPr>
                <a:spLocks noChangeArrowheads="1"/>
              </p:cNvSpPr>
              <p:nvPr/>
            </p:nvSpPr>
            <p:spPr bwMode="auto">
              <a:xfrm>
                <a:off x="2413" y="3435"/>
                <a:ext cx="39" cy="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sp>
            <p:nvSpPr>
              <p:cNvPr id="48" name="Freeform 43">
                <a:extLst>
                  <a:ext uri="{FF2B5EF4-FFF2-40B4-BE49-F238E27FC236}">
                    <a16:creationId xmlns:a16="http://schemas.microsoft.com/office/drawing/2014/main" id="{B64082F4-25BF-C02D-01CB-AF351D451D41}"/>
                  </a:ext>
                </a:extLst>
              </p:cNvPr>
              <p:cNvSpPr>
                <a:spLocks/>
              </p:cNvSpPr>
              <p:nvPr/>
            </p:nvSpPr>
            <p:spPr bwMode="auto">
              <a:xfrm>
                <a:off x="2511" y="3069"/>
                <a:ext cx="171" cy="172"/>
              </a:xfrm>
              <a:custGeom>
                <a:avLst/>
                <a:gdLst>
                  <a:gd name="T0" fmla="*/ 428 w 856"/>
                  <a:gd name="T1" fmla="*/ 0 h 858"/>
                  <a:gd name="T2" fmla="*/ 428 w 856"/>
                  <a:gd name="T3" fmla="*/ 0 h 858"/>
                  <a:gd name="T4" fmla="*/ 481 w 856"/>
                  <a:gd name="T5" fmla="*/ 4 h 858"/>
                  <a:gd name="T6" fmla="*/ 534 w 856"/>
                  <a:gd name="T7" fmla="*/ 13 h 858"/>
                  <a:gd name="T8" fmla="*/ 583 w 856"/>
                  <a:gd name="T9" fmla="*/ 29 h 858"/>
                  <a:gd name="T10" fmla="*/ 629 w 856"/>
                  <a:gd name="T11" fmla="*/ 50 h 858"/>
                  <a:gd name="T12" fmla="*/ 672 w 856"/>
                  <a:gd name="T13" fmla="*/ 77 h 858"/>
                  <a:gd name="T14" fmla="*/ 713 w 856"/>
                  <a:gd name="T15" fmla="*/ 108 h 858"/>
                  <a:gd name="T16" fmla="*/ 748 w 856"/>
                  <a:gd name="T17" fmla="*/ 145 h 858"/>
                  <a:gd name="T18" fmla="*/ 780 w 856"/>
                  <a:gd name="T19" fmla="*/ 184 h 858"/>
                  <a:gd name="T20" fmla="*/ 806 w 856"/>
                  <a:gd name="T21" fmla="*/ 227 h 858"/>
                  <a:gd name="T22" fmla="*/ 828 w 856"/>
                  <a:gd name="T23" fmla="*/ 274 h 858"/>
                  <a:gd name="T24" fmla="*/ 844 w 856"/>
                  <a:gd name="T25" fmla="*/ 324 h 858"/>
                  <a:gd name="T26" fmla="*/ 852 w 856"/>
                  <a:gd name="T27" fmla="*/ 375 h 858"/>
                  <a:gd name="T28" fmla="*/ 856 w 856"/>
                  <a:gd name="T29" fmla="*/ 429 h 858"/>
                  <a:gd name="T30" fmla="*/ 852 w 856"/>
                  <a:gd name="T31" fmla="*/ 483 h 858"/>
                  <a:gd name="T32" fmla="*/ 844 w 856"/>
                  <a:gd name="T33" fmla="*/ 535 h 858"/>
                  <a:gd name="T34" fmla="*/ 828 w 856"/>
                  <a:gd name="T35" fmla="*/ 584 h 858"/>
                  <a:gd name="T36" fmla="*/ 806 w 856"/>
                  <a:gd name="T37" fmla="*/ 631 h 858"/>
                  <a:gd name="T38" fmla="*/ 780 w 856"/>
                  <a:gd name="T39" fmla="*/ 674 h 858"/>
                  <a:gd name="T40" fmla="*/ 748 w 856"/>
                  <a:gd name="T41" fmla="*/ 714 h 858"/>
                  <a:gd name="T42" fmla="*/ 713 w 856"/>
                  <a:gd name="T43" fmla="*/ 750 h 858"/>
                  <a:gd name="T44" fmla="*/ 672 w 856"/>
                  <a:gd name="T45" fmla="*/ 782 h 858"/>
                  <a:gd name="T46" fmla="*/ 629 w 856"/>
                  <a:gd name="T47" fmla="*/ 807 h 858"/>
                  <a:gd name="T48" fmla="*/ 583 w 856"/>
                  <a:gd name="T49" fmla="*/ 830 h 858"/>
                  <a:gd name="T50" fmla="*/ 534 w 856"/>
                  <a:gd name="T51" fmla="*/ 846 h 858"/>
                  <a:gd name="T52" fmla="*/ 481 w 856"/>
                  <a:gd name="T53" fmla="*/ 855 h 858"/>
                  <a:gd name="T54" fmla="*/ 428 w 856"/>
                  <a:gd name="T55" fmla="*/ 858 h 858"/>
                  <a:gd name="T56" fmla="*/ 375 w 856"/>
                  <a:gd name="T57" fmla="*/ 855 h 858"/>
                  <a:gd name="T58" fmla="*/ 322 w 856"/>
                  <a:gd name="T59" fmla="*/ 846 h 858"/>
                  <a:gd name="T60" fmla="*/ 273 w 856"/>
                  <a:gd name="T61" fmla="*/ 830 h 858"/>
                  <a:gd name="T62" fmla="*/ 226 w 856"/>
                  <a:gd name="T63" fmla="*/ 807 h 858"/>
                  <a:gd name="T64" fmla="*/ 184 w 856"/>
                  <a:gd name="T65" fmla="*/ 782 h 858"/>
                  <a:gd name="T66" fmla="*/ 143 w 856"/>
                  <a:gd name="T67" fmla="*/ 750 h 858"/>
                  <a:gd name="T68" fmla="*/ 108 w 856"/>
                  <a:gd name="T69" fmla="*/ 714 h 858"/>
                  <a:gd name="T70" fmla="*/ 77 w 856"/>
                  <a:gd name="T71" fmla="*/ 674 h 858"/>
                  <a:gd name="T72" fmla="*/ 50 w 856"/>
                  <a:gd name="T73" fmla="*/ 631 h 858"/>
                  <a:gd name="T74" fmla="*/ 28 w 856"/>
                  <a:gd name="T75" fmla="*/ 584 h 858"/>
                  <a:gd name="T76" fmla="*/ 13 w 856"/>
                  <a:gd name="T77" fmla="*/ 535 h 858"/>
                  <a:gd name="T78" fmla="*/ 4 w 856"/>
                  <a:gd name="T79" fmla="*/ 483 h 858"/>
                  <a:gd name="T80" fmla="*/ 0 w 856"/>
                  <a:gd name="T81" fmla="*/ 429 h 858"/>
                  <a:gd name="T82" fmla="*/ 4 w 856"/>
                  <a:gd name="T83" fmla="*/ 375 h 858"/>
                  <a:gd name="T84" fmla="*/ 13 w 856"/>
                  <a:gd name="T85" fmla="*/ 324 h 858"/>
                  <a:gd name="T86" fmla="*/ 28 w 856"/>
                  <a:gd name="T87" fmla="*/ 274 h 858"/>
                  <a:gd name="T88" fmla="*/ 50 w 856"/>
                  <a:gd name="T89" fmla="*/ 227 h 858"/>
                  <a:gd name="T90" fmla="*/ 77 w 856"/>
                  <a:gd name="T91" fmla="*/ 184 h 858"/>
                  <a:gd name="T92" fmla="*/ 108 w 856"/>
                  <a:gd name="T93" fmla="*/ 145 h 858"/>
                  <a:gd name="T94" fmla="*/ 143 w 856"/>
                  <a:gd name="T95" fmla="*/ 108 h 858"/>
                  <a:gd name="T96" fmla="*/ 184 w 856"/>
                  <a:gd name="T97" fmla="*/ 77 h 858"/>
                  <a:gd name="T98" fmla="*/ 226 w 856"/>
                  <a:gd name="T99" fmla="*/ 50 h 858"/>
                  <a:gd name="T100" fmla="*/ 273 w 856"/>
                  <a:gd name="T101" fmla="*/ 29 h 858"/>
                  <a:gd name="T102" fmla="*/ 322 w 856"/>
                  <a:gd name="T103" fmla="*/ 13 h 858"/>
                  <a:gd name="T104" fmla="*/ 375 w 856"/>
                  <a:gd name="T105" fmla="*/ 4 h 858"/>
                  <a:gd name="T106" fmla="*/ 428 w 856"/>
                  <a:gd name="T10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6" h="858">
                    <a:moveTo>
                      <a:pt x="428" y="0"/>
                    </a:moveTo>
                    <a:lnTo>
                      <a:pt x="428" y="0"/>
                    </a:lnTo>
                    <a:lnTo>
                      <a:pt x="481" y="4"/>
                    </a:lnTo>
                    <a:lnTo>
                      <a:pt x="534" y="13"/>
                    </a:lnTo>
                    <a:lnTo>
                      <a:pt x="583" y="29"/>
                    </a:lnTo>
                    <a:lnTo>
                      <a:pt x="629" y="50"/>
                    </a:lnTo>
                    <a:lnTo>
                      <a:pt x="672" y="77"/>
                    </a:lnTo>
                    <a:lnTo>
                      <a:pt x="713" y="108"/>
                    </a:lnTo>
                    <a:lnTo>
                      <a:pt x="748" y="145"/>
                    </a:lnTo>
                    <a:lnTo>
                      <a:pt x="780" y="184"/>
                    </a:lnTo>
                    <a:lnTo>
                      <a:pt x="806" y="227"/>
                    </a:lnTo>
                    <a:lnTo>
                      <a:pt x="828" y="274"/>
                    </a:lnTo>
                    <a:lnTo>
                      <a:pt x="844" y="324"/>
                    </a:lnTo>
                    <a:lnTo>
                      <a:pt x="852" y="375"/>
                    </a:lnTo>
                    <a:lnTo>
                      <a:pt x="856" y="429"/>
                    </a:lnTo>
                    <a:lnTo>
                      <a:pt x="852" y="483"/>
                    </a:lnTo>
                    <a:lnTo>
                      <a:pt x="844" y="535"/>
                    </a:lnTo>
                    <a:lnTo>
                      <a:pt x="828" y="584"/>
                    </a:lnTo>
                    <a:lnTo>
                      <a:pt x="806" y="631"/>
                    </a:lnTo>
                    <a:lnTo>
                      <a:pt x="780" y="674"/>
                    </a:lnTo>
                    <a:lnTo>
                      <a:pt x="748" y="714"/>
                    </a:lnTo>
                    <a:lnTo>
                      <a:pt x="713" y="750"/>
                    </a:lnTo>
                    <a:lnTo>
                      <a:pt x="672" y="782"/>
                    </a:lnTo>
                    <a:lnTo>
                      <a:pt x="629" y="807"/>
                    </a:lnTo>
                    <a:lnTo>
                      <a:pt x="583" y="830"/>
                    </a:lnTo>
                    <a:lnTo>
                      <a:pt x="534" y="846"/>
                    </a:lnTo>
                    <a:lnTo>
                      <a:pt x="481" y="855"/>
                    </a:lnTo>
                    <a:lnTo>
                      <a:pt x="428" y="858"/>
                    </a:lnTo>
                    <a:lnTo>
                      <a:pt x="375" y="855"/>
                    </a:lnTo>
                    <a:lnTo>
                      <a:pt x="322" y="846"/>
                    </a:lnTo>
                    <a:lnTo>
                      <a:pt x="273" y="830"/>
                    </a:lnTo>
                    <a:lnTo>
                      <a:pt x="226" y="807"/>
                    </a:lnTo>
                    <a:lnTo>
                      <a:pt x="184" y="782"/>
                    </a:lnTo>
                    <a:lnTo>
                      <a:pt x="143" y="750"/>
                    </a:lnTo>
                    <a:lnTo>
                      <a:pt x="108" y="714"/>
                    </a:lnTo>
                    <a:lnTo>
                      <a:pt x="77" y="674"/>
                    </a:lnTo>
                    <a:lnTo>
                      <a:pt x="50" y="631"/>
                    </a:lnTo>
                    <a:lnTo>
                      <a:pt x="28" y="584"/>
                    </a:lnTo>
                    <a:lnTo>
                      <a:pt x="13" y="535"/>
                    </a:lnTo>
                    <a:lnTo>
                      <a:pt x="4" y="483"/>
                    </a:lnTo>
                    <a:lnTo>
                      <a:pt x="0" y="429"/>
                    </a:lnTo>
                    <a:lnTo>
                      <a:pt x="4" y="375"/>
                    </a:lnTo>
                    <a:lnTo>
                      <a:pt x="13" y="324"/>
                    </a:lnTo>
                    <a:lnTo>
                      <a:pt x="28" y="274"/>
                    </a:lnTo>
                    <a:lnTo>
                      <a:pt x="50" y="227"/>
                    </a:lnTo>
                    <a:lnTo>
                      <a:pt x="77" y="184"/>
                    </a:lnTo>
                    <a:lnTo>
                      <a:pt x="108" y="145"/>
                    </a:lnTo>
                    <a:lnTo>
                      <a:pt x="143" y="108"/>
                    </a:lnTo>
                    <a:lnTo>
                      <a:pt x="184" y="77"/>
                    </a:lnTo>
                    <a:lnTo>
                      <a:pt x="226" y="50"/>
                    </a:lnTo>
                    <a:lnTo>
                      <a:pt x="273" y="29"/>
                    </a:lnTo>
                    <a:lnTo>
                      <a:pt x="322" y="13"/>
                    </a:lnTo>
                    <a:lnTo>
                      <a:pt x="375" y="4"/>
                    </a:lnTo>
                    <a:lnTo>
                      <a:pt x="4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DINPro-Light" panose="02000504040000020003" pitchFamily="50" charset="0"/>
                </a:endParaRPr>
              </a:p>
            </p:txBody>
          </p:sp>
        </p:grpSp>
      </p:grpSp>
      <p:sp>
        <p:nvSpPr>
          <p:cNvPr id="49" name="Rectangle 48">
            <a:extLst>
              <a:ext uri="{FF2B5EF4-FFF2-40B4-BE49-F238E27FC236}">
                <a16:creationId xmlns:a16="http://schemas.microsoft.com/office/drawing/2014/main" id="{CFD7465D-1709-9974-56B9-B04FDE449152}"/>
              </a:ext>
            </a:extLst>
          </p:cNvPr>
          <p:cNvSpPr/>
          <p:nvPr/>
        </p:nvSpPr>
        <p:spPr>
          <a:xfrm>
            <a:off x="371958" y="4635988"/>
            <a:ext cx="3546897" cy="1569660"/>
          </a:xfrm>
          <a:prstGeom prst="rect">
            <a:avLst/>
          </a:prstGeom>
        </p:spPr>
        <p:txBody>
          <a:bodyPr wrap="square">
            <a:spAutoFit/>
          </a:bodyPr>
          <a:lstStyle/>
          <a:p>
            <a:r>
              <a:rPr lang="en-US" sz="1600" dirty="0">
                <a:solidFill>
                  <a:schemeClr val="bg1"/>
                </a:solidFill>
                <a:latin typeface="DINPro-Light" panose="02000504040000020003" pitchFamily="50" charset="0"/>
                <a:cs typeface="Arial" panose="020B0604020202020204" pitchFamily="34" charset="0"/>
              </a:rPr>
              <a:t>A deeper understanding of the customer journey could be achieved with multidimensional matrices and sentiment analysis. </a:t>
            </a:r>
            <a:r>
              <a:rPr lang="en-US" sz="1600" dirty="0" err="1">
                <a:solidFill>
                  <a:schemeClr val="bg1"/>
                </a:solidFill>
                <a:latin typeface="DINPro-Light" panose="02000504040000020003" pitchFamily="50" charset="0"/>
                <a:cs typeface="Arial" panose="020B0604020202020204" pitchFamily="34" charset="0"/>
              </a:rPr>
              <a:t>I.e</a:t>
            </a:r>
            <a:r>
              <a:rPr lang="en-US" sz="1600" dirty="0">
                <a:solidFill>
                  <a:schemeClr val="bg1"/>
                </a:solidFill>
                <a:latin typeface="DINPro-Light" panose="02000504040000020003" pitchFamily="50" charset="0"/>
                <a:cs typeface="Arial" panose="020B0604020202020204" pitchFamily="34" charset="0"/>
              </a:rPr>
              <a:t>, NPS, CSAT, CES, Sentiment and Emotion Analysis including Thematic Analysis.</a:t>
            </a:r>
          </a:p>
        </p:txBody>
      </p:sp>
      <p:cxnSp>
        <p:nvCxnSpPr>
          <p:cNvPr id="50" name="Straight Connector 49">
            <a:extLst>
              <a:ext uri="{FF2B5EF4-FFF2-40B4-BE49-F238E27FC236}">
                <a16:creationId xmlns:a16="http://schemas.microsoft.com/office/drawing/2014/main" id="{8C2AE56D-E8DA-8B7C-1D2C-1C7E2CA56ADC}"/>
              </a:ext>
            </a:extLst>
          </p:cNvPr>
          <p:cNvCxnSpPr>
            <a:cxnSpLocks/>
          </p:cNvCxnSpPr>
          <p:nvPr/>
        </p:nvCxnSpPr>
        <p:spPr>
          <a:xfrm>
            <a:off x="4064000" y="4643578"/>
            <a:ext cx="0" cy="155448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68F868-52EF-C56C-64A6-150C779D6AD9}"/>
              </a:ext>
            </a:extLst>
          </p:cNvPr>
          <p:cNvCxnSpPr>
            <a:cxnSpLocks/>
          </p:cNvCxnSpPr>
          <p:nvPr/>
        </p:nvCxnSpPr>
        <p:spPr>
          <a:xfrm>
            <a:off x="8128000" y="4643578"/>
            <a:ext cx="0" cy="155448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7B4FD6B-FC61-2CA2-8751-4DB010664AA1}"/>
              </a:ext>
            </a:extLst>
          </p:cNvPr>
          <p:cNvSpPr/>
          <p:nvPr/>
        </p:nvSpPr>
        <p:spPr>
          <a:xfrm>
            <a:off x="4277653" y="5005320"/>
            <a:ext cx="3636695" cy="830997"/>
          </a:xfrm>
          <a:prstGeom prst="rect">
            <a:avLst/>
          </a:prstGeom>
        </p:spPr>
        <p:txBody>
          <a:bodyPr wrap="square">
            <a:spAutoFit/>
          </a:bodyPr>
          <a:lstStyle/>
          <a:p>
            <a:pPr algn="ctr"/>
            <a:r>
              <a:rPr lang="en-US" sz="1600" dirty="0">
                <a:solidFill>
                  <a:schemeClr val="bg1"/>
                </a:solidFill>
                <a:latin typeface="DINPro-Light" panose="02000504040000020003" pitchFamily="50" charset="0"/>
                <a:cs typeface="Arial" panose="020B0604020202020204" pitchFamily="34" charset="0"/>
              </a:rPr>
              <a:t>Thematic Analysis could provide more insight into customer experience, situation and pain points</a:t>
            </a:r>
          </a:p>
        </p:txBody>
      </p:sp>
      <p:sp>
        <p:nvSpPr>
          <p:cNvPr id="53" name="Rectangle 52">
            <a:extLst>
              <a:ext uri="{FF2B5EF4-FFF2-40B4-BE49-F238E27FC236}">
                <a16:creationId xmlns:a16="http://schemas.microsoft.com/office/drawing/2014/main" id="{30CDFCB8-367A-0A88-39AD-514E3B3FB241}"/>
              </a:ext>
            </a:extLst>
          </p:cNvPr>
          <p:cNvSpPr/>
          <p:nvPr/>
        </p:nvSpPr>
        <p:spPr>
          <a:xfrm>
            <a:off x="8649240" y="4882209"/>
            <a:ext cx="3193247" cy="1077218"/>
          </a:xfrm>
          <a:prstGeom prst="rect">
            <a:avLst/>
          </a:prstGeom>
        </p:spPr>
        <p:txBody>
          <a:bodyPr wrap="square">
            <a:spAutoFit/>
          </a:bodyPr>
          <a:lstStyle/>
          <a:p>
            <a:pPr algn="r"/>
            <a:r>
              <a:rPr lang="en-US" sz="1600" dirty="0">
                <a:solidFill>
                  <a:schemeClr val="bg1"/>
                </a:solidFill>
                <a:latin typeface="DINPro-Light" panose="02000504040000020003" pitchFamily="50" charset="0"/>
                <a:cs typeface="Arial" panose="020B0604020202020204" pitchFamily="34" charset="0"/>
              </a:rPr>
              <a:t>A dashboard could be built to provide pulse checks over time and find the root cause with follow up question</a:t>
            </a:r>
          </a:p>
        </p:txBody>
      </p:sp>
    </p:spTree>
    <p:extLst>
      <p:ext uri="{BB962C8B-B14F-4D97-AF65-F5344CB8AC3E}">
        <p14:creationId xmlns:p14="http://schemas.microsoft.com/office/powerpoint/2010/main" val="169717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anim calcmode="lin" valueType="num">
                                      <p:cBhvr>
                                        <p:cTn id="18" dur="500" fill="hold"/>
                                        <p:tgtEl>
                                          <p:spTgt spid="26"/>
                                        </p:tgtEl>
                                        <p:attrNameLst>
                                          <p:attrName>ppt_x</p:attrName>
                                        </p:attrNameLst>
                                      </p:cBhvr>
                                      <p:tavLst>
                                        <p:tav tm="0">
                                          <p:val>
                                            <p:strVal val="#ppt_x"/>
                                          </p:val>
                                        </p:tav>
                                        <p:tav tm="100000">
                                          <p:val>
                                            <p:strVal val="#ppt_x"/>
                                          </p:val>
                                        </p:tav>
                                      </p:tavLst>
                                    </p:anim>
                                    <p:anim calcmode="lin" valueType="num">
                                      <p:cBhvr>
                                        <p:cTn id="19" dur="5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anim calcmode="lin" valueType="num">
                                      <p:cBhvr>
                                        <p:cTn id="24" dur="500" fill="hold"/>
                                        <p:tgtEl>
                                          <p:spTgt spid="37"/>
                                        </p:tgtEl>
                                        <p:attrNameLst>
                                          <p:attrName>ppt_x</p:attrName>
                                        </p:attrNameLst>
                                      </p:cBhvr>
                                      <p:tavLst>
                                        <p:tav tm="0">
                                          <p:val>
                                            <p:strVal val="#ppt_x"/>
                                          </p:val>
                                        </p:tav>
                                        <p:tav tm="100000">
                                          <p:val>
                                            <p:strVal val="#ppt_x"/>
                                          </p:val>
                                        </p:tav>
                                      </p:tavLst>
                                    </p:anim>
                                    <p:anim calcmode="lin" valueType="num">
                                      <p:cBhvr>
                                        <p:cTn id="25" dur="500" fill="hold"/>
                                        <p:tgtEl>
                                          <p:spTgt spid="3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16" presetClass="entr" presetSubtype="42" fill="hold"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barn(outHorizontal)">
                                      <p:cBhvr>
                                        <p:cTn id="29" dur="500"/>
                                        <p:tgtEl>
                                          <p:spTgt spid="50"/>
                                        </p:tgtEl>
                                      </p:cBhvr>
                                    </p:animEffect>
                                  </p:childTnLst>
                                </p:cTn>
                              </p:par>
                              <p:par>
                                <p:cTn id="30" presetID="16" presetClass="entr" presetSubtype="42"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barn(outHorizontal)">
                                      <p:cBhvr>
                                        <p:cTn id="32" dur="500"/>
                                        <p:tgtEl>
                                          <p:spTgt spid="51"/>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9" grpId="0"/>
      <p:bldP spid="52"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69B7AB0A-15C4-1C8F-CB4D-5A398050FE06}"/>
              </a:ext>
            </a:extLst>
          </p:cNvPr>
          <p:cNvGrpSpPr/>
          <p:nvPr/>
        </p:nvGrpSpPr>
        <p:grpSpPr>
          <a:xfrm>
            <a:off x="8127999" y="4336025"/>
            <a:ext cx="4064001" cy="2566220"/>
            <a:chOff x="8127999" y="4336025"/>
            <a:chExt cx="4064001" cy="2566220"/>
          </a:xfrm>
        </p:grpSpPr>
        <p:sp>
          <p:nvSpPr>
            <p:cNvPr id="5" name="Rectangle 4">
              <a:extLst>
                <a:ext uri="{FF2B5EF4-FFF2-40B4-BE49-F238E27FC236}">
                  <a16:creationId xmlns:a16="http://schemas.microsoft.com/office/drawing/2014/main" id="{8401467E-71E8-27A3-7FBA-2FA6D9857F73}"/>
                </a:ext>
              </a:extLst>
            </p:cNvPr>
            <p:cNvSpPr/>
            <p:nvPr/>
          </p:nvSpPr>
          <p:spPr>
            <a:xfrm>
              <a:off x="8127999" y="4336025"/>
              <a:ext cx="4064001" cy="25662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DINPro-Light" panose="02000504040000020003" pitchFamily="50" charset="0"/>
                <a:cs typeface="Arial" panose="020B0604020202020204" pitchFamily="34" charset="0"/>
              </a:endParaRPr>
            </a:p>
            <a:p>
              <a:pPr algn="ctr"/>
              <a:endParaRPr lang="en-US" sz="2000" dirty="0">
                <a:latin typeface="DINPro-Light" panose="02000504040000020003" pitchFamily="50" charset="0"/>
                <a:cs typeface="Arial" panose="020B0604020202020204" pitchFamily="34" charset="0"/>
              </a:endParaRPr>
            </a:p>
            <a:p>
              <a:pPr algn="ctr"/>
              <a:endParaRPr lang="en-US" sz="2000" dirty="0">
                <a:latin typeface="DINPro-Light" panose="02000504040000020003" pitchFamily="50" charset="0"/>
                <a:cs typeface="Arial" panose="020B0604020202020204" pitchFamily="34" charset="0"/>
              </a:endParaRPr>
            </a:p>
            <a:p>
              <a:pPr algn="ctr"/>
              <a:r>
                <a:rPr lang="en-US" sz="2000" dirty="0">
                  <a:latin typeface="DINPro-Light" panose="02000504040000020003" pitchFamily="50" charset="0"/>
                  <a:cs typeface="Arial" panose="020B0604020202020204" pitchFamily="34" charset="0"/>
                </a:rPr>
                <a:t>Try different other clustering algorithms</a:t>
              </a:r>
            </a:p>
          </p:txBody>
        </p:sp>
        <p:grpSp>
          <p:nvGrpSpPr>
            <p:cNvPr id="60" name="Group 59">
              <a:extLst>
                <a:ext uri="{FF2B5EF4-FFF2-40B4-BE49-F238E27FC236}">
                  <a16:creationId xmlns:a16="http://schemas.microsoft.com/office/drawing/2014/main" id="{17020200-EB57-2A78-236D-7836BE1BEE3E}"/>
                </a:ext>
              </a:extLst>
            </p:cNvPr>
            <p:cNvGrpSpPr/>
            <p:nvPr/>
          </p:nvGrpSpPr>
          <p:grpSpPr>
            <a:xfrm>
              <a:off x="9667106" y="4657131"/>
              <a:ext cx="985786" cy="1008469"/>
              <a:chOff x="6894242" y="1466430"/>
              <a:chExt cx="3264157" cy="3339266"/>
            </a:xfrm>
            <a:solidFill>
              <a:schemeClr val="bg1"/>
            </a:solidFill>
          </p:grpSpPr>
          <p:grpSp>
            <p:nvGrpSpPr>
              <p:cNvPr id="61" name="Group 60">
                <a:extLst>
                  <a:ext uri="{FF2B5EF4-FFF2-40B4-BE49-F238E27FC236}">
                    <a16:creationId xmlns:a16="http://schemas.microsoft.com/office/drawing/2014/main" id="{D389297C-983A-2585-55F2-3343A5983759}"/>
                  </a:ext>
                </a:extLst>
              </p:cNvPr>
              <p:cNvGrpSpPr/>
              <p:nvPr/>
            </p:nvGrpSpPr>
            <p:grpSpPr>
              <a:xfrm>
                <a:off x="7823133" y="1466430"/>
                <a:ext cx="829569" cy="985121"/>
                <a:chOff x="4742879" y="230804"/>
                <a:chExt cx="1666512" cy="1978997"/>
              </a:xfrm>
              <a:grpFill/>
            </p:grpSpPr>
            <p:grpSp>
              <p:nvGrpSpPr>
                <p:cNvPr id="115" name="Group 114">
                  <a:extLst>
                    <a:ext uri="{FF2B5EF4-FFF2-40B4-BE49-F238E27FC236}">
                      <a16:creationId xmlns:a16="http://schemas.microsoft.com/office/drawing/2014/main" id="{64B7A334-8B9F-90DC-8696-D5A0CFCA28ED}"/>
                    </a:ext>
                  </a:extLst>
                </p:cNvPr>
                <p:cNvGrpSpPr/>
                <p:nvPr/>
              </p:nvGrpSpPr>
              <p:grpSpPr>
                <a:xfrm>
                  <a:off x="5269805" y="230804"/>
                  <a:ext cx="610310" cy="1978996"/>
                  <a:chOff x="5279331" y="230804"/>
                  <a:chExt cx="610310" cy="1978996"/>
                </a:xfrm>
                <a:grpFill/>
              </p:grpSpPr>
              <p:sp>
                <p:nvSpPr>
                  <p:cNvPr id="122" name="Rectangle 121">
                    <a:extLst>
                      <a:ext uri="{FF2B5EF4-FFF2-40B4-BE49-F238E27FC236}">
                        <a16:creationId xmlns:a16="http://schemas.microsoft.com/office/drawing/2014/main" id="{C718DE77-7F88-D5DC-6B3E-565BA68304D6}"/>
                      </a:ext>
                    </a:extLst>
                  </p:cNvPr>
                  <p:cNvSpPr/>
                  <p:nvPr/>
                </p:nvSpPr>
                <p:spPr>
                  <a:xfrm>
                    <a:off x="5479639" y="779815"/>
                    <a:ext cx="209693" cy="1429985"/>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Donut 90">
                    <a:extLst>
                      <a:ext uri="{FF2B5EF4-FFF2-40B4-BE49-F238E27FC236}">
                        <a16:creationId xmlns:a16="http://schemas.microsoft.com/office/drawing/2014/main" id="{15E6B24D-03F1-FF78-D230-315B0232B268}"/>
                      </a:ext>
                    </a:extLst>
                  </p:cNvPr>
                  <p:cNvSpPr/>
                  <p:nvPr/>
                </p:nvSpPr>
                <p:spPr>
                  <a:xfrm>
                    <a:off x="5279331" y="230804"/>
                    <a:ext cx="610310" cy="610305"/>
                  </a:xfrm>
                  <a:prstGeom prst="frame">
                    <a:avLst>
                      <a:gd name="adj1" fmla="val 25276"/>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16" name="Group 115">
                  <a:extLst>
                    <a:ext uri="{FF2B5EF4-FFF2-40B4-BE49-F238E27FC236}">
                      <a16:creationId xmlns:a16="http://schemas.microsoft.com/office/drawing/2014/main" id="{94DB0CFA-034A-32A7-A709-298DD6106E99}"/>
                    </a:ext>
                  </a:extLst>
                </p:cNvPr>
                <p:cNvGrpSpPr/>
                <p:nvPr/>
              </p:nvGrpSpPr>
              <p:grpSpPr>
                <a:xfrm>
                  <a:off x="5799082" y="1028698"/>
                  <a:ext cx="610309" cy="1181103"/>
                  <a:chOff x="5279331" y="503713"/>
                  <a:chExt cx="610309" cy="1181103"/>
                </a:xfrm>
                <a:grpFill/>
              </p:grpSpPr>
              <p:sp>
                <p:nvSpPr>
                  <p:cNvPr id="120" name="Rectangle 119">
                    <a:extLst>
                      <a:ext uri="{FF2B5EF4-FFF2-40B4-BE49-F238E27FC236}">
                        <a16:creationId xmlns:a16="http://schemas.microsoft.com/office/drawing/2014/main" id="{52D5552D-187D-3039-A1E1-03B43100E9C4}"/>
                      </a:ext>
                    </a:extLst>
                  </p:cNvPr>
                  <p:cNvSpPr/>
                  <p:nvPr/>
                </p:nvSpPr>
                <p:spPr>
                  <a:xfrm>
                    <a:off x="5479639" y="1005041"/>
                    <a:ext cx="209693" cy="679775"/>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Donut 88">
                    <a:extLst>
                      <a:ext uri="{FF2B5EF4-FFF2-40B4-BE49-F238E27FC236}">
                        <a16:creationId xmlns:a16="http://schemas.microsoft.com/office/drawing/2014/main" id="{5A9A7A28-24EA-73B1-AA87-227D0ED2329F}"/>
                      </a:ext>
                    </a:extLst>
                  </p:cNvPr>
                  <p:cNvSpPr/>
                  <p:nvPr/>
                </p:nvSpPr>
                <p:spPr>
                  <a:xfrm>
                    <a:off x="5279331" y="503713"/>
                    <a:ext cx="610309" cy="610306"/>
                  </a:xfrm>
                  <a:prstGeom prst="frame">
                    <a:avLst>
                      <a:gd name="adj1" fmla="val 25276"/>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17" name="Group 116">
                  <a:extLst>
                    <a:ext uri="{FF2B5EF4-FFF2-40B4-BE49-F238E27FC236}">
                      <a16:creationId xmlns:a16="http://schemas.microsoft.com/office/drawing/2014/main" id="{94CD9E30-E763-E393-2F86-6C3EFB05F3C2}"/>
                    </a:ext>
                  </a:extLst>
                </p:cNvPr>
                <p:cNvGrpSpPr/>
                <p:nvPr/>
              </p:nvGrpSpPr>
              <p:grpSpPr>
                <a:xfrm>
                  <a:off x="4742879" y="1028698"/>
                  <a:ext cx="610309" cy="1181103"/>
                  <a:chOff x="5279331" y="503713"/>
                  <a:chExt cx="610309" cy="1181103"/>
                </a:xfrm>
                <a:grpFill/>
              </p:grpSpPr>
              <p:sp>
                <p:nvSpPr>
                  <p:cNvPr id="118" name="Rectangle 117">
                    <a:extLst>
                      <a:ext uri="{FF2B5EF4-FFF2-40B4-BE49-F238E27FC236}">
                        <a16:creationId xmlns:a16="http://schemas.microsoft.com/office/drawing/2014/main" id="{14155830-42C4-B69D-04FE-B0C4690E534C}"/>
                      </a:ext>
                    </a:extLst>
                  </p:cNvPr>
                  <p:cNvSpPr/>
                  <p:nvPr/>
                </p:nvSpPr>
                <p:spPr>
                  <a:xfrm>
                    <a:off x="5479639" y="1004888"/>
                    <a:ext cx="209693" cy="679928"/>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Donut 86">
                    <a:extLst>
                      <a:ext uri="{FF2B5EF4-FFF2-40B4-BE49-F238E27FC236}">
                        <a16:creationId xmlns:a16="http://schemas.microsoft.com/office/drawing/2014/main" id="{E361F74A-0322-44DD-520F-6EDF5BED1B37}"/>
                      </a:ext>
                    </a:extLst>
                  </p:cNvPr>
                  <p:cNvSpPr/>
                  <p:nvPr/>
                </p:nvSpPr>
                <p:spPr>
                  <a:xfrm>
                    <a:off x="5279331" y="503713"/>
                    <a:ext cx="610309" cy="610306"/>
                  </a:xfrm>
                  <a:prstGeom prst="frame">
                    <a:avLst>
                      <a:gd name="adj1" fmla="val 26553"/>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62" name="Group 61">
                <a:extLst>
                  <a:ext uri="{FF2B5EF4-FFF2-40B4-BE49-F238E27FC236}">
                    <a16:creationId xmlns:a16="http://schemas.microsoft.com/office/drawing/2014/main" id="{5F706A7C-F60F-A052-3295-BA13CC3F49F4}"/>
                  </a:ext>
                </a:extLst>
              </p:cNvPr>
              <p:cNvGrpSpPr/>
              <p:nvPr/>
            </p:nvGrpSpPr>
            <p:grpSpPr>
              <a:xfrm>
                <a:off x="8747996" y="1739721"/>
                <a:ext cx="824899" cy="703928"/>
                <a:chOff x="6600825" y="767112"/>
                <a:chExt cx="1657131" cy="1414116"/>
              </a:xfrm>
              <a:grpFill/>
            </p:grpSpPr>
            <p:grpSp>
              <p:nvGrpSpPr>
                <p:cNvPr id="111" name="Group 110">
                  <a:extLst>
                    <a:ext uri="{FF2B5EF4-FFF2-40B4-BE49-F238E27FC236}">
                      <a16:creationId xmlns:a16="http://schemas.microsoft.com/office/drawing/2014/main" id="{BA175C79-5870-8329-9B6E-6D5DB227E604}"/>
                    </a:ext>
                  </a:extLst>
                </p:cNvPr>
                <p:cNvGrpSpPr/>
                <p:nvPr/>
              </p:nvGrpSpPr>
              <p:grpSpPr>
                <a:xfrm rot="5400000">
                  <a:off x="7124236" y="243701"/>
                  <a:ext cx="610309" cy="1657131"/>
                  <a:chOff x="5279331" y="503713"/>
                  <a:chExt cx="610309" cy="1657131"/>
                </a:xfrm>
                <a:grpFill/>
              </p:grpSpPr>
              <p:sp>
                <p:nvSpPr>
                  <p:cNvPr id="113" name="Rectangle 112">
                    <a:extLst>
                      <a:ext uri="{FF2B5EF4-FFF2-40B4-BE49-F238E27FC236}">
                        <a16:creationId xmlns:a16="http://schemas.microsoft.com/office/drawing/2014/main" id="{D03918D0-EEF7-3E20-4BAA-02837B648D1E}"/>
                      </a:ext>
                    </a:extLst>
                  </p:cNvPr>
                  <p:cNvSpPr/>
                  <p:nvPr/>
                </p:nvSpPr>
                <p:spPr>
                  <a:xfrm>
                    <a:off x="5479640" y="1004887"/>
                    <a:ext cx="209693" cy="1155957"/>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Donut 81">
                    <a:extLst>
                      <a:ext uri="{FF2B5EF4-FFF2-40B4-BE49-F238E27FC236}">
                        <a16:creationId xmlns:a16="http://schemas.microsoft.com/office/drawing/2014/main" id="{F21EF92F-4FBA-237E-DC5C-26A22C9D88C9}"/>
                      </a:ext>
                    </a:extLst>
                  </p:cNvPr>
                  <p:cNvSpPr/>
                  <p:nvPr/>
                </p:nvSpPr>
                <p:spPr>
                  <a:xfrm>
                    <a:off x="5279331" y="503713"/>
                    <a:ext cx="610309" cy="610306"/>
                  </a:xfrm>
                  <a:prstGeom prst="frame">
                    <a:avLst>
                      <a:gd name="adj1" fmla="val 26554"/>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12" name="Rectangle 111">
                  <a:extLst>
                    <a:ext uri="{FF2B5EF4-FFF2-40B4-BE49-F238E27FC236}">
                      <a16:creationId xmlns:a16="http://schemas.microsoft.com/office/drawing/2014/main" id="{899D67A7-3DAA-D981-3043-BDD961D353E3}"/>
                    </a:ext>
                  </a:extLst>
                </p:cNvPr>
                <p:cNvSpPr/>
                <p:nvPr/>
              </p:nvSpPr>
              <p:spPr>
                <a:xfrm>
                  <a:off x="6600825" y="1072896"/>
                  <a:ext cx="209693" cy="1108332"/>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B8E8DCCF-00D6-B265-8E6F-4A915917A2A7}"/>
                  </a:ext>
                </a:extLst>
              </p:cNvPr>
              <p:cNvGrpSpPr/>
              <p:nvPr/>
            </p:nvGrpSpPr>
            <p:grpSpPr>
              <a:xfrm rot="5400000">
                <a:off x="9111661" y="3344173"/>
                <a:ext cx="824898" cy="755670"/>
                <a:chOff x="6600825" y="767112"/>
                <a:chExt cx="1657131" cy="1518058"/>
              </a:xfrm>
              <a:grpFill/>
            </p:grpSpPr>
            <p:grpSp>
              <p:nvGrpSpPr>
                <p:cNvPr id="107" name="Group 106">
                  <a:extLst>
                    <a:ext uri="{FF2B5EF4-FFF2-40B4-BE49-F238E27FC236}">
                      <a16:creationId xmlns:a16="http://schemas.microsoft.com/office/drawing/2014/main" id="{A27A7816-341B-0B50-7443-958255196761}"/>
                    </a:ext>
                  </a:extLst>
                </p:cNvPr>
                <p:cNvGrpSpPr/>
                <p:nvPr/>
              </p:nvGrpSpPr>
              <p:grpSpPr>
                <a:xfrm rot="5400000">
                  <a:off x="7124236" y="243701"/>
                  <a:ext cx="610309" cy="1657131"/>
                  <a:chOff x="5279331" y="503713"/>
                  <a:chExt cx="610309" cy="1657131"/>
                </a:xfrm>
                <a:grpFill/>
              </p:grpSpPr>
              <p:sp>
                <p:nvSpPr>
                  <p:cNvPr id="109" name="Rectangle 108">
                    <a:extLst>
                      <a:ext uri="{FF2B5EF4-FFF2-40B4-BE49-F238E27FC236}">
                        <a16:creationId xmlns:a16="http://schemas.microsoft.com/office/drawing/2014/main" id="{E45FF7AC-130B-505C-3D89-4A5560699CF8}"/>
                      </a:ext>
                    </a:extLst>
                  </p:cNvPr>
                  <p:cNvSpPr/>
                  <p:nvPr/>
                </p:nvSpPr>
                <p:spPr>
                  <a:xfrm>
                    <a:off x="5479640" y="1004887"/>
                    <a:ext cx="209693" cy="1155957"/>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Donut 77">
                    <a:extLst>
                      <a:ext uri="{FF2B5EF4-FFF2-40B4-BE49-F238E27FC236}">
                        <a16:creationId xmlns:a16="http://schemas.microsoft.com/office/drawing/2014/main" id="{568A595F-ADB9-D1E5-7F43-0062642348B2}"/>
                      </a:ext>
                    </a:extLst>
                  </p:cNvPr>
                  <p:cNvSpPr/>
                  <p:nvPr/>
                </p:nvSpPr>
                <p:spPr>
                  <a:xfrm>
                    <a:off x="5279331" y="503713"/>
                    <a:ext cx="610309" cy="610306"/>
                  </a:xfrm>
                  <a:prstGeom prst="frame">
                    <a:avLst>
                      <a:gd name="adj1" fmla="val 25915"/>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08" name="Rectangle 107">
                  <a:extLst>
                    <a:ext uri="{FF2B5EF4-FFF2-40B4-BE49-F238E27FC236}">
                      <a16:creationId xmlns:a16="http://schemas.microsoft.com/office/drawing/2014/main" id="{CBB1AE15-DA43-BAF4-0170-7B6B370ABEC7}"/>
                    </a:ext>
                  </a:extLst>
                </p:cNvPr>
                <p:cNvSpPr/>
                <p:nvPr/>
              </p:nvSpPr>
              <p:spPr>
                <a:xfrm>
                  <a:off x="6600826" y="1072896"/>
                  <a:ext cx="209693" cy="1212274"/>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8E4DC204-2EBF-03D9-AAB9-8994717ABECE}"/>
                  </a:ext>
                </a:extLst>
              </p:cNvPr>
              <p:cNvGrpSpPr/>
              <p:nvPr/>
            </p:nvGrpSpPr>
            <p:grpSpPr>
              <a:xfrm rot="10800000">
                <a:off x="7481047" y="3735942"/>
                <a:ext cx="824899" cy="703928"/>
                <a:chOff x="6600825" y="767112"/>
                <a:chExt cx="1657131" cy="1414116"/>
              </a:xfrm>
              <a:grpFill/>
            </p:grpSpPr>
            <p:grpSp>
              <p:nvGrpSpPr>
                <p:cNvPr id="103" name="Group 102">
                  <a:extLst>
                    <a:ext uri="{FF2B5EF4-FFF2-40B4-BE49-F238E27FC236}">
                      <a16:creationId xmlns:a16="http://schemas.microsoft.com/office/drawing/2014/main" id="{1C7EDB4A-42C9-85AA-768C-3770AAFCA600}"/>
                    </a:ext>
                  </a:extLst>
                </p:cNvPr>
                <p:cNvGrpSpPr/>
                <p:nvPr/>
              </p:nvGrpSpPr>
              <p:grpSpPr>
                <a:xfrm rot="5400000">
                  <a:off x="7124236" y="243701"/>
                  <a:ext cx="610309" cy="1657131"/>
                  <a:chOff x="5279331" y="503713"/>
                  <a:chExt cx="610309" cy="1657131"/>
                </a:xfrm>
                <a:grpFill/>
              </p:grpSpPr>
              <p:sp>
                <p:nvSpPr>
                  <p:cNvPr id="105" name="Rectangle 104">
                    <a:extLst>
                      <a:ext uri="{FF2B5EF4-FFF2-40B4-BE49-F238E27FC236}">
                        <a16:creationId xmlns:a16="http://schemas.microsoft.com/office/drawing/2014/main" id="{AD02FF16-EFD4-2EC6-0376-4A77A35B0CCE}"/>
                      </a:ext>
                    </a:extLst>
                  </p:cNvPr>
                  <p:cNvSpPr/>
                  <p:nvPr/>
                </p:nvSpPr>
                <p:spPr>
                  <a:xfrm>
                    <a:off x="5479640" y="1004887"/>
                    <a:ext cx="209693" cy="1155957"/>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Donut 73">
                    <a:extLst>
                      <a:ext uri="{FF2B5EF4-FFF2-40B4-BE49-F238E27FC236}">
                        <a16:creationId xmlns:a16="http://schemas.microsoft.com/office/drawing/2014/main" id="{5704A181-6D03-DFD6-EE3C-FD383D553436}"/>
                      </a:ext>
                    </a:extLst>
                  </p:cNvPr>
                  <p:cNvSpPr/>
                  <p:nvPr/>
                </p:nvSpPr>
                <p:spPr>
                  <a:xfrm>
                    <a:off x="5279331" y="503713"/>
                    <a:ext cx="610309" cy="610306"/>
                  </a:xfrm>
                  <a:prstGeom prst="frame">
                    <a:avLst>
                      <a:gd name="adj1" fmla="val 24637"/>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104" name="Rectangle 103">
                  <a:extLst>
                    <a:ext uri="{FF2B5EF4-FFF2-40B4-BE49-F238E27FC236}">
                      <a16:creationId xmlns:a16="http://schemas.microsoft.com/office/drawing/2014/main" id="{E30A7691-E67B-CC02-A612-3EF163482ABE}"/>
                    </a:ext>
                  </a:extLst>
                </p:cNvPr>
                <p:cNvSpPr/>
                <p:nvPr/>
              </p:nvSpPr>
              <p:spPr>
                <a:xfrm>
                  <a:off x="6600825" y="1072896"/>
                  <a:ext cx="209693" cy="1108332"/>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5" name="Group 64">
                <a:extLst>
                  <a:ext uri="{FF2B5EF4-FFF2-40B4-BE49-F238E27FC236}">
                    <a16:creationId xmlns:a16="http://schemas.microsoft.com/office/drawing/2014/main" id="{033A9F61-D11C-8404-3DD2-A399C7DD0964}"/>
                  </a:ext>
                </a:extLst>
              </p:cNvPr>
              <p:cNvGrpSpPr/>
              <p:nvPr/>
            </p:nvGrpSpPr>
            <p:grpSpPr>
              <a:xfrm rot="16200000">
                <a:off x="7128735" y="2105802"/>
                <a:ext cx="824898" cy="690904"/>
                <a:chOff x="6600825" y="767112"/>
                <a:chExt cx="1657131" cy="1387950"/>
              </a:xfrm>
              <a:grpFill/>
            </p:grpSpPr>
            <p:grpSp>
              <p:nvGrpSpPr>
                <p:cNvPr id="99" name="Group 98">
                  <a:extLst>
                    <a:ext uri="{FF2B5EF4-FFF2-40B4-BE49-F238E27FC236}">
                      <a16:creationId xmlns:a16="http://schemas.microsoft.com/office/drawing/2014/main" id="{0A9AC00F-FB3E-F743-BC36-114E84DE4A17}"/>
                    </a:ext>
                  </a:extLst>
                </p:cNvPr>
                <p:cNvGrpSpPr/>
                <p:nvPr/>
              </p:nvGrpSpPr>
              <p:grpSpPr>
                <a:xfrm rot="5400000">
                  <a:off x="7124236" y="243701"/>
                  <a:ext cx="610309" cy="1657131"/>
                  <a:chOff x="5279331" y="503713"/>
                  <a:chExt cx="610309" cy="1657131"/>
                </a:xfrm>
                <a:grpFill/>
              </p:grpSpPr>
              <p:sp>
                <p:nvSpPr>
                  <p:cNvPr id="101" name="Rectangle 100">
                    <a:extLst>
                      <a:ext uri="{FF2B5EF4-FFF2-40B4-BE49-F238E27FC236}">
                        <a16:creationId xmlns:a16="http://schemas.microsoft.com/office/drawing/2014/main" id="{5ABA680F-10B1-3FFA-3711-CD8638EC8C33}"/>
                      </a:ext>
                    </a:extLst>
                  </p:cNvPr>
                  <p:cNvSpPr/>
                  <p:nvPr/>
                </p:nvSpPr>
                <p:spPr>
                  <a:xfrm>
                    <a:off x="5479640" y="1004887"/>
                    <a:ext cx="209693" cy="1155957"/>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Donut 69">
                    <a:extLst>
                      <a:ext uri="{FF2B5EF4-FFF2-40B4-BE49-F238E27FC236}">
                        <a16:creationId xmlns:a16="http://schemas.microsoft.com/office/drawing/2014/main" id="{7A73A2AB-1A46-BF42-77E4-E0A073DA2A76}"/>
                      </a:ext>
                    </a:extLst>
                  </p:cNvPr>
                  <p:cNvSpPr/>
                  <p:nvPr/>
                </p:nvSpPr>
                <p:spPr>
                  <a:xfrm>
                    <a:off x="5279331" y="503713"/>
                    <a:ext cx="610309" cy="610306"/>
                  </a:xfrm>
                  <a:prstGeom prst="frame">
                    <a:avLst>
                      <a:gd name="adj1" fmla="val 25276"/>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Rectangle 99">
                  <a:extLst>
                    <a:ext uri="{FF2B5EF4-FFF2-40B4-BE49-F238E27FC236}">
                      <a16:creationId xmlns:a16="http://schemas.microsoft.com/office/drawing/2014/main" id="{32235900-5E7A-CDBD-7410-8689B6AD1349}"/>
                    </a:ext>
                  </a:extLst>
                </p:cNvPr>
                <p:cNvSpPr/>
                <p:nvPr/>
              </p:nvSpPr>
              <p:spPr>
                <a:xfrm>
                  <a:off x="6600825" y="1072896"/>
                  <a:ext cx="209693" cy="1082166"/>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6" name="Group 65">
                <a:extLst>
                  <a:ext uri="{FF2B5EF4-FFF2-40B4-BE49-F238E27FC236}">
                    <a16:creationId xmlns:a16="http://schemas.microsoft.com/office/drawing/2014/main" id="{82D24CDB-53A5-5639-9031-62C7D27CBE88}"/>
                  </a:ext>
                </a:extLst>
              </p:cNvPr>
              <p:cNvGrpSpPr/>
              <p:nvPr/>
            </p:nvGrpSpPr>
            <p:grpSpPr>
              <a:xfrm rot="5400000">
                <a:off x="9237550" y="2289308"/>
                <a:ext cx="829570" cy="1012129"/>
                <a:chOff x="4742878" y="250307"/>
                <a:chExt cx="1666514" cy="2033253"/>
              </a:xfrm>
              <a:grpFill/>
            </p:grpSpPr>
            <p:grpSp>
              <p:nvGrpSpPr>
                <p:cNvPr id="90" name="Group 89">
                  <a:extLst>
                    <a:ext uri="{FF2B5EF4-FFF2-40B4-BE49-F238E27FC236}">
                      <a16:creationId xmlns:a16="http://schemas.microsoft.com/office/drawing/2014/main" id="{30BB5C98-A5E8-4323-D0DB-99CDB43F18E5}"/>
                    </a:ext>
                  </a:extLst>
                </p:cNvPr>
                <p:cNvGrpSpPr/>
                <p:nvPr/>
              </p:nvGrpSpPr>
              <p:grpSpPr>
                <a:xfrm>
                  <a:off x="5269802" y="250307"/>
                  <a:ext cx="610309" cy="2033253"/>
                  <a:chOff x="5279328" y="250307"/>
                  <a:chExt cx="610309" cy="2033253"/>
                </a:xfrm>
                <a:grpFill/>
              </p:grpSpPr>
              <p:sp>
                <p:nvSpPr>
                  <p:cNvPr id="97" name="Rectangle 96">
                    <a:extLst>
                      <a:ext uri="{FF2B5EF4-FFF2-40B4-BE49-F238E27FC236}">
                        <a16:creationId xmlns:a16="http://schemas.microsoft.com/office/drawing/2014/main" id="{93948162-8C69-397C-134C-576C076F1F08}"/>
                      </a:ext>
                    </a:extLst>
                  </p:cNvPr>
                  <p:cNvSpPr/>
                  <p:nvPr/>
                </p:nvSpPr>
                <p:spPr>
                  <a:xfrm>
                    <a:off x="5479640" y="819978"/>
                    <a:ext cx="209693" cy="1463582"/>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Donut 65">
                    <a:extLst>
                      <a:ext uri="{FF2B5EF4-FFF2-40B4-BE49-F238E27FC236}">
                        <a16:creationId xmlns:a16="http://schemas.microsoft.com/office/drawing/2014/main" id="{61B499EF-1C75-7FBE-2194-2D36D155F08A}"/>
                      </a:ext>
                    </a:extLst>
                  </p:cNvPr>
                  <p:cNvSpPr/>
                  <p:nvPr/>
                </p:nvSpPr>
                <p:spPr>
                  <a:xfrm>
                    <a:off x="5279328" y="250307"/>
                    <a:ext cx="610309" cy="610306"/>
                  </a:xfrm>
                  <a:prstGeom prst="frame">
                    <a:avLst>
                      <a:gd name="adj1" fmla="val 25915"/>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7AB7D3F9-263F-CDD5-320A-AD287D732222}"/>
                    </a:ext>
                  </a:extLst>
                </p:cNvPr>
                <p:cNvGrpSpPr/>
                <p:nvPr/>
              </p:nvGrpSpPr>
              <p:grpSpPr>
                <a:xfrm>
                  <a:off x="5799083" y="1028697"/>
                  <a:ext cx="610309" cy="1254860"/>
                  <a:chOff x="5279332" y="503712"/>
                  <a:chExt cx="610309" cy="1254860"/>
                </a:xfrm>
                <a:grpFill/>
              </p:grpSpPr>
              <p:sp>
                <p:nvSpPr>
                  <p:cNvPr id="95" name="Rectangle 94">
                    <a:extLst>
                      <a:ext uri="{FF2B5EF4-FFF2-40B4-BE49-F238E27FC236}">
                        <a16:creationId xmlns:a16="http://schemas.microsoft.com/office/drawing/2014/main" id="{006E69BB-F6FA-7BC1-3097-9917439BD7AD}"/>
                      </a:ext>
                    </a:extLst>
                  </p:cNvPr>
                  <p:cNvSpPr/>
                  <p:nvPr/>
                </p:nvSpPr>
                <p:spPr>
                  <a:xfrm>
                    <a:off x="5479640" y="1004887"/>
                    <a:ext cx="209693" cy="753685"/>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Donut 63">
                    <a:extLst>
                      <a:ext uri="{FF2B5EF4-FFF2-40B4-BE49-F238E27FC236}">
                        <a16:creationId xmlns:a16="http://schemas.microsoft.com/office/drawing/2014/main" id="{A6733353-D6C1-19E1-D8C7-905B3AB740FB}"/>
                      </a:ext>
                    </a:extLst>
                  </p:cNvPr>
                  <p:cNvSpPr/>
                  <p:nvPr/>
                </p:nvSpPr>
                <p:spPr>
                  <a:xfrm>
                    <a:off x="5279331" y="503713"/>
                    <a:ext cx="610309" cy="610306"/>
                  </a:xfrm>
                  <a:prstGeom prst="frame">
                    <a:avLst>
                      <a:gd name="adj1" fmla="val 27192"/>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92" name="Group 91">
                  <a:extLst>
                    <a:ext uri="{FF2B5EF4-FFF2-40B4-BE49-F238E27FC236}">
                      <a16:creationId xmlns:a16="http://schemas.microsoft.com/office/drawing/2014/main" id="{66BD63B9-5C52-7ACE-5449-C98D8C9CB302}"/>
                    </a:ext>
                  </a:extLst>
                </p:cNvPr>
                <p:cNvGrpSpPr/>
                <p:nvPr/>
              </p:nvGrpSpPr>
              <p:grpSpPr>
                <a:xfrm>
                  <a:off x="4742878" y="1028699"/>
                  <a:ext cx="610309" cy="1254858"/>
                  <a:chOff x="5279330" y="503714"/>
                  <a:chExt cx="610309" cy="1254858"/>
                </a:xfrm>
                <a:grpFill/>
              </p:grpSpPr>
              <p:sp>
                <p:nvSpPr>
                  <p:cNvPr id="93" name="Rectangle 92">
                    <a:extLst>
                      <a:ext uri="{FF2B5EF4-FFF2-40B4-BE49-F238E27FC236}">
                        <a16:creationId xmlns:a16="http://schemas.microsoft.com/office/drawing/2014/main" id="{4537EA6E-9213-62DF-86F5-1B85EA6BF5AC}"/>
                      </a:ext>
                    </a:extLst>
                  </p:cNvPr>
                  <p:cNvSpPr/>
                  <p:nvPr/>
                </p:nvSpPr>
                <p:spPr>
                  <a:xfrm>
                    <a:off x="5479640" y="1004887"/>
                    <a:ext cx="209693" cy="753685"/>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Donut 61">
                    <a:extLst>
                      <a:ext uri="{FF2B5EF4-FFF2-40B4-BE49-F238E27FC236}">
                        <a16:creationId xmlns:a16="http://schemas.microsoft.com/office/drawing/2014/main" id="{8A8545B8-9003-7E2C-447E-2B4C7906A439}"/>
                      </a:ext>
                    </a:extLst>
                  </p:cNvPr>
                  <p:cNvSpPr/>
                  <p:nvPr/>
                </p:nvSpPr>
                <p:spPr>
                  <a:xfrm>
                    <a:off x="5279331" y="503713"/>
                    <a:ext cx="610309" cy="610306"/>
                  </a:xfrm>
                  <a:prstGeom prst="frame">
                    <a:avLst>
                      <a:gd name="adj1" fmla="val 25915"/>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67" name="Group 66">
                <a:extLst>
                  <a:ext uri="{FF2B5EF4-FFF2-40B4-BE49-F238E27FC236}">
                    <a16:creationId xmlns:a16="http://schemas.microsoft.com/office/drawing/2014/main" id="{CFDB6BA2-3822-A3EA-EA36-BA4996EA7181}"/>
                  </a:ext>
                </a:extLst>
              </p:cNvPr>
              <p:cNvGrpSpPr/>
              <p:nvPr/>
            </p:nvGrpSpPr>
            <p:grpSpPr>
              <a:xfrm>
                <a:off x="8388563" y="3692386"/>
                <a:ext cx="829569" cy="1113310"/>
                <a:chOff x="5878765" y="4689811"/>
                <a:chExt cx="1666512" cy="2236517"/>
              </a:xfrm>
              <a:grpFill/>
            </p:grpSpPr>
            <p:grpSp>
              <p:nvGrpSpPr>
                <p:cNvPr id="81" name="Group 80">
                  <a:extLst>
                    <a:ext uri="{FF2B5EF4-FFF2-40B4-BE49-F238E27FC236}">
                      <a16:creationId xmlns:a16="http://schemas.microsoft.com/office/drawing/2014/main" id="{37C20119-0EB6-180B-15E4-8BF45E0405C3}"/>
                    </a:ext>
                  </a:extLst>
                </p:cNvPr>
                <p:cNvGrpSpPr/>
                <p:nvPr/>
              </p:nvGrpSpPr>
              <p:grpSpPr>
                <a:xfrm rot="10800000">
                  <a:off x="6408042" y="4700207"/>
                  <a:ext cx="610309" cy="2226121"/>
                  <a:chOff x="5279331" y="181428"/>
                  <a:chExt cx="610309" cy="2226121"/>
                </a:xfrm>
                <a:grpFill/>
              </p:grpSpPr>
              <p:sp>
                <p:nvSpPr>
                  <p:cNvPr id="88" name="Rectangle 87">
                    <a:extLst>
                      <a:ext uri="{FF2B5EF4-FFF2-40B4-BE49-F238E27FC236}">
                        <a16:creationId xmlns:a16="http://schemas.microsoft.com/office/drawing/2014/main" id="{B4FECD05-CF8E-346B-2ADF-038B679E9CF2}"/>
                      </a:ext>
                    </a:extLst>
                  </p:cNvPr>
                  <p:cNvSpPr/>
                  <p:nvPr/>
                </p:nvSpPr>
                <p:spPr>
                  <a:xfrm>
                    <a:off x="5479646" y="723347"/>
                    <a:ext cx="209693" cy="1684202"/>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Donut 56">
                    <a:extLst>
                      <a:ext uri="{FF2B5EF4-FFF2-40B4-BE49-F238E27FC236}">
                        <a16:creationId xmlns:a16="http://schemas.microsoft.com/office/drawing/2014/main" id="{2113DC90-8A66-E331-A6BE-0A3456D5DA8F}"/>
                      </a:ext>
                    </a:extLst>
                  </p:cNvPr>
                  <p:cNvSpPr/>
                  <p:nvPr/>
                </p:nvSpPr>
                <p:spPr>
                  <a:xfrm>
                    <a:off x="5279331" y="181428"/>
                    <a:ext cx="610309" cy="610306"/>
                  </a:xfrm>
                  <a:prstGeom prst="frame">
                    <a:avLst>
                      <a:gd name="adj1" fmla="val 25276"/>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82" name="Group 81">
                  <a:extLst>
                    <a:ext uri="{FF2B5EF4-FFF2-40B4-BE49-F238E27FC236}">
                      <a16:creationId xmlns:a16="http://schemas.microsoft.com/office/drawing/2014/main" id="{91A52DA2-7D5F-CAE8-F2FC-76D1B78DA092}"/>
                    </a:ext>
                  </a:extLst>
                </p:cNvPr>
                <p:cNvGrpSpPr/>
                <p:nvPr/>
              </p:nvGrpSpPr>
              <p:grpSpPr>
                <a:xfrm rot="10800000">
                  <a:off x="5878765" y="4689811"/>
                  <a:ext cx="610309" cy="1389247"/>
                  <a:chOff x="5279331" y="503713"/>
                  <a:chExt cx="610309" cy="1389247"/>
                </a:xfrm>
                <a:grpFill/>
              </p:grpSpPr>
              <p:sp>
                <p:nvSpPr>
                  <p:cNvPr id="86" name="Rectangle 85">
                    <a:extLst>
                      <a:ext uri="{FF2B5EF4-FFF2-40B4-BE49-F238E27FC236}">
                        <a16:creationId xmlns:a16="http://schemas.microsoft.com/office/drawing/2014/main" id="{5F1CBACF-F615-A1B8-1B5E-431BC454CA2E}"/>
                      </a:ext>
                    </a:extLst>
                  </p:cNvPr>
                  <p:cNvSpPr/>
                  <p:nvPr/>
                </p:nvSpPr>
                <p:spPr>
                  <a:xfrm>
                    <a:off x="5479643" y="1017948"/>
                    <a:ext cx="209693" cy="875012"/>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Donut 54">
                    <a:extLst>
                      <a:ext uri="{FF2B5EF4-FFF2-40B4-BE49-F238E27FC236}">
                        <a16:creationId xmlns:a16="http://schemas.microsoft.com/office/drawing/2014/main" id="{1FF65617-E425-62C0-2E67-3F8F61189B77}"/>
                      </a:ext>
                    </a:extLst>
                  </p:cNvPr>
                  <p:cNvSpPr/>
                  <p:nvPr/>
                </p:nvSpPr>
                <p:spPr>
                  <a:xfrm>
                    <a:off x="5279331" y="503713"/>
                    <a:ext cx="610309" cy="610306"/>
                  </a:xfrm>
                  <a:prstGeom prst="frame">
                    <a:avLst>
                      <a:gd name="adj1" fmla="val 25276"/>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F4BFED62-BA76-666E-A3F3-CBFE85522536}"/>
                    </a:ext>
                  </a:extLst>
                </p:cNvPr>
                <p:cNvGrpSpPr/>
                <p:nvPr/>
              </p:nvGrpSpPr>
              <p:grpSpPr>
                <a:xfrm rot="10800000">
                  <a:off x="6934968" y="4689811"/>
                  <a:ext cx="610309" cy="1389247"/>
                  <a:chOff x="5279331" y="503713"/>
                  <a:chExt cx="610309" cy="1389247"/>
                </a:xfrm>
                <a:grpFill/>
              </p:grpSpPr>
              <p:sp>
                <p:nvSpPr>
                  <p:cNvPr id="84" name="Rectangle 83">
                    <a:extLst>
                      <a:ext uri="{FF2B5EF4-FFF2-40B4-BE49-F238E27FC236}">
                        <a16:creationId xmlns:a16="http://schemas.microsoft.com/office/drawing/2014/main" id="{BDF20CFE-F20F-B02E-63CE-265AF4083811}"/>
                      </a:ext>
                    </a:extLst>
                  </p:cNvPr>
                  <p:cNvSpPr/>
                  <p:nvPr/>
                </p:nvSpPr>
                <p:spPr>
                  <a:xfrm>
                    <a:off x="5479642" y="1017948"/>
                    <a:ext cx="209693" cy="875012"/>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Donut 52">
                    <a:extLst>
                      <a:ext uri="{FF2B5EF4-FFF2-40B4-BE49-F238E27FC236}">
                        <a16:creationId xmlns:a16="http://schemas.microsoft.com/office/drawing/2014/main" id="{74EC272D-2D45-0488-DB0C-36BDDF0CC1DF}"/>
                      </a:ext>
                    </a:extLst>
                  </p:cNvPr>
                  <p:cNvSpPr/>
                  <p:nvPr/>
                </p:nvSpPr>
                <p:spPr>
                  <a:xfrm>
                    <a:off x="5279331" y="503713"/>
                    <a:ext cx="610309" cy="610306"/>
                  </a:xfrm>
                  <a:prstGeom prst="frame">
                    <a:avLst>
                      <a:gd name="adj1" fmla="val 24424"/>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68" name="Group 67">
                <a:extLst>
                  <a:ext uri="{FF2B5EF4-FFF2-40B4-BE49-F238E27FC236}">
                    <a16:creationId xmlns:a16="http://schemas.microsoft.com/office/drawing/2014/main" id="{6D17BF9B-24D8-405E-A9A5-7C1B393C4F1A}"/>
                  </a:ext>
                </a:extLst>
              </p:cNvPr>
              <p:cNvGrpSpPr/>
              <p:nvPr/>
            </p:nvGrpSpPr>
            <p:grpSpPr>
              <a:xfrm rot="16200000">
                <a:off x="6960374" y="2890465"/>
                <a:ext cx="829566" cy="961830"/>
                <a:chOff x="4742880" y="277588"/>
                <a:chExt cx="1666510" cy="1932213"/>
              </a:xfrm>
              <a:grpFill/>
            </p:grpSpPr>
            <p:grpSp>
              <p:nvGrpSpPr>
                <p:cNvPr id="72" name="Group 71">
                  <a:extLst>
                    <a:ext uri="{FF2B5EF4-FFF2-40B4-BE49-F238E27FC236}">
                      <a16:creationId xmlns:a16="http://schemas.microsoft.com/office/drawing/2014/main" id="{5266F618-B1DB-D8AE-F180-5D9CA1A678DC}"/>
                    </a:ext>
                  </a:extLst>
                </p:cNvPr>
                <p:cNvGrpSpPr/>
                <p:nvPr/>
              </p:nvGrpSpPr>
              <p:grpSpPr>
                <a:xfrm>
                  <a:off x="5269803" y="277588"/>
                  <a:ext cx="610309" cy="1932212"/>
                  <a:chOff x="5279329" y="277588"/>
                  <a:chExt cx="610309" cy="1932212"/>
                </a:xfrm>
                <a:grpFill/>
              </p:grpSpPr>
              <p:sp>
                <p:nvSpPr>
                  <p:cNvPr id="79" name="Rectangle 78">
                    <a:extLst>
                      <a:ext uri="{FF2B5EF4-FFF2-40B4-BE49-F238E27FC236}">
                        <a16:creationId xmlns:a16="http://schemas.microsoft.com/office/drawing/2014/main" id="{8A0D12E0-44AB-D085-9242-7C062524A199}"/>
                      </a:ext>
                    </a:extLst>
                  </p:cNvPr>
                  <p:cNvSpPr/>
                  <p:nvPr/>
                </p:nvSpPr>
                <p:spPr>
                  <a:xfrm>
                    <a:off x="5479640" y="883253"/>
                    <a:ext cx="209693" cy="1326547"/>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Donut 47">
                    <a:extLst>
                      <a:ext uri="{FF2B5EF4-FFF2-40B4-BE49-F238E27FC236}">
                        <a16:creationId xmlns:a16="http://schemas.microsoft.com/office/drawing/2014/main" id="{005707C5-58A9-1A47-CC69-401F11559ED5}"/>
                      </a:ext>
                    </a:extLst>
                  </p:cNvPr>
                  <p:cNvSpPr/>
                  <p:nvPr/>
                </p:nvSpPr>
                <p:spPr>
                  <a:xfrm>
                    <a:off x="5279329" y="277588"/>
                    <a:ext cx="610309" cy="610307"/>
                  </a:xfrm>
                  <a:prstGeom prst="frame">
                    <a:avLst>
                      <a:gd name="adj1" fmla="val 26554"/>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73" name="Group 72">
                  <a:extLst>
                    <a:ext uri="{FF2B5EF4-FFF2-40B4-BE49-F238E27FC236}">
                      <a16:creationId xmlns:a16="http://schemas.microsoft.com/office/drawing/2014/main" id="{B41EC744-367F-3F42-A1F3-FF5670AD653E}"/>
                    </a:ext>
                  </a:extLst>
                </p:cNvPr>
                <p:cNvGrpSpPr/>
                <p:nvPr/>
              </p:nvGrpSpPr>
              <p:grpSpPr>
                <a:xfrm>
                  <a:off x="5799081" y="1028697"/>
                  <a:ext cx="610309" cy="1181104"/>
                  <a:chOff x="5279330" y="503712"/>
                  <a:chExt cx="610309" cy="1181104"/>
                </a:xfrm>
                <a:grpFill/>
              </p:grpSpPr>
              <p:sp>
                <p:nvSpPr>
                  <p:cNvPr id="77" name="Rectangle 76">
                    <a:extLst>
                      <a:ext uri="{FF2B5EF4-FFF2-40B4-BE49-F238E27FC236}">
                        <a16:creationId xmlns:a16="http://schemas.microsoft.com/office/drawing/2014/main" id="{B19CE499-E965-06D1-BF5A-233F39E76AF3}"/>
                      </a:ext>
                    </a:extLst>
                  </p:cNvPr>
                  <p:cNvSpPr/>
                  <p:nvPr/>
                </p:nvSpPr>
                <p:spPr>
                  <a:xfrm>
                    <a:off x="5479639" y="1004888"/>
                    <a:ext cx="209693" cy="679928"/>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Donut 45">
                    <a:extLst>
                      <a:ext uri="{FF2B5EF4-FFF2-40B4-BE49-F238E27FC236}">
                        <a16:creationId xmlns:a16="http://schemas.microsoft.com/office/drawing/2014/main" id="{F9C95117-0395-65FE-FFDC-B6A9745425AD}"/>
                      </a:ext>
                    </a:extLst>
                  </p:cNvPr>
                  <p:cNvSpPr/>
                  <p:nvPr/>
                </p:nvSpPr>
                <p:spPr>
                  <a:xfrm>
                    <a:off x="5279331" y="503713"/>
                    <a:ext cx="610309" cy="610306"/>
                  </a:xfrm>
                  <a:prstGeom prst="frame">
                    <a:avLst>
                      <a:gd name="adj1" fmla="val 23997"/>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74" name="Group 73">
                  <a:extLst>
                    <a:ext uri="{FF2B5EF4-FFF2-40B4-BE49-F238E27FC236}">
                      <a16:creationId xmlns:a16="http://schemas.microsoft.com/office/drawing/2014/main" id="{113D74EE-4838-793E-EDA7-92DAF2DDF0FC}"/>
                    </a:ext>
                  </a:extLst>
                </p:cNvPr>
                <p:cNvGrpSpPr/>
                <p:nvPr/>
              </p:nvGrpSpPr>
              <p:grpSpPr>
                <a:xfrm>
                  <a:off x="4742880" y="1028699"/>
                  <a:ext cx="610309" cy="1181102"/>
                  <a:chOff x="5279332" y="503714"/>
                  <a:chExt cx="610309" cy="1181102"/>
                </a:xfrm>
                <a:grpFill/>
              </p:grpSpPr>
              <p:sp>
                <p:nvSpPr>
                  <p:cNvPr id="75" name="Rectangle 74">
                    <a:extLst>
                      <a:ext uri="{FF2B5EF4-FFF2-40B4-BE49-F238E27FC236}">
                        <a16:creationId xmlns:a16="http://schemas.microsoft.com/office/drawing/2014/main" id="{4B64A881-3293-94CA-E863-2050DE258532}"/>
                      </a:ext>
                    </a:extLst>
                  </p:cNvPr>
                  <p:cNvSpPr/>
                  <p:nvPr/>
                </p:nvSpPr>
                <p:spPr>
                  <a:xfrm>
                    <a:off x="5479639" y="1004888"/>
                    <a:ext cx="209693" cy="679928"/>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Donut 43">
                    <a:extLst>
                      <a:ext uri="{FF2B5EF4-FFF2-40B4-BE49-F238E27FC236}">
                        <a16:creationId xmlns:a16="http://schemas.microsoft.com/office/drawing/2014/main" id="{030DA8AD-6B61-C8DD-8E1A-45FCCEAFF0E5}"/>
                      </a:ext>
                    </a:extLst>
                  </p:cNvPr>
                  <p:cNvSpPr/>
                  <p:nvPr/>
                </p:nvSpPr>
                <p:spPr>
                  <a:xfrm>
                    <a:off x="5279331" y="503713"/>
                    <a:ext cx="610309" cy="610306"/>
                  </a:xfrm>
                  <a:prstGeom prst="frame">
                    <a:avLst>
                      <a:gd name="adj1" fmla="val 27831"/>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69" name="Freeform: Shape 68">
                <a:extLst>
                  <a:ext uri="{FF2B5EF4-FFF2-40B4-BE49-F238E27FC236}">
                    <a16:creationId xmlns:a16="http://schemas.microsoft.com/office/drawing/2014/main" id="{79244ED1-135A-4ABF-193B-C14ED5DEA3AA}"/>
                  </a:ext>
                </a:extLst>
              </p:cNvPr>
              <p:cNvSpPr/>
              <p:nvPr/>
            </p:nvSpPr>
            <p:spPr>
              <a:xfrm>
                <a:off x="7821413" y="2386583"/>
                <a:ext cx="1376749" cy="1374806"/>
              </a:xfrm>
              <a:custGeom>
                <a:avLst/>
                <a:gdLst>
                  <a:gd name="connsiteX0" fmla="*/ 0 w 1689294"/>
                  <a:gd name="connsiteY0" fmla="*/ 0 h 1686912"/>
                  <a:gd name="connsiteX1" fmla="*/ 1689294 w 1689294"/>
                  <a:gd name="connsiteY1" fmla="*/ 0 h 1686912"/>
                  <a:gd name="connsiteX2" fmla="*/ 1689294 w 1689294"/>
                  <a:gd name="connsiteY2" fmla="*/ 1686912 h 1686912"/>
                  <a:gd name="connsiteX3" fmla="*/ 0 w 1689294"/>
                  <a:gd name="connsiteY3" fmla="*/ 1686912 h 1686912"/>
                  <a:gd name="connsiteX4" fmla="*/ 0 w 1689294"/>
                  <a:gd name="connsiteY4" fmla="*/ 0 h 1686912"/>
                  <a:gd name="connsiteX5" fmla="*/ 118165 w 1689294"/>
                  <a:gd name="connsiteY5" fmla="*/ 110744 h 1686912"/>
                  <a:gd name="connsiteX6" fmla="*/ 118165 w 1689294"/>
                  <a:gd name="connsiteY6" fmla="*/ 1576167 h 1686912"/>
                  <a:gd name="connsiteX7" fmla="*/ 1571128 w 1689294"/>
                  <a:gd name="connsiteY7" fmla="*/ 1576167 h 1686912"/>
                  <a:gd name="connsiteX8" fmla="*/ 1571128 w 1689294"/>
                  <a:gd name="connsiteY8" fmla="*/ 110744 h 1686912"/>
                  <a:gd name="connsiteX9" fmla="*/ 118165 w 1689294"/>
                  <a:gd name="connsiteY9" fmla="*/ 110744 h 168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9294" h="1686912">
                    <a:moveTo>
                      <a:pt x="0" y="0"/>
                    </a:moveTo>
                    <a:lnTo>
                      <a:pt x="1689294" y="0"/>
                    </a:lnTo>
                    <a:lnTo>
                      <a:pt x="1689294" y="1686912"/>
                    </a:lnTo>
                    <a:lnTo>
                      <a:pt x="0" y="1686912"/>
                    </a:lnTo>
                    <a:lnTo>
                      <a:pt x="0" y="0"/>
                    </a:lnTo>
                    <a:close/>
                    <a:moveTo>
                      <a:pt x="118165" y="110744"/>
                    </a:moveTo>
                    <a:lnTo>
                      <a:pt x="118165" y="1576167"/>
                    </a:lnTo>
                    <a:lnTo>
                      <a:pt x="1571128" y="1576167"/>
                    </a:lnTo>
                    <a:lnTo>
                      <a:pt x="1571128" y="110744"/>
                    </a:lnTo>
                    <a:lnTo>
                      <a:pt x="118165" y="110744"/>
                    </a:lnTo>
                    <a:close/>
                  </a:path>
                </a:pathLst>
              </a:custGeom>
              <a:grpFill/>
              <a:ln w="190500" cap="flat" cmpd="sng" algn="ctr">
                <a:noFill/>
                <a:prstDash val="solid"/>
                <a:miter lim="800000"/>
              </a:ln>
              <a:effectLst/>
            </p:spPr>
            <p:txBody>
              <a:bodyPr wrap="square"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211960F9-AA99-6E9A-97CB-87C7BDCDCF1C}"/>
                  </a:ext>
                </a:extLst>
              </p:cNvPr>
              <p:cNvSpPr/>
              <p:nvPr/>
            </p:nvSpPr>
            <p:spPr>
              <a:xfrm>
                <a:off x="8022183" y="2582199"/>
                <a:ext cx="975211" cy="983573"/>
              </a:xfrm>
              <a:custGeom>
                <a:avLst/>
                <a:gdLst>
                  <a:gd name="connsiteX0" fmla="*/ 0 w 1196601"/>
                  <a:gd name="connsiteY0" fmla="*/ 0 h 1206862"/>
                  <a:gd name="connsiteX1" fmla="*/ 1196601 w 1196601"/>
                  <a:gd name="connsiteY1" fmla="*/ 0 h 1206862"/>
                  <a:gd name="connsiteX2" fmla="*/ 1196601 w 1196601"/>
                  <a:gd name="connsiteY2" fmla="*/ 1206862 h 1206862"/>
                  <a:gd name="connsiteX3" fmla="*/ 0 w 1196601"/>
                  <a:gd name="connsiteY3" fmla="*/ 1206862 h 1206862"/>
                  <a:gd name="connsiteX4" fmla="*/ 0 w 1196601"/>
                  <a:gd name="connsiteY4" fmla="*/ 0 h 1206862"/>
                  <a:gd name="connsiteX5" fmla="*/ 111416 w 1196601"/>
                  <a:gd name="connsiteY5" fmla="*/ 112372 h 1206862"/>
                  <a:gd name="connsiteX6" fmla="*/ 111416 w 1196601"/>
                  <a:gd name="connsiteY6" fmla="*/ 1094490 h 1206862"/>
                  <a:gd name="connsiteX7" fmla="*/ 1085183 w 1196601"/>
                  <a:gd name="connsiteY7" fmla="*/ 1094490 h 1206862"/>
                  <a:gd name="connsiteX8" fmla="*/ 1085183 w 1196601"/>
                  <a:gd name="connsiteY8" fmla="*/ 112372 h 1206862"/>
                  <a:gd name="connsiteX9" fmla="*/ 111416 w 1196601"/>
                  <a:gd name="connsiteY9" fmla="*/ 112372 h 120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6601" h="1206862">
                    <a:moveTo>
                      <a:pt x="0" y="0"/>
                    </a:moveTo>
                    <a:lnTo>
                      <a:pt x="1196601" y="0"/>
                    </a:lnTo>
                    <a:lnTo>
                      <a:pt x="1196601" y="1206862"/>
                    </a:lnTo>
                    <a:lnTo>
                      <a:pt x="0" y="1206862"/>
                    </a:lnTo>
                    <a:lnTo>
                      <a:pt x="0" y="0"/>
                    </a:lnTo>
                    <a:close/>
                    <a:moveTo>
                      <a:pt x="111416" y="112372"/>
                    </a:moveTo>
                    <a:lnTo>
                      <a:pt x="111416" y="1094490"/>
                    </a:lnTo>
                    <a:lnTo>
                      <a:pt x="1085183" y="1094490"/>
                    </a:lnTo>
                    <a:lnTo>
                      <a:pt x="1085183" y="112372"/>
                    </a:lnTo>
                    <a:lnTo>
                      <a:pt x="111416" y="112372"/>
                    </a:lnTo>
                    <a:close/>
                  </a:path>
                </a:pathLst>
              </a:custGeom>
              <a:grpFill/>
              <a:ln w="190500" cap="flat" cmpd="sng" algn="ctr">
                <a:noFill/>
                <a:prstDash val="solid"/>
                <a:miter lim="800000"/>
              </a:ln>
              <a:effectLst/>
            </p:spPr>
            <p:txBody>
              <a:bodyPr wrap="square"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208F7999-5378-7344-E66F-7692E036D813}"/>
                  </a:ext>
                </a:extLst>
              </p:cNvPr>
              <p:cNvSpPr/>
              <p:nvPr/>
            </p:nvSpPr>
            <p:spPr>
              <a:xfrm>
                <a:off x="8085430" y="2642880"/>
                <a:ext cx="839476" cy="839475"/>
              </a:xfrm>
              <a:prstGeom prst="rect">
                <a:avLst/>
              </a:prstGeom>
              <a:grp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4" name="Group 163">
            <a:extLst>
              <a:ext uri="{FF2B5EF4-FFF2-40B4-BE49-F238E27FC236}">
                <a16:creationId xmlns:a16="http://schemas.microsoft.com/office/drawing/2014/main" id="{D434710C-6E0B-0DDC-8431-64BE1789C426}"/>
              </a:ext>
            </a:extLst>
          </p:cNvPr>
          <p:cNvGrpSpPr/>
          <p:nvPr/>
        </p:nvGrpSpPr>
        <p:grpSpPr>
          <a:xfrm>
            <a:off x="4063999" y="4336025"/>
            <a:ext cx="4333236" cy="2566220"/>
            <a:chOff x="4063999" y="4382678"/>
            <a:chExt cx="4333236" cy="2566220"/>
          </a:xfrm>
        </p:grpSpPr>
        <p:sp>
          <p:nvSpPr>
            <p:cNvPr id="8" name="Rectangle 7">
              <a:extLst>
                <a:ext uri="{FF2B5EF4-FFF2-40B4-BE49-F238E27FC236}">
                  <a16:creationId xmlns:a16="http://schemas.microsoft.com/office/drawing/2014/main" id="{E5CD6742-BEA6-EBD3-BDB3-0C58E8C9A9A7}"/>
                </a:ext>
              </a:extLst>
            </p:cNvPr>
            <p:cNvSpPr/>
            <p:nvPr/>
          </p:nvSpPr>
          <p:spPr>
            <a:xfrm>
              <a:off x="4063999" y="4382678"/>
              <a:ext cx="4064001" cy="2566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DINPro-Light" panose="02000504040000020003" pitchFamily="50" charset="0"/>
                <a:cs typeface="Arial" panose="020B0604020202020204" pitchFamily="34" charset="0"/>
              </a:endParaRPr>
            </a:p>
            <a:p>
              <a:pPr algn="ctr"/>
              <a:endParaRPr lang="en-US" sz="2000" dirty="0">
                <a:latin typeface="DINPro-Light" panose="02000504040000020003" pitchFamily="50" charset="0"/>
                <a:cs typeface="Arial" panose="020B0604020202020204" pitchFamily="34" charset="0"/>
              </a:endParaRPr>
            </a:p>
            <a:p>
              <a:pPr algn="ctr"/>
              <a:endParaRPr lang="en-US" sz="2000" dirty="0">
                <a:latin typeface="DINPro-Light" panose="02000504040000020003" pitchFamily="50" charset="0"/>
                <a:cs typeface="Arial" panose="020B0604020202020204" pitchFamily="34" charset="0"/>
              </a:endParaRPr>
            </a:p>
            <a:p>
              <a:pPr algn="ctr"/>
              <a:r>
                <a:rPr lang="en-US" sz="2000" dirty="0">
                  <a:latin typeface="DINPro-Light" panose="02000504040000020003" pitchFamily="50" charset="0"/>
                  <a:cs typeface="Arial" panose="020B0604020202020204" pitchFamily="34" charset="0"/>
                </a:rPr>
                <a:t>Hyper-parameters tuning for LDA (Linear Discriminant Analysis) model</a:t>
              </a:r>
            </a:p>
          </p:txBody>
        </p:sp>
        <p:sp>
          <p:nvSpPr>
            <p:cNvPr id="10" name="Isosceles Triangle 9">
              <a:extLst>
                <a:ext uri="{FF2B5EF4-FFF2-40B4-BE49-F238E27FC236}">
                  <a16:creationId xmlns:a16="http://schemas.microsoft.com/office/drawing/2014/main" id="{97EC342B-B0CC-CB88-0F62-7BB5C428C7B9}"/>
                </a:ext>
              </a:extLst>
            </p:cNvPr>
            <p:cNvSpPr/>
            <p:nvPr/>
          </p:nvSpPr>
          <p:spPr>
            <a:xfrm rot="5400000">
              <a:off x="8086339" y="5151216"/>
              <a:ext cx="347472" cy="2743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Light" panose="02000504040000020003" pitchFamily="50" charset="0"/>
              </a:endParaRPr>
            </a:p>
          </p:txBody>
        </p:sp>
        <p:grpSp>
          <p:nvGrpSpPr>
            <p:cNvPr id="125" name="Group 124">
              <a:extLst>
                <a:ext uri="{FF2B5EF4-FFF2-40B4-BE49-F238E27FC236}">
                  <a16:creationId xmlns:a16="http://schemas.microsoft.com/office/drawing/2014/main" id="{0D3BDB8D-9769-4FD1-AF8C-93CAEC993AE0}"/>
                </a:ext>
              </a:extLst>
            </p:cNvPr>
            <p:cNvGrpSpPr/>
            <p:nvPr/>
          </p:nvGrpSpPr>
          <p:grpSpPr>
            <a:xfrm>
              <a:off x="5537878" y="4600524"/>
              <a:ext cx="1116243" cy="891829"/>
              <a:chOff x="653319" y="2029157"/>
              <a:chExt cx="4775373" cy="3815315"/>
            </a:xfrm>
          </p:grpSpPr>
          <p:sp>
            <p:nvSpPr>
              <p:cNvPr id="126" name="Rectangle 125">
                <a:extLst>
                  <a:ext uri="{FF2B5EF4-FFF2-40B4-BE49-F238E27FC236}">
                    <a16:creationId xmlns:a16="http://schemas.microsoft.com/office/drawing/2014/main" id="{E906818B-0CFF-0E15-D770-B46E83184D57}"/>
                  </a:ext>
                </a:extLst>
              </p:cNvPr>
              <p:cNvSpPr/>
              <p:nvPr/>
            </p:nvSpPr>
            <p:spPr>
              <a:xfrm rot="10800000" flipV="1">
                <a:off x="1043983" y="5791821"/>
                <a:ext cx="3902702" cy="52651"/>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27" name="Group 126">
                <a:extLst>
                  <a:ext uri="{FF2B5EF4-FFF2-40B4-BE49-F238E27FC236}">
                    <a16:creationId xmlns:a16="http://schemas.microsoft.com/office/drawing/2014/main" id="{F2ED96A0-18CD-3A00-5AFA-3CE33B046617}"/>
                  </a:ext>
                </a:extLst>
              </p:cNvPr>
              <p:cNvGrpSpPr/>
              <p:nvPr/>
            </p:nvGrpSpPr>
            <p:grpSpPr>
              <a:xfrm>
                <a:off x="1022428" y="3024980"/>
                <a:ext cx="3844737" cy="2551454"/>
                <a:chOff x="847012" y="2158794"/>
                <a:chExt cx="3364559" cy="2232797"/>
              </a:xfrm>
              <a:solidFill>
                <a:sysClr val="window" lastClr="FFFFFF"/>
              </a:solidFill>
            </p:grpSpPr>
            <p:sp>
              <p:nvSpPr>
                <p:cNvPr id="162" name="Freeform: Shape 161">
                  <a:extLst>
                    <a:ext uri="{FF2B5EF4-FFF2-40B4-BE49-F238E27FC236}">
                      <a16:creationId xmlns:a16="http://schemas.microsoft.com/office/drawing/2014/main" id="{926BE202-A6EE-383D-577F-B175B9B92FC0}"/>
                    </a:ext>
                  </a:extLst>
                </p:cNvPr>
                <p:cNvSpPr/>
                <p:nvPr/>
              </p:nvSpPr>
              <p:spPr>
                <a:xfrm>
                  <a:off x="847012" y="2158794"/>
                  <a:ext cx="3364559" cy="2232797"/>
                </a:xfrm>
                <a:custGeom>
                  <a:avLst/>
                  <a:gdLst>
                    <a:gd name="connsiteX0" fmla="*/ 125102 w 3349710"/>
                    <a:gd name="connsiteY0" fmla="*/ 0 h 2222944"/>
                    <a:gd name="connsiteX1" fmla="*/ 3224608 w 3349710"/>
                    <a:gd name="connsiteY1" fmla="*/ 0 h 2222944"/>
                    <a:gd name="connsiteX2" fmla="*/ 3349710 w 3349710"/>
                    <a:gd name="connsiteY2" fmla="*/ 125102 h 2222944"/>
                    <a:gd name="connsiteX3" fmla="*/ 3349710 w 3349710"/>
                    <a:gd name="connsiteY3" fmla="*/ 2097843 h 2222944"/>
                    <a:gd name="connsiteX4" fmla="*/ 3224608 w 3349710"/>
                    <a:gd name="connsiteY4" fmla="*/ 2222945 h 2222944"/>
                    <a:gd name="connsiteX5" fmla="*/ 125102 w 3349710"/>
                    <a:gd name="connsiteY5" fmla="*/ 2222945 h 2222944"/>
                    <a:gd name="connsiteX6" fmla="*/ 0 w 3349710"/>
                    <a:gd name="connsiteY6" fmla="*/ 2097843 h 2222944"/>
                    <a:gd name="connsiteX7" fmla="*/ 0 w 3349710"/>
                    <a:gd name="connsiteY7" fmla="*/ 125102 h 2222944"/>
                    <a:gd name="connsiteX8" fmla="*/ 125102 w 3349710"/>
                    <a:gd name="connsiteY8" fmla="*/ 0 h 22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9710" h="2222944">
                      <a:moveTo>
                        <a:pt x="125102" y="0"/>
                      </a:moveTo>
                      <a:lnTo>
                        <a:pt x="3224608" y="0"/>
                      </a:lnTo>
                      <a:cubicBezTo>
                        <a:pt x="3293918" y="0"/>
                        <a:pt x="3349710" y="55792"/>
                        <a:pt x="3349710" y="125102"/>
                      </a:cubicBezTo>
                      <a:lnTo>
                        <a:pt x="3349710" y="2097843"/>
                      </a:lnTo>
                      <a:cubicBezTo>
                        <a:pt x="3349710" y="2167152"/>
                        <a:pt x="3293918" y="2222945"/>
                        <a:pt x="3224608" y="2222945"/>
                      </a:cubicBezTo>
                      <a:lnTo>
                        <a:pt x="125102" y="2222945"/>
                      </a:lnTo>
                      <a:cubicBezTo>
                        <a:pt x="55792" y="2222945"/>
                        <a:pt x="0" y="2167152"/>
                        <a:pt x="0" y="2097843"/>
                      </a:cubicBezTo>
                      <a:lnTo>
                        <a:pt x="0" y="125102"/>
                      </a:lnTo>
                      <a:cubicBezTo>
                        <a:pt x="0" y="55792"/>
                        <a:pt x="55792" y="0"/>
                        <a:pt x="125102" y="0"/>
                      </a:cubicBezTo>
                      <a:close/>
                    </a:path>
                  </a:pathLst>
                </a:custGeom>
                <a:grpFill/>
                <a:ln w="19050" cap="flat">
                  <a:solidFill>
                    <a:srgbClr val="05214F"/>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163" name="Freeform: Shape 162">
                  <a:extLst>
                    <a:ext uri="{FF2B5EF4-FFF2-40B4-BE49-F238E27FC236}">
                      <a16:creationId xmlns:a16="http://schemas.microsoft.com/office/drawing/2014/main" id="{E396E1A4-6DFA-F2E7-2AB5-C8E274BD8D64}"/>
                    </a:ext>
                  </a:extLst>
                </p:cNvPr>
                <p:cNvSpPr/>
                <p:nvPr/>
              </p:nvSpPr>
              <p:spPr>
                <a:xfrm>
                  <a:off x="937949" y="2259371"/>
                  <a:ext cx="3182693" cy="2031642"/>
                </a:xfrm>
                <a:custGeom>
                  <a:avLst/>
                  <a:gdLst>
                    <a:gd name="connsiteX0" fmla="*/ 0 w 3075457"/>
                    <a:gd name="connsiteY0" fmla="*/ 0 h 1963190"/>
                    <a:gd name="connsiteX1" fmla="*/ 3075458 w 3075457"/>
                    <a:gd name="connsiteY1" fmla="*/ 0 h 1963190"/>
                    <a:gd name="connsiteX2" fmla="*/ 3075458 w 3075457"/>
                    <a:gd name="connsiteY2" fmla="*/ 1963191 h 1963190"/>
                    <a:gd name="connsiteX3" fmla="*/ 0 w 3075457"/>
                    <a:gd name="connsiteY3" fmla="*/ 1963191 h 1963190"/>
                    <a:gd name="connsiteX4" fmla="*/ 0 w 3075457"/>
                    <a:gd name="connsiteY4" fmla="*/ 0 h 196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5457" h="1963190">
                      <a:moveTo>
                        <a:pt x="0" y="0"/>
                      </a:moveTo>
                      <a:lnTo>
                        <a:pt x="3075458" y="0"/>
                      </a:lnTo>
                      <a:lnTo>
                        <a:pt x="3075458" y="1963191"/>
                      </a:lnTo>
                      <a:lnTo>
                        <a:pt x="0" y="1963191"/>
                      </a:lnTo>
                      <a:lnTo>
                        <a:pt x="0" y="0"/>
                      </a:lnTo>
                      <a:close/>
                    </a:path>
                  </a:pathLst>
                </a:custGeom>
                <a:grpFill/>
                <a:ln w="19050" cap="flat">
                  <a:solidFill>
                    <a:srgbClr val="05214F"/>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grpSp>
          <p:grpSp>
            <p:nvGrpSpPr>
              <p:cNvPr id="128" name="Group 127">
                <a:extLst>
                  <a:ext uri="{FF2B5EF4-FFF2-40B4-BE49-F238E27FC236}">
                    <a16:creationId xmlns:a16="http://schemas.microsoft.com/office/drawing/2014/main" id="{C5FAA985-F19F-88F0-1929-3FDE6F825F66}"/>
                  </a:ext>
                </a:extLst>
              </p:cNvPr>
              <p:cNvGrpSpPr/>
              <p:nvPr/>
            </p:nvGrpSpPr>
            <p:grpSpPr>
              <a:xfrm>
                <a:off x="653319" y="5576434"/>
                <a:ext cx="4582956" cy="215390"/>
                <a:chOff x="524002" y="4391591"/>
                <a:chExt cx="4010580" cy="188489"/>
              </a:xfrm>
              <a:solidFill>
                <a:sysClr val="window" lastClr="FFFFFF"/>
              </a:solidFill>
            </p:grpSpPr>
            <p:sp>
              <p:nvSpPr>
                <p:cNvPr id="160" name="Freeform: Shape 159">
                  <a:extLst>
                    <a:ext uri="{FF2B5EF4-FFF2-40B4-BE49-F238E27FC236}">
                      <a16:creationId xmlns:a16="http://schemas.microsoft.com/office/drawing/2014/main" id="{FC3B9A7E-5B55-F8BA-BB40-DD88CA14249E}"/>
                    </a:ext>
                  </a:extLst>
                </p:cNvPr>
                <p:cNvSpPr/>
                <p:nvPr/>
              </p:nvSpPr>
              <p:spPr>
                <a:xfrm>
                  <a:off x="524002" y="4391591"/>
                  <a:ext cx="4010580" cy="188489"/>
                </a:xfrm>
                <a:custGeom>
                  <a:avLst/>
                  <a:gdLst>
                    <a:gd name="connsiteX0" fmla="*/ 0 w 3992880"/>
                    <a:gd name="connsiteY0" fmla="*/ 0 h 187657"/>
                    <a:gd name="connsiteX1" fmla="*/ 209094 w 3992880"/>
                    <a:gd name="connsiteY1" fmla="*/ 187657 h 187657"/>
                    <a:gd name="connsiteX2" fmla="*/ 3783786 w 3992880"/>
                    <a:gd name="connsiteY2" fmla="*/ 187657 h 187657"/>
                    <a:gd name="connsiteX3" fmla="*/ 3992880 w 3992880"/>
                    <a:gd name="connsiteY3" fmla="*/ 0 h 187657"/>
                    <a:gd name="connsiteX4" fmla="*/ 0 w 3992880"/>
                    <a:gd name="connsiteY4" fmla="*/ 0 h 187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2880" h="187657">
                      <a:moveTo>
                        <a:pt x="0" y="0"/>
                      </a:moveTo>
                      <a:cubicBezTo>
                        <a:pt x="0" y="103964"/>
                        <a:pt x="93259" y="187657"/>
                        <a:pt x="209094" y="187657"/>
                      </a:cubicBezTo>
                      <a:lnTo>
                        <a:pt x="3783786" y="187657"/>
                      </a:lnTo>
                      <a:cubicBezTo>
                        <a:pt x="3899621" y="187657"/>
                        <a:pt x="3992880" y="103964"/>
                        <a:pt x="3992880" y="0"/>
                      </a:cubicBezTo>
                      <a:lnTo>
                        <a:pt x="0" y="0"/>
                      </a:lnTo>
                      <a:close/>
                    </a:path>
                  </a:pathLst>
                </a:custGeom>
                <a:grpFill/>
                <a:ln w="19050" cap="flat">
                  <a:solidFill>
                    <a:srgbClr val="05214F"/>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entury Gothic" panose="020B0502020202020204" pitchFamily="34" charset="0"/>
                  </a:endParaRPr>
                </a:p>
              </p:txBody>
            </p:sp>
            <p:sp>
              <p:nvSpPr>
                <p:cNvPr id="161" name="Freeform: Shape 160">
                  <a:extLst>
                    <a:ext uri="{FF2B5EF4-FFF2-40B4-BE49-F238E27FC236}">
                      <a16:creationId xmlns:a16="http://schemas.microsoft.com/office/drawing/2014/main" id="{44E976C9-283F-0084-797F-60CA736E4C37}"/>
                    </a:ext>
                  </a:extLst>
                </p:cNvPr>
                <p:cNvSpPr/>
                <p:nvPr/>
              </p:nvSpPr>
              <p:spPr>
                <a:xfrm>
                  <a:off x="2262663" y="4391591"/>
                  <a:ext cx="544519" cy="68062"/>
                </a:xfrm>
                <a:custGeom>
                  <a:avLst/>
                  <a:gdLst>
                    <a:gd name="connsiteX0" fmla="*/ 0 w 542116"/>
                    <a:gd name="connsiteY0" fmla="*/ 0 h 67762"/>
                    <a:gd name="connsiteX1" fmla="*/ 44063 w 542116"/>
                    <a:gd name="connsiteY1" fmla="*/ 67762 h 67762"/>
                    <a:gd name="connsiteX2" fmla="*/ 505024 w 542116"/>
                    <a:gd name="connsiteY2" fmla="*/ 67762 h 67762"/>
                    <a:gd name="connsiteX3" fmla="*/ 542117 w 542116"/>
                    <a:gd name="connsiteY3" fmla="*/ 0 h 67762"/>
                    <a:gd name="connsiteX4" fmla="*/ 0 w 542116"/>
                    <a:gd name="connsiteY4" fmla="*/ 0 h 67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116" h="67762">
                      <a:moveTo>
                        <a:pt x="0" y="0"/>
                      </a:moveTo>
                      <a:cubicBezTo>
                        <a:pt x="0" y="37541"/>
                        <a:pt x="28333" y="67762"/>
                        <a:pt x="44063" y="67762"/>
                      </a:cubicBezTo>
                      <a:lnTo>
                        <a:pt x="505024" y="67762"/>
                      </a:lnTo>
                      <a:cubicBezTo>
                        <a:pt x="520755" y="67762"/>
                        <a:pt x="542117" y="37541"/>
                        <a:pt x="542117" y="0"/>
                      </a:cubicBezTo>
                      <a:lnTo>
                        <a:pt x="0" y="0"/>
                      </a:lnTo>
                      <a:close/>
                    </a:path>
                  </a:pathLst>
                </a:custGeom>
                <a:grpFill/>
                <a:ln w="19050" cap="flat">
                  <a:solidFill>
                    <a:srgbClr val="05214F"/>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entury Gothic" panose="020B0502020202020204" pitchFamily="34" charset="0"/>
                  </a:endParaRPr>
                </a:p>
              </p:txBody>
            </p:sp>
          </p:grpSp>
          <p:grpSp>
            <p:nvGrpSpPr>
              <p:cNvPr id="129" name="Group 128">
                <a:extLst>
                  <a:ext uri="{FF2B5EF4-FFF2-40B4-BE49-F238E27FC236}">
                    <a16:creationId xmlns:a16="http://schemas.microsoft.com/office/drawing/2014/main" id="{2B2C6358-6E6C-80FE-F941-A98C420AF257}"/>
                  </a:ext>
                </a:extLst>
              </p:cNvPr>
              <p:cNvGrpSpPr/>
              <p:nvPr/>
            </p:nvGrpSpPr>
            <p:grpSpPr>
              <a:xfrm>
                <a:off x="3853509" y="2421638"/>
                <a:ext cx="1575183" cy="1575183"/>
                <a:chOff x="2771401" y="3227645"/>
                <a:chExt cx="1924659" cy="1924658"/>
              </a:xfrm>
              <a:solidFill>
                <a:sysClr val="window" lastClr="FFFFFF"/>
              </a:solidFill>
            </p:grpSpPr>
            <p:sp>
              <p:nvSpPr>
                <p:cNvPr id="158" name="Freeform: Shape 157">
                  <a:extLst>
                    <a:ext uri="{FF2B5EF4-FFF2-40B4-BE49-F238E27FC236}">
                      <a16:creationId xmlns:a16="http://schemas.microsoft.com/office/drawing/2014/main" id="{893F0B7E-7F83-8BD0-DAF1-DAD847D0E9A7}"/>
                    </a:ext>
                  </a:extLst>
                </p:cNvPr>
                <p:cNvSpPr/>
                <p:nvPr/>
              </p:nvSpPr>
              <p:spPr>
                <a:xfrm>
                  <a:off x="2771401" y="3227645"/>
                  <a:ext cx="1924659" cy="1924658"/>
                </a:xfrm>
                <a:custGeom>
                  <a:avLst/>
                  <a:gdLst>
                    <a:gd name="connsiteX0" fmla="*/ 1598053 w 1797319"/>
                    <a:gd name="connsiteY0" fmla="*/ 1013215 h 1797319"/>
                    <a:gd name="connsiteX1" fmla="*/ 1561587 w 1797319"/>
                    <a:gd name="connsiteY1" fmla="*/ 1149622 h 1797319"/>
                    <a:gd name="connsiteX2" fmla="*/ 1709676 w 1797319"/>
                    <a:gd name="connsiteY2" fmla="*/ 1283806 h 1797319"/>
                    <a:gd name="connsiteX3" fmla="*/ 1637973 w 1797319"/>
                    <a:gd name="connsiteY3" fmla="*/ 1408957 h 1797319"/>
                    <a:gd name="connsiteX4" fmla="*/ 1447835 w 1797319"/>
                    <a:gd name="connsiteY4" fmla="*/ 1347658 h 1797319"/>
                    <a:gd name="connsiteX5" fmla="*/ 1347611 w 1797319"/>
                    <a:gd name="connsiteY5" fmla="*/ 1447835 h 1797319"/>
                    <a:gd name="connsiteX6" fmla="*/ 1408909 w 1797319"/>
                    <a:gd name="connsiteY6" fmla="*/ 1637973 h 1797319"/>
                    <a:gd name="connsiteX7" fmla="*/ 1283759 w 1797319"/>
                    <a:gd name="connsiteY7" fmla="*/ 1709676 h 1797319"/>
                    <a:gd name="connsiteX8" fmla="*/ 1149575 w 1797319"/>
                    <a:gd name="connsiteY8" fmla="*/ 1561587 h 1797319"/>
                    <a:gd name="connsiteX9" fmla="*/ 1013168 w 1797319"/>
                    <a:gd name="connsiteY9" fmla="*/ 1598053 h 1797319"/>
                    <a:gd name="connsiteX10" fmla="*/ 970931 w 1797319"/>
                    <a:gd name="connsiteY10" fmla="*/ 1793677 h 1797319"/>
                    <a:gd name="connsiteX11" fmla="*/ 898660 w 1797319"/>
                    <a:gd name="connsiteY11" fmla="*/ 1797319 h 1797319"/>
                    <a:gd name="connsiteX12" fmla="*/ 826341 w 1797319"/>
                    <a:gd name="connsiteY12" fmla="*/ 1793677 h 1797319"/>
                    <a:gd name="connsiteX13" fmla="*/ 784104 w 1797319"/>
                    <a:gd name="connsiteY13" fmla="*/ 1598053 h 1797319"/>
                    <a:gd name="connsiteX14" fmla="*/ 647697 w 1797319"/>
                    <a:gd name="connsiteY14" fmla="*/ 1561587 h 1797319"/>
                    <a:gd name="connsiteX15" fmla="*/ 513513 w 1797319"/>
                    <a:gd name="connsiteY15" fmla="*/ 1709676 h 1797319"/>
                    <a:gd name="connsiteX16" fmla="*/ 388363 w 1797319"/>
                    <a:gd name="connsiteY16" fmla="*/ 1637973 h 1797319"/>
                    <a:gd name="connsiteX17" fmla="*/ 449661 w 1797319"/>
                    <a:gd name="connsiteY17" fmla="*/ 1447835 h 1797319"/>
                    <a:gd name="connsiteX18" fmla="*/ 349484 w 1797319"/>
                    <a:gd name="connsiteY18" fmla="*/ 1347658 h 1797319"/>
                    <a:gd name="connsiteX19" fmla="*/ 159347 w 1797319"/>
                    <a:gd name="connsiteY19" fmla="*/ 1408957 h 1797319"/>
                    <a:gd name="connsiteX20" fmla="*/ 87643 w 1797319"/>
                    <a:gd name="connsiteY20" fmla="*/ 1283806 h 1797319"/>
                    <a:gd name="connsiteX21" fmla="*/ 235733 w 1797319"/>
                    <a:gd name="connsiteY21" fmla="*/ 1149622 h 1797319"/>
                    <a:gd name="connsiteX22" fmla="*/ 199266 w 1797319"/>
                    <a:gd name="connsiteY22" fmla="*/ 1013215 h 1797319"/>
                    <a:gd name="connsiteX23" fmla="*/ 3642 w 1797319"/>
                    <a:gd name="connsiteY23" fmla="*/ 970978 h 1797319"/>
                    <a:gd name="connsiteX24" fmla="*/ 0 w 1797319"/>
                    <a:gd name="connsiteY24" fmla="*/ 898660 h 1797319"/>
                    <a:gd name="connsiteX25" fmla="*/ 3642 w 1797319"/>
                    <a:gd name="connsiteY25" fmla="*/ 826341 h 1797319"/>
                    <a:gd name="connsiteX26" fmla="*/ 199266 w 1797319"/>
                    <a:gd name="connsiteY26" fmla="*/ 784104 h 1797319"/>
                    <a:gd name="connsiteX27" fmla="*/ 235733 w 1797319"/>
                    <a:gd name="connsiteY27" fmla="*/ 647697 h 1797319"/>
                    <a:gd name="connsiteX28" fmla="*/ 87643 w 1797319"/>
                    <a:gd name="connsiteY28" fmla="*/ 513513 h 1797319"/>
                    <a:gd name="connsiteX29" fmla="*/ 159347 w 1797319"/>
                    <a:gd name="connsiteY29" fmla="*/ 388363 h 1797319"/>
                    <a:gd name="connsiteX30" fmla="*/ 349484 w 1797319"/>
                    <a:gd name="connsiteY30" fmla="*/ 449661 h 1797319"/>
                    <a:gd name="connsiteX31" fmla="*/ 449708 w 1797319"/>
                    <a:gd name="connsiteY31" fmla="*/ 349484 h 1797319"/>
                    <a:gd name="connsiteX32" fmla="*/ 388410 w 1797319"/>
                    <a:gd name="connsiteY32" fmla="*/ 159347 h 1797319"/>
                    <a:gd name="connsiteX33" fmla="*/ 513560 w 1797319"/>
                    <a:gd name="connsiteY33" fmla="*/ 87643 h 1797319"/>
                    <a:gd name="connsiteX34" fmla="*/ 647744 w 1797319"/>
                    <a:gd name="connsiteY34" fmla="*/ 235733 h 1797319"/>
                    <a:gd name="connsiteX35" fmla="*/ 784152 w 1797319"/>
                    <a:gd name="connsiteY35" fmla="*/ 199266 h 1797319"/>
                    <a:gd name="connsiteX36" fmla="*/ 826389 w 1797319"/>
                    <a:gd name="connsiteY36" fmla="*/ 3642 h 1797319"/>
                    <a:gd name="connsiteX37" fmla="*/ 898660 w 1797319"/>
                    <a:gd name="connsiteY37" fmla="*/ 0 h 1797319"/>
                    <a:gd name="connsiteX38" fmla="*/ 970978 w 1797319"/>
                    <a:gd name="connsiteY38" fmla="*/ 3642 h 1797319"/>
                    <a:gd name="connsiteX39" fmla="*/ 1013215 w 1797319"/>
                    <a:gd name="connsiteY39" fmla="*/ 199266 h 1797319"/>
                    <a:gd name="connsiteX40" fmla="*/ 1149622 w 1797319"/>
                    <a:gd name="connsiteY40" fmla="*/ 235733 h 1797319"/>
                    <a:gd name="connsiteX41" fmla="*/ 1283806 w 1797319"/>
                    <a:gd name="connsiteY41" fmla="*/ 87643 h 1797319"/>
                    <a:gd name="connsiteX42" fmla="*/ 1408957 w 1797319"/>
                    <a:gd name="connsiteY42" fmla="*/ 159347 h 1797319"/>
                    <a:gd name="connsiteX43" fmla="*/ 1347658 w 1797319"/>
                    <a:gd name="connsiteY43" fmla="*/ 349484 h 1797319"/>
                    <a:gd name="connsiteX44" fmla="*/ 1447835 w 1797319"/>
                    <a:gd name="connsiteY44" fmla="*/ 449708 h 1797319"/>
                    <a:gd name="connsiteX45" fmla="*/ 1637973 w 1797319"/>
                    <a:gd name="connsiteY45" fmla="*/ 388410 h 1797319"/>
                    <a:gd name="connsiteX46" fmla="*/ 1709676 w 1797319"/>
                    <a:gd name="connsiteY46" fmla="*/ 513560 h 1797319"/>
                    <a:gd name="connsiteX47" fmla="*/ 1561587 w 1797319"/>
                    <a:gd name="connsiteY47" fmla="*/ 647744 h 1797319"/>
                    <a:gd name="connsiteX48" fmla="*/ 1598053 w 1797319"/>
                    <a:gd name="connsiteY48" fmla="*/ 784151 h 1797319"/>
                    <a:gd name="connsiteX49" fmla="*/ 1793677 w 1797319"/>
                    <a:gd name="connsiteY49" fmla="*/ 826389 h 1797319"/>
                    <a:gd name="connsiteX50" fmla="*/ 1797319 w 1797319"/>
                    <a:gd name="connsiteY50" fmla="*/ 898660 h 1797319"/>
                    <a:gd name="connsiteX51" fmla="*/ 1793677 w 1797319"/>
                    <a:gd name="connsiteY51" fmla="*/ 970978 h 1797319"/>
                    <a:gd name="connsiteX52" fmla="*/ 898660 w 1797319"/>
                    <a:gd name="connsiteY52" fmla="*/ 425681 h 1797319"/>
                    <a:gd name="connsiteX53" fmla="*/ 425681 w 1797319"/>
                    <a:gd name="connsiteY53" fmla="*/ 898660 h 1797319"/>
                    <a:gd name="connsiteX54" fmla="*/ 898660 w 1797319"/>
                    <a:gd name="connsiteY54" fmla="*/ 1371638 h 1797319"/>
                    <a:gd name="connsiteX55" fmla="*/ 1371638 w 1797319"/>
                    <a:gd name="connsiteY55" fmla="*/ 898660 h 1797319"/>
                    <a:gd name="connsiteX56" fmla="*/ 898660 w 1797319"/>
                    <a:gd name="connsiteY56" fmla="*/ 425681 h 179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97319" h="1797319">
                      <a:moveTo>
                        <a:pt x="1598053" y="1013215"/>
                      </a:moveTo>
                      <a:cubicBezTo>
                        <a:pt x="1590344" y="1060418"/>
                        <a:pt x="1578094" y="1106014"/>
                        <a:pt x="1561587" y="1149622"/>
                      </a:cubicBezTo>
                      <a:lnTo>
                        <a:pt x="1709676" y="1283806"/>
                      </a:lnTo>
                      <a:cubicBezTo>
                        <a:pt x="1688913" y="1327510"/>
                        <a:pt x="1665264" y="1369510"/>
                        <a:pt x="1637973" y="1408957"/>
                      </a:cubicBezTo>
                      <a:lnTo>
                        <a:pt x="1447835" y="1347658"/>
                      </a:lnTo>
                      <a:cubicBezTo>
                        <a:pt x="1417849" y="1384314"/>
                        <a:pt x="1384267" y="1417849"/>
                        <a:pt x="1347611" y="1447835"/>
                      </a:cubicBezTo>
                      <a:lnTo>
                        <a:pt x="1408909" y="1637973"/>
                      </a:lnTo>
                      <a:cubicBezTo>
                        <a:pt x="1369463" y="1665264"/>
                        <a:pt x="1327462" y="1688865"/>
                        <a:pt x="1283759" y="1709676"/>
                      </a:cubicBezTo>
                      <a:lnTo>
                        <a:pt x="1149575" y="1561587"/>
                      </a:lnTo>
                      <a:cubicBezTo>
                        <a:pt x="1105966" y="1578094"/>
                        <a:pt x="1060418" y="1590344"/>
                        <a:pt x="1013168" y="1598053"/>
                      </a:cubicBezTo>
                      <a:lnTo>
                        <a:pt x="970931" y="1793677"/>
                      </a:lnTo>
                      <a:cubicBezTo>
                        <a:pt x="947045" y="1795569"/>
                        <a:pt x="923065" y="1797319"/>
                        <a:pt x="898660" y="1797319"/>
                      </a:cubicBezTo>
                      <a:cubicBezTo>
                        <a:pt x="874254" y="1797319"/>
                        <a:pt x="850274" y="1795569"/>
                        <a:pt x="826341" y="1793677"/>
                      </a:cubicBezTo>
                      <a:lnTo>
                        <a:pt x="784104" y="1598053"/>
                      </a:lnTo>
                      <a:cubicBezTo>
                        <a:pt x="736901" y="1590344"/>
                        <a:pt x="691306" y="1578094"/>
                        <a:pt x="647697" y="1561587"/>
                      </a:cubicBezTo>
                      <a:lnTo>
                        <a:pt x="513513" y="1709676"/>
                      </a:lnTo>
                      <a:cubicBezTo>
                        <a:pt x="469810" y="1688913"/>
                        <a:pt x="427809" y="1665264"/>
                        <a:pt x="388363" y="1637973"/>
                      </a:cubicBezTo>
                      <a:lnTo>
                        <a:pt x="449661" y="1447835"/>
                      </a:lnTo>
                      <a:cubicBezTo>
                        <a:pt x="413005" y="1417849"/>
                        <a:pt x="379471" y="1384267"/>
                        <a:pt x="349484" y="1347658"/>
                      </a:cubicBezTo>
                      <a:lnTo>
                        <a:pt x="159347" y="1408957"/>
                      </a:lnTo>
                      <a:cubicBezTo>
                        <a:pt x="132056" y="1369510"/>
                        <a:pt x="108454" y="1327510"/>
                        <a:pt x="87643" y="1283806"/>
                      </a:cubicBezTo>
                      <a:lnTo>
                        <a:pt x="235733" y="1149622"/>
                      </a:lnTo>
                      <a:cubicBezTo>
                        <a:pt x="219226" y="1106014"/>
                        <a:pt x="206976" y="1060466"/>
                        <a:pt x="199266" y="1013215"/>
                      </a:cubicBezTo>
                      <a:lnTo>
                        <a:pt x="3642" y="970978"/>
                      </a:lnTo>
                      <a:cubicBezTo>
                        <a:pt x="1750" y="947045"/>
                        <a:pt x="0" y="923065"/>
                        <a:pt x="0" y="898660"/>
                      </a:cubicBezTo>
                      <a:cubicBezTo>
                        <a:pt x="0" y="874254"/>
                        <a:pt x="1750" y="850274"/>
                        <a:pt x="3642" y="826341"/>
                      </a:cubicBezTo>
                      <a:lnTo>
                        <a:pt x="199266" y="784104"/>
                      </a:lnTo>
                      <a:cubicBezTo>
                        <a:pt x="206976" y="736901"/>
                        <a:pt x="219226" y="691306"/>
                        <a:pt x="235733" y="647697"/>
                      </a:cubicBezTo>
                      <a:lnTo>
                        <a:pt x="87643" y="513513"/>
                      </a:lnTo>
                      <a:cubicBezTo>
                        <a:pt x="108407" y="469810"/>
                        <a:pt x="132056" y="427809"/>
                        <a:pt x="159347" y="388363"/>
                      </a:cubicBezTo>
                      <a:lnTo>
                        <a:pt x="349484" y="449661"/>
                      </a:lnTo>
                      <a:cubicBezTo>
                        <a:pt x="379471" y="413005"/>
                        <a:pt x="413052" y="379471"/>
                        <a:pt x="449708" y="349484"/>
                      </a:cubicBezTo>
                      <a:lnTo>
                        <a:pt x="388410" y="159347"/>
                      </a:lnTo>
                      <a:cubicBezTo>
                        <a:pt x="427857" y="132056"/>
                        <a:pt x="469857" y="108454"/>
                        <a:pt x="513560" y="87643"/>
                      </a:cubicBezTo>
                      <a:lnTo>
                        <a:pt x="647744" y="235733"/>
                      </a:lnTo>
                      <a:cubicBezTo>
                        <a:pt x="691353" y="219226"/>
                        <a:pt x="736901" y="206975"/>
                        <a:pt x="784152" y="199266"/>
                      </a:cubicBezTo>
                      <a:lnTo>
                        <a:pt x="826389" y="3642"/>
                      </a:lnTo>
                      <a:cubicBezTo>
                        <a:pt x="850274" y="1750"/>
                        <a:pt x="874254" y="0"/>
                        <a:pt x="898660" y="0"/>
                      </a:cubicBezTo>
                      <a:cubicBezTo>
                        <a:pt x="923065" y="0"/>
                        <a:pt x="947045" y="1750"/>
                        <a:pt x="970978" y="3642"/>
                      </a:cubicBezTo>
                      <a:lnTo>
                        <a:pt x="1013215" y="199266"/>
                      </a:lnTo>
                      <a:cubicBezTo>
                        <a:pt x="1060418" y="206975"/>
                        <a:pt x="1106014" y="219226"/>
                        <a:pt x="1149622" y="235733"/>
                      </a:cubicBezTo>
                      <a:lnTo>
                        <a:pt x="1283806" y="87643"/>
                      </a:lnTo>
                      <a:cubicBezTo>
                        <a:pt x="1327509" y="108407"/>
                        <a:pt x="1369510" y="132056"/>
                        <a:pt x="1408957" y="159347"/>
                      </a:cubicBezTo>
                      <a:lnTo>
                        <a:pt x="1347658" y="349484"/>
                      </a:lnTo>
                      <a:cubicBezTo>
                        <a:pt x="1384314" y="379471"/>
                        <a:pt x="1417849" y="413052"/>
                        <a:pt x="1447835" y="449708"/>
                      </a:cubicBezTo>
                      <a:lnTo>
                        <a:pt x="1637973" y="388410"/>
                      </a:lnTo>
                      <a:cubicBezTo>
                        <a:pt x="1665264" y="427857"/>
                        <a:pt x="1688865" y="469857"/>
                        <a:pt x="1709676" y="513560"/>
                      </a:cubicBezTo>
                      <a:lnTo>
                        <a:pt x="1561587" y="647744"/>
                      </a:lnTo>
                      <a:cubicBezTo>
                        <a:pt x="1578094" y="691353"/>
                        <a:pt x="1590344" y="736901"/>
                        <a:pt x="1598053" y="784151"/>
                      </a:cubicBezTo>
                      <a:lnTo>
                        <a:pt x="1793677" y="826389"/>
                      </a:lnTo>
                      <a:cubicBezTo>
                        <a:pt x="1795569" y="850274"/>
                        <a:pt x="1797319" y="874254"/>
                        <a:pt x="1797319" y="898660"/>
                      </a:cubicBezTo>
                      <a:cubicBezTo>
                        <a:pt x="1797319" y="923065"/>
                        <a:pt x="1795569" y="947045"/>
                        <a:pt x="1793677" y="970978"/>
                      </a:cubicBezTo>
                      <a:close/>
                      <a:moveTo>
                        <a:pt x="898660" y="425681"/>
                      </a:moveTo>
                      <a:cubicBezTo>
                        <a:pt x="637433" y="425681"/>
                        <a:pt x="425681" y="637434"/>
                        <a:pt x="425681" y="898660"/>
                      </a:cubicBezTo>
                      <a:cubicBezTo>
                        <a:pt x="425681" y="1159886"/>
                        <a:pt x="637433" y="1371638"/>
                        <a:pt x="898660" y="1371638"/>
                      </a:cubicBezTo>
                      <a:cubicBezTo>
                        <a:pt x="1159886" y="1371638"/>
                        <a:pt x="1371638" y="1159886"/>
                        <a:pt x="1371638" y="898660"/>
                      </a:cubicBezTo>
                      <a:cubicBezTo>
                        <a:pt x="1371638" y="637434"/>
                        <a:pt x="1159886" y="425681"/>
                        <a:pt x="898660" y="425681"/>
                      </a:cubicBezTo>
                      <a:close/>
                    </a:path>
                  </a:pathLst>
                </a:custGeom>
                <a:grpFill/>
                <a:ln w="19050" cap="flat">
                  <a:solidFill>
                    <a:srgbClr val="05214F"/>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entury Gothic" panose="020B0502020202020204" pitchFamily="34" charset="0"/>
                  </a:endParaRPr>
                </a:p>
              </p:txBody>
            </p:sp>
            <p:sp>
              <p:nvSpPr>
                <p:cNvPr id="159" name="Oval 158">
                  <a:extLst>
                    <a:ext uri="{FF2B5EF4-FFF2-40B4-BE49-F238E27FC236}">
                      <a16:creationId xmlns:a16="http://schemas.microsoft.com/office/drawing/2014/main" id="{768D0B45-C94D-66DB-5EA5-8C588FD64725}"/>
                    </a:ext>
                  </a:extLst>
                </p:cNvPr>
                <p:cNvSpPr/>
                <p:nvPr/>
              </p:nvSpPr>
              <p:spPr>
                <a:xfrm>
                  <a:off x="3200303" y="3656547"/>
                  <a:ext cx="1066853" cy="1066853"/>
                </a:xfrm>
                <a:prstGeom prst="ellipse">
                  <a:avLst/>
                </a:prstGeom>
                <a:grpFill/>
                <a:ln w="19050" cap="flat" cmpd="sng" algn="ctr">
                  <a:solidFill>
                    <a:srgbClr val="05214F"/>
                  </a:solid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panose="020B0502020202020204" pitchFamily="34" charset="0"/>
                    <a:ea typeface="+mn-ea"/>
                    <a:cs typeface="+mn-cs"/>
                  </a:endParaRPr>
                </a:p>
              </p:txBody>
            </p:sp>
          </p:grpSp>
          <p:grpSp>
            <p:nvGrpSpPr>
              <p:cNvPr id="130" name="Group 129">
                <a:extLst>
                  <a:ext uri="{FF2B5EF4-FFF2-40B4-BE49-F238E27FC236}">
                    <a16:creationId xmlns:a16="http://schemas.microsoft.com/office/drawing/2014/main" id="{47F8452A-B06B-FA96-8B2F-2F446C6F433A}"/>
                  </a:ext>
                </a:extLst>
              </p:cNvPr>
              <p:cNvGrpSpPr/>
              <p:nvPr/>
            </p:nvGrpSpPr>
            <p:grpSpPr>
              <a:xfrm>
                <a:off x="1213830" y="3357404"/>
                <a:ext cx="1834061" cy="1777232"/>
                <a:chOff x="1025524" y="3548493"/>
                <a:chExt cx="987425" cy="956831"/>
              </a:xfrm>
              <a:solidFill>
                <a:sysClr val="window" lastClr="FFFFFF"/>
              </a:solidFill>
            </p:grpSpPr>
            <p:sp>
              <p:nvSpPr>
                <p:cNvPr id="149" name="Rectangle: Rounded Corners 148">
                  <a:extLst>
                    <a:ext uri="{FF2B5EF4-FFF2-40B4-BE49-F238E27FC236}">
                      <a16:creationId xmlns:a16="http://schemas.microsoft.com/office/drawing/2014/main" id="{5318B0FB-075E-A772-EA03-00F5426D768E}"/>
                    </a:ext>
                  </a:extLst>
                </p:cNvPr>
                <p:cNvSpPr/>
                <p:nvPr/>
              </p:nvSpPr>
              <p:spPr>
                <a:xfrm>
                  <a:off x="1025524" y="3848099"/>
                  <a:ext cx="987425" cy="657225"/>
                </a:xfrm>
                <a:prstGeom prst="roundRect">
                  <a:avLst>
                    <a:gd name="adj" fmla="val 11167"/>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Rectangle: Rounded Corners 149">
                  <a:extLst>
                    <a:ext uri="{FF2B5EF4-FFF2-40B4-BE49-F238E27FC236}">
                      <a16:creationId xmlns:a16="http://schemas.microsoft.com/office/drawing/2014/main" id="{F02475C0-062A-7515-CF45-658F8BB1282C}"/>
                    </a:ext>
                  </a:extLst>
                </p:cNvPr>
                <p:cNvSpPr/>
                <p:nvPr/>
              </p:nvSpPr>
              <p:spPr>
                <a:xfrm>
                  <a:off x="1093786" y="3903661"/>
                  <a:ext cx="850900" cy="546100"/>
                </a:xfrm>
                <a:prstGeom prst="roundRect">
                  <a:avLst>
                    <a:gd name="adj" fmla="val 11167"/>
                  </a:avLst>
                </a:prstGeom>
                <a:grpFill/>
                <a:ln w="19050" cap="flat" cmpd="sng" algn="ctr">
                  <a:solidFill>
                    <a:srgbClr val="20096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Oval 150">
                  <a:extLst>
                    <a:ext uri="{FF2B5EF4-FFF2-40B4-BE49-F238E27FC236}">
                      <a16:creationId xmlns:a16="http://schemas.microsoft.com/office/drawing/2014/main" id="{E90A374B-0CAB-BD27-4E95-DF83DDE2B2DB}"/>
                    </a:ext>
                  </a:extLst>
                </p:cNvPr>
                <p:cNvSpPr/>
                <p:nvPr/>
              </p:nvSpPr>
              <p:spPr>
                <a:xfrm>
                  <a:off x="1187450" y="4013200"/>
                  <a:ext cx="190500" cy="190500"/>
                </a:xfrm>
                <a:prstGeom prst="ellipse">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Oval 151">
                  <a:extLst>
                    <a:ext uri="{FF2B5EF4-FFF2-40B4-BE49-F238E27FC236}">
                      <a16:creationId xmlns:a16="http://schemas.microsoft.com/office/drawing/2014/main" id="{67AEAE52-2F34-B22D-FAB0-249333B971CE}"/>
                    </a:ext>
                  </a:extLst>
                </p:cNvPr>
                <p:cNvSpPr/>
                <p:nvPr/>
              </p:nvSpPr>
              <p:spPr>
                <a:xfrm>
                  <a:off x="1633764" y="4013200"/>
                  <a:ext cx="190500" cy="190500"/>
                </a:xfrm>
                <a:prstGeom prst="ellipse">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EB486C4D-3D07-90E5-140A-573708DDFE62}"/>
                    </a:ext>
                  </a:extLst>
                </p:cNvPr>
                <p:cNvSpPr/>
                <p:nvPr/>
              </p:nvSpPr>
              <p:spPr>
                <a:xfrm>
                  <a:off x="1395072" y="4295613"/>
                  <a:ext cx="225992" cy="6700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25A3E696-6298-C732-A2FB-91C3855654B6}"/>
                    </a:ext>
                  </a:extLst>
                </p:cNvPr>
                <p:cNvSpPr/>
                <p:nvPr/>
              </p:nvSpPr>
              <p:spPr>
                <a:xfrm>
                  <a:off x="1248161" y="4295613"/>
                  <a:ext cx="81096" cy="6700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342A35C1-D032-7726-5634-D39B523AD1D8}"/>
                    </a:ext>
                  </a:extLst>
                </p:cNvPr>
                <p:cNvSpPr/>
                <p:nvPr/>
              </p:nvSpPr>
              <p:spPr>
                <a:xfrm>
                  <a:off x="1705588" y="4295613"/>
                  <a:ext cx="81096" cy="6700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F0B0830-581F-90BD-1514-36F7A090BB58}"/>
                    </a:ext>
                  </a:extLst>
                </p:cNvPr>
                <p:cNvSpPr/>
                <p:nvPr/>
              </p:nvSpPr>
              <p:spPr>
                <a:xfrm>
                  <a:off x="1304594" y="3721179"/>
                  <a:ext cx="429284" cy="12727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Rectangle: Rounded Corners 156">
                  <a:extLst>
                    <a:ext uri="{FF2B5EF4-FFF2-40B4-BE49-F238E27FC236}">
                      <a16:creationId xmlns:a16="http://schemas.microsoft.com/office/drawing/2014/main" id="{DDF51D43-FC2C-A057-9E32-DDA3FC1468E8}"/>
                    </a:ext>
                  </a:extLst>
                </p:cNvPr>
                <p:cNvSpPr/>
                <p:nvPr/>
              </p:nvSpPr>
              <p:spPr>
                <a:xfrm>
                  <a:off x="1435099" y="3548493"/>
                  <a:ext cx="161925" cy="234788"/>
                </a:xfrm>
                <a:prstGeom prst="roundRect">
                  <a:avLst>
                    <a:gd name="adj" fmla="val 50000"/>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1" name="Group 130">
                <a:extLst>
                  <a:ext uri="{FF2B5EF4-FFF2-40B4-BE49-F238E27FC236}">
                    <a16:creationId xmlns:a16="http://schemas.microsoft.com/office/drawing/2014/main" id="{1CD72B4D-95DB-4E53-3383-E22A045C3A05}"/>
                  </a:ext>
                </a:extLst>
              </p:cNvPr>
              <p:cNvGrpSpPr/>
              <p:nvPr/>
            </p:nvGrpSpPr>
            <p:grpSpPr>
              <a:xfrm>
                <a:off x="3201438" y="4170719"/>
                <a:ext cx="1439660" cy="1126256"/>
                <a:chOff x="4746813" y="3237838"/>
                <a:chExt cx="980632" cy="767155"/>
              </a:xfrm>
              <a:solidFill>
                <a:sysClr val="window" lastClr="FFFFFF"/>
              </a:solidFill>
            </p:grpSpPr>
            <p:grpSp>
              <p:nvGrpSpPr>
                <p:cNvPr id="137" name="Group 136">
                  <a:extLst>
                    <a:ext uri="{FF2B5EF4-FFF2-40B4-BE49-F238E27FC236}">
                      <a16:creationId xmlns:a16="http://schemas.microsoft.com/office/drawing/2014/main" id="{DB9F64A5-1ADE-A760-FD79-4024D72467FE}"/>
                    </a:ext>
                  </a:extLst>
                </p:cNvPr>
                <p:cNvGrpSpPr/>
                <p:nvPr/>
              </p:nvGrpSpPr>
              <p:grpSpPr>
                <a:xfrm>
                  <a:off x="4746813" y="3237838"/>
                  <a:ext cx="980632" cy="114300"/>
                  <a:chOff x="4746813" y="3237838"/>
                  <a:chExt cx="980632" cy="114300"/>
                </a:xfrm>
                <a:grpFill/>
              </p:grpSpPr>
              <p:sp>
                <p:nvSpPr>
                  <p:cNvPr id="147" name="Rectangle 146">
                    <a:extLst>
                      <a:ext uri="{FF2B5EF4-FFF2-40B4-BE49-F238E27FC236}">
                        <a16:creationId xmlns:a16="http://schemas.microsoft.com/office/drawing/2014/main" id="{BADE6B21-2843-AB16-A377-DF3B928080D3}"/>
                      </a:ext>
                    </a:extLst>
                  </p:cNvPr>
                  <p:cNvSpPr/>
                  <p:nvPr/>
                </p:nvSpPr>
                <p:spPr>
                  <a:xfrm>
                    <a:off x="4946395" y="3237838"/>
                    <a:ext cx="781050" cy="11430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4683432-C1A2-B695-7033-1CAAFA174E9F}"/>
                      </a:ext>
                    </a:extLst>
                  </p:cNvPr>
                  <p:cNvSpPr/>
                  <p:nvPr/>
                </p:nvSpPr>
                <p:spPr>
                  <a:xfrm>
                    <a:off x="4746813" y="3237838"/>
                    <a:ext cx="127700" cy="11430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8" name="Group 137">
                  <a:extLst>
                    <a:ext uri="{FF2B5EF4-FFF2-40B4-BE49-F238E27FC236}">
                      <a16:creationId xmlns:a16="http://schemas.microsoft.com/office/drawing/2014/main" id="{03CFE167-6306-7B11-0085-359A5C318F3A}"/>
                    </a:ext>
                  </a:extLst>
                </p:cNvPr>
                <p:cNvGrpSpPr/>
                <p:nvPr/>
              </p:nvGrpSpPr>
              <p:grpSpPr>
                <a:xfrm>
                  <a:off x="4746813" y="3455456"/>
                  <a:ext cx="980632" cy="114300"/>
                  <a:chOff x="4746813" y="3237838"/>
                  <a:chExt cx="980632" cy="114300"/>
                </a:xfrm>
                <a:grpFill/>
              </p:grpSpPr>
              <p:sp>
                <p:nvSpPr>
                  <p:cNvPr id="145" name="Rectangle 144">
                    <a:extLst>
                      <a:ext uri="{FF2B5EF4-FFF2-40B4-BE49-F238E27FC236}">
                        <a16:creationId xmlns:a16="http://schemas.microsoft.com/office/drawing/2014/main" id="{D69F2823-8961-D211-2D9D-9A36AE6BF067}"/>
                      </a:ext>
                    </a:extLst>
                  </p:cNvPr>
                  <p:cNvSpPr/>
                  <p:nvPr/>
                </p:nvSpPr>
                <p:spPr>
                  <a:xfrm>
                    <a:off x="4946395" y="3237838"/>
                    <a:ext cx="781050" cy="11430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70C3739-F545-BE98-C45A-E3FC958363B6}"/>
                      </a:ext>
                    </a:extLst>
                  </p:cNvPr>
                  <p:cNvSpPr/>
                  <p:nvPr/>
                </p:nvSpPr>
                <p:spPr>
                  <a:xfrm>
                    <a:off x="4746813" y="3237838"/>
                    <a:ext cx="127700" cy="11430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9" name="Group 138">
                  <a:extLst>
                    <a:ext uri="{FF2B5EF4-FFF2-40B4-BE49-F238E27FC236}">
                      <a16:creationId xmlns:a16="http://schemas.microsoft.com/office/drawing/2014/main" id="{0CCABDD0-8F23-6A29-18AB-505225B90715}"/>
                    </a:ext>
                  </a:extLst>
                </p:cNvPr>
                <p:cNvGrpSpPr/>
                <p:nvPr/>
              </p:nvGrpSpPr>
              <p:grpSpPr>
                <a:xfrm>
                  <a:off x="4746813" y="3673074"/>
                  <a:ext cx="980632" cy="114300"/>
                  <a:chOff x="4746813" y="3237838"/>
                  <a:chExt cx="980632" cy="114300"/>
                </a:xfrm>
                <a:grpFill/>
              </p:grpSpPr>
              <p:sp>
                <p:nvSpPr>
                  <p:cNvPr id="143" name="Rectangle 142">
                    <a:extLst>
                      <a:ext uri="{FF2B5EF4-FFF2-40B4-BE49-F238E27FC236}">
                        <a16:creationId xmlns:a16="http://schemas.microsoft.com/office/drawing/2014/main" id="{FA1D2FE7-E270-01E4-4C76-B70203EF10FB}"/>
                      </a:ext>
                    </a:extLst>
                  </p:cNvPr>
                  <p:cNvSpPr/>
                  <p:nvPr/>
                </p:nvSpPr>
                <p:spPr>
                  <a:xfrm>
                    <a:off x="4946395" y="3237838"/>
                    <a:ext cx="781050" cy="11430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5DADFE7A-4C3E-312B-F52D-EADF7DBE2EF9}"/>
                      </a:ext>
                    </a:extLst>
                  </p:cNvPr>
                  <p:cNvSpPr/>
                  <p:nvPr/>
                </p:nvSpPr>
                <p:spPr>
                  <a:xfrm>
                    <a:off x="4746813" y="3237838"/>
                    <a:ext cx="127700" cy="11430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40" name="Group 139">
                  <a:extLst>
                    <a:ext uri="{FF2B5EF4-FFF2-40B4-BE49-F238E27FC236}">
                      <a16:creationId xmlns:a16="http://schemas.microsoft.com/office/drawing/2014/main" id="{3B07799D-46EA-CCB4-FD19-760E98C8CD50}"/>
                    </a:ext>
                  </a:extLst>
                </p:cNvPr>
                <p:cNvGrpSpPr/>
                <p:nvPr/>
              </p:nvGrpSpPr>
              <p:grpSpPr>
                <a:xfrm>
                  <a:off x="4746813" y="3890693"/>
                  <a:ext cx="980632" cy="114300"/>
                  <a:chOff x="4746813" y="3237838"/>
                  <a:chExt cx="980632" cy="114300"/>
                </a:xfrm>
                <a:grpFill/>
              </p:grpSpPr>
              <p:sp>
                <p:nvSpPr>
                  <p:cNvPr id="141" name="Rectangle 140">
                    <a:extLst>
                      <a:ext uri="{FF2B5EF4-FFF2-40B4-BE49-F238E27FC236}">
                        <a16:creationId xmlns:a16="http://schemas.microsoft.com/office/drawing/2014/main" id="{EAE1F80B-70DB-71D1-5D1A-236D16E42A6B}"/>
                      </a:ext>
                    </a:extLst>
                  </p:cNvPr>
                  <p:cNvSpPr/>
                  <p:nvPr/>
                </p:nvSpPr>
                <p:spPr>
                  <a:xfrm>
                    <a:off x="4946395" y="3237838"/>
                    <a:ext cx="781050" cy="11430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8F4B03C5-7912-017C-3987-7606C65D3AE2}"/>
                      </a:ext>
                    </a:extLst>
                  </p:cNvPr>
                  <p:cNvSpPr/>
                  <p:nvPr/>
                </p:nvSpPr>
                <p:spPr>
                  <a:xfrm>
                    <a:off x="4746813" y="3237838"/>
                    <a:ext cx="127700" cy="114300"/>
                  </a:xfrm>
                  <a:prstGeom prst="rect">
                    <a:avLst/>
                  </a:prstGeom>
                  <a:grpFill/>
                  <a:ln w="19050" cap="flat" cmpd="sng" algn="ctr">
                    <a:solidFill>
                      <a:srgbClr val="05214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2" name="Group 131">
                <a:extLst>
                  <a:ext uri="{FF2B5EF4-FFF2-40B4-BE49-F238E27FC236}">
                    <a16:creationId xmlns:a16="http://schemas.microsoft.com/office/drawing/2014/main" id="{B93F5013-3E02-2358-572A-A495BB413919}"/>
                  </a:ext>
                </a:extLst>
              </p:cNvPr>
              <p:cNvGrpSpPr/>
              <p:nvPr/>
            </p:nvGrpSpPr>
            <p:grpSpPr>
              <a:xfrm>
                <a:off x="1366660" y="2029157"/>
                <a:ext cx="1528401" cy="1241144"/>
                <a:chOff x="5362387" y="2429054"/>
                <a:chExt cx="1117388" cy="907380"/>
              </a:xfrm>
              <a:solidFill>
                <a:sysClr val="window" lastClr="FFFFFF"/>
              </a:solidFill>
            </p:grpSpPr>
            <p:sp>
              <p:nvSpPr>
                <p:cNvPr id="133" name="Freeform: Shape 132">
                  <a:extLst>
                    <a:ext uri="{FF2B5EF4-FFF2-40B4-BE49-F238E27FC236}">
                      <a16:creationId xmlns:a16="http://schemas.microsoft.com/office/drawing/2014/main" id="{0C880439-5852-82AE-1D0C-5C62BE5D4797}"/>
                    </a:ext>
                  </a:extLst>
                </p:cNvPr>
                <p:cNvSpPr/>
                <p:nvPr/>
              </p:nvSpPr>
              <p:spPr>
                <a:xfrm>
                  <a:off x="5596759" y="2838216"/>
                  <a:ext cx="648636" cy="245404"/>
                </a:xfrm>
                <a:custGeom>
                  <a:avLst/>
                  <a:gdLst>
                    <a:gd name="connsiteX0" fmla="*/ 267204 w 2830952"/>
                    <a:gd name="connsiteY0" fmla="*/ 1071048 h 1071057"/>
                    <a:gd name="connsiteX1" fmla="*/ 95754 w 2830952"/>
                    <a:gd name="connsiteY1" fmla="*/ 1008783 h 1071057"/>
                    <a:gd name="connsiteX2" fmla="*/ 62360 w 2830952"/>
                    <a:gd name="connsiteY2" fmla="*/ 632641 h 1071057"/>
                    <a:gd name="connsiteX3" fmla="*/ 1415491 w 2830952"/>
                    <a:gd name="connsiteY3" fmla="*/ 0 h 1071057"/>
                    <a:gd name="connsiteX4" fmla="*/ 2768603 w 2830952"/>
                    <a:gd name="connsiteY4" fmla="*/ 632632 h 1071057"/>
                    <a:gd name="connsiteX5" fmla="*/ 2735208 w 2830952"/>
                    <a:gd name="connsiteY5" fmla="*/ 1008774 h 1071057"/>
                    <a:gd name="connsiteX6" fmla="*/ 2358599 w 2830952"/>
                    <a:gd name="connsiteY6" fmla="*/ 975408 h 1071057"/>
                    <a:gd name="connsiteX7" fmla="*/ 1415481 w 2830952"/>
                    <a:gd name="connsiteY7" fmla="*/ 534038 h 1071057"/>
                    <a:gd name="connsiteX8" fmla="*/ 472325 w 2830952"/>
                    <a:gd name="connsiteY8" fmla="*/ 975417 h 1071057"/>
                    <a:gd name="connsiteX9" fmla="*/ 267204 w 2830952"/>
                    <a:gd name="connsiteY9" fmla="*/ 1071048 h 107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0952" h="1071057">
                      <a:moveTo>
                        <a:pt x="267204" y="1071048"/>
                      </a:moveTo>
                      <a:cubicBezTo>
                        <a:pt x="206673" y="1071048"/>
                        <a:pt x="145789" y="1050626"/>
                        <a:pt x="95754" y="1008783"/>
                      </a:cubicBezTo>
                      <a:cubicBezTo>
                        <a:pt x="-17479" y="914124"/>
                        <a:pt x="-32424" y="745693"/>
                        <a:pt x="62360" y="632641"/>
                      </a:cubicBezTo>
                      <a:cubicBezTo>
                        <a:pt x="399307" y="230581"/>
                        <a:pt x="892511" y="0"/>
                        <a:pt x="1415491" y="0"/>
                      </a:cubicBezTo>
                      <a:cubicBezTo>
                        <a:pt x="1938451" y="0"/>
                        <a:pt x="2431656" y="230581"/>
                        <a:pt x="2768603" y="632632"/>
                      </a:cubicBezTo>
                      <a:cubicBezTo>
                        <a:pt x="2863377" y="745684"/>
                        <a:pt x="2848422" y="914114"/>
                        <a:pt x="2735208" y="1008774"/>
                      </a:cubicBezTo>
                      <a:cubicBezTo>
                        <a:pt x="2622004" y="1103443"/>
                        <a:pt x="2453363" y="1088517"/>
                        <a:pt x="2358599" y="975408"/>
                      </a:cubicBezTo>
                      <a:cubicBezTo>
                        <a:pt x="2123522" y="694925"/>
                        <a:pt x="1779765" y="534038"/>
                        <a:pt x="1415481" y="534038"/>
                      </a:cubicBezTo>
                      <a:cubicBezTo>
                        <a:pt x="1051179" y="534038"/>
                        <a:pt x="707421" y="694925"/>
                        <a:pt x="472325" y="975417"/>
                      </a:cubicBezTo>
                      <a:cubicBezTo>
                        <a:pt x="419471" y="1038549"/>
                        <a:pt x="343604" y="1071048"/>
                        <a:pt x="267204" y="1071048"/>
                      </a:cubicBezTo>
                      <a:close/>
                    </a:path>
                  </a:pathLst>
                </a:custGeom>
                <a:grpFill/>
                <a:ln w="19050" cap="flat">
                  <a:solidFill>
                    <a:srgbClr val="05214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34" name="Freeform: Shape 133">
                  <a:extLst>
                    <a:ext uri="{FF2B5EF4-FFF2-40B4-BE49-F238E27FC236}">
                      <a16:creationId xmlns:a16="http://schemas.microsoft.com/office/drawing/2014/main" id="{962B274A-21C0-A272-3526-14C0BFDD0FC0}"/>
                    </a:ext>
                  </a:extLst>
                </p:cNvPr>
                <p:cNvSpPr/>
                <p:nvPr/>
              </p:nvSpPr>
              <p:spPr>
                <a:xfrm>
                  <a:off x="5479507" y="2633355"/>
                  <a:ext cx="883146" cy="294593"/>
                </a:xfrm>
                <a:custGeom>
                  <a:avLst/>
                  <a:gdLst>
                    <a:gd name="connsiteX0" fmla="*/ 267245 w 3854464"/>
                    <a:gd name="connsiteY0" fmla="*/ 1285742 h 1285741"/>
                    <a:gd name="connsiteX1" fmla="*/ 90823 w 3854464"/>
                    <a:gd name="connsiteY1" fmla="*/ 1219267 h 1285741"/>
                    <a:gd name="connsiteX2" fmla="*/ 66563 w 3854464"/>
                    <a:gd name="connsiteY2" fmla="*/ 842410 h 1285741"/>
                    <a:gd name="connsiteX3" fmla="*/ 1927234 w 3854464"/>
                    <a:gd name="connsiteY3" fmla="*/ 0 h 1285741"/>
                    <a:gd name="connsiteX4" fmla="*/ 3787904 w 3854464"/>
                    <a:gd name="connsiteY4" fmla="*/ 842391 h 1285741"/>
                    <a:gd name="connsiteX5" fmla="*/ 3763615 w 3854464"/>
                    <a:gd name="connsiteY5" fmla="*/ 1219257 h 1285741"/>
                    <a:gd name="connsiteX6" fmla="*/ 3386311 w 3854464"/>
                    <a:gd name="connsiteY6" fmla="*/ 1195016 h 1285741"/>
                    <a:gd name="connsiteX7" fmla="*/ 1927234 w 3854464"/>
                    <a:gd name="connsiteY7" fmla="*/ 534057 h 1285741"/>
                    <a:gd name="connsiteX8" fmla="*/ 468146 w 3854464"/>
                    <a:gd name="connsiteY8" fmla="*/ 1195035 h 1285741"/>
                    <a:gd name="connsiteX9" fmla="*/ 267245 w 3854464"/>
                    <a:gd name="connsiteY9" fmla="*/ 1285742 h 128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464" h="1285741">
                      <a:moveTo>
                        <a:pt x="267245" y="1285742"/>
                      </a:moveTo>
                      <a:cubicBezTo>
                        <a:pt x="204561" y="1285742"/>
                        <a:pt x="141620" y="1263872"/>
                        <a:pt x="90823" y="1219267"/>
                      </a:cubicBezTo>
                      <a:cubicBezTo>
                        <a:pt x="-20058" y="1121883"/>
                        <a:pt x="-30926" y="953176"/>
                        <a:pt x="66563" y="842410"/>
                      </a:cubicBezTo>
                      <a:cubicBezTo>
                        <a:pt x="537822" y="307057"/>
                        <a:pt x="1216002" y="0"/>
                        <a:pt x="1927234" y="0"/>
                      </a:cubicBezTo>
                      <a:cubicBezTo>
                        <a:pt x="2638484" y="0"/>
                        <a:pt x="3316655" y="307057"/>
                        <a:pt x="3787904" y="842391"/>
                      </a:cubicBezTo>
                      <a:cubicBezTo>
                        <a:pt x="3885393" y="953157"/>
                        <a:pt x="3874525" y="1121883"/>
                        <a:pt x="3763615" y="1219257"/>
                      </a:cubicBezTo>
                      <a:cubicBezTo>
                        <a:pt x="3652745" y="1316603"/>
                        <a:pt x="3483819" y="1305773"/>
                        <a:pt x="3386311" y="1195016"/>
                      </a:cubicBezTo>
                      <a:cubicBezTo>
                        <a:pt x="3016579" y="774963"/>
                        <a:pt x="2484770" y="534057"/>
                        <a:pt x="1927234" y="534057"/>
                      </a:cubicBezTo>
                      <a:cubicBezTo>
                        <a:pt x="1369726" y="534057"/>
                        <a:pt x="837907" y="774963"/>
                        <a:pt x="468146" y="1195035"/>
                      </a:cubicBezTo>
                      <a:cubicBezTo>
                        <a:pt x="415283" y="1255062"/>
                        <a:pt x="341445" y="1285742"/>
                        <a:pt x="267245" y="1285742"/>
                      </a:cubicBezTo>
                      <a:close/>
                    </a:path>
                  </a:pathLst>
                </a:custGeom>
                <a:grpFill/>
                <a:ln w="19050" cap="flat">
                  <a:solidFill>
                    <a:srgbClr val="05214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35" name="Freeform: Shape 134">
                  <a:extLst>
                    <a:ext uri="{FF2B5EF4-FFF2-40B4-BE49-F238E27FC236}">
                      <a16:creationId xmlns:a16="http://schemas.microsoft.com/office/drawing/2014/main" id="{D821352A-C43E-C376-4A67-CF05CDB22A03}"/>
                    </a:ext>
                  </a:extLst>
                </p:cNvPr>
                <p:cNvSpPr/>
                <p:nvPr/>
              </p:nvSpPr>
              <p:spPr>
                <a:xfrm>
                  <a:off x="5362387" y="2429054"/>
                  <a:ext cx="1117388" cy="343904"/>
                </a:xfrm>
                <a:custGeom>
                  <a:avLst/>
                  <a:gdLst>
                    <a:gd name="connsiteX0" fmla="*/ 267252 w 4876805"/>
                    <a:gd name="connsiteY0" fmla="*/ 1500959 h 1500959"/>
                    <a:gd name="connsiteX1" fmla="*/ 88343 w 4876805"/>
                    <a:gd name="connsiteY1" fmla="*/ 1432265 h 1500959"/>
                    <a:gd name="connsiteX2" fmla="*/ 68770 w 4876805"/>
                    <a:gd name="connsiteY2" fmla="*/ 1055132 h 1500959"/>
                    <a:gd name="connsiteX3" fmla="*/ 2438418 w 4876805"/>
                    <a:gd name="connsiteY3" fmla="*/ 0 h 1500959"/>
                    <a:gd name="connsiteX4" fmla="*/ 4808029 w 4876805"/>
                    <a:gd name="connsiteY4" fmla="*/ 1055113 h 1500959"/>
                    <a:gd name="connsiteX5" fmla="*/ 4788455 w 4876805"/>
                    <a:gd name="connsiteY5" fmla="*/ 1432246 h 1500959"/>
                    <a:gd name="connsiteX6" fmla="*/ 4410884 w 4876805"/>
                    <a:gd name="connsiteY6" fmla="*/ 1412700 h 1500959"/>
                    <a:gd name="connsiteX7" fmla="*/ 2438428 w 4876805"/>
                    <a:gd name="connsiteY7" fmla="*/ 534048 h 1500959"/>
                    <a:gd name="connsiteX8" fmla="*/ 465933 w 4876805"/>
                    <a:gd name="connsiteY8" fmla="*/ 1412720 h 1500959"/>
                    <a:gd name="connsiteX9" fmla="*/ 267252 w 4876805"/>
                    <a:gd name="connsiteY9" fmla="*/ 1500959 h 150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76805" h="1500959">
                      <a:moveTo>
                        <a:pt x="267252" y="1500959"/>
                      </a:moveTo>
                      <a:cubicBezTo>
                        <a:pt x="203472" y="1500959"/>
                        <a:pt x="139474" y="1478280"/>
                        <a:pt x="88343" y="1432265"/>
                      </a:cubicBezTo>
                      <a:cubicBezTo>
                        <a:pt x="-21318" y="1333538"/>
                        <a:pt x="-30090" y="1164698"/>
                        <a:pt x="68770" y="1055132"/>
                      </a:cubicBezTo>
                      <a:cubicBezTo>
                        <a:pt x="673874" y="384572"/>
                        <a:pt x="1537572" y="0"/>
                        <a:pt x="2438418" y="0"/>
                      </a:cubicBezTo>
                      <a:cubicBezTo>
                        <a:pt x="3339236" y="0"/>
                        <a:pt x="4202925" y="384572"/>
                        <a:pt x="4808029" y="1055113"/>
                      </a:cubicBezTo>
                      <a:cubicBezTo>
                        <a:pt x="4906898" y="1164670"/>
                        <a:pt x="4898126" y="1333538"/>
                        <a:pt x="4788455" y="1432246"/>
                      </a:cubicBezTo>
                      <a:cubicBezTo>
                        <a:pt x="4678765" y="1530963"/>
                        <a:pt x="4509706" y="1522247"/>
                        <a:pt x="4410884" y="1412700"/>
                      </a:cubicBezTo>
                      <a:cubicBezTo>
                        <a:pt x="3906992" y="854307"/>
                        <a:pt x="3188064" y="534048"/>
                        <a:pt x="2438428" y="534048"/>
                      </a:cubicBezTo>
                      <a:cubicBezTo>
                        <a:pt x="1688772" y="534048"/>
                        <a:pt x="969825" y="854316"/>
                        <a:pt x="465933" y="1412720"/>
                      </a:cubicBezTo>
                      <a:cubicBezTo>
                        <a:pt x="413136" y="1471194"/>
                        <a:pt x="340346" y="1500959"/>
                        <a:pt x="267252" y="1500959"/>
                      </a:cubicBezTo>
                      <a:close/>
                    </a:path>
                  </a:pathLst>
                </a:custGeom>
                <a:grpFill/>
                <a:ln w="19050" cap="flat">
                  <a:solidFill>
                    <a:srgbClr val="05214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sp>
              <p:nvSpPr>
                <p:cNvPr id="136" name="Freeform: Shape 135">
                  <a:extLst>
                    <a:ext uri="{FF2B5EF4-FFF2-40B4-BE49-F238E27FC236}">
                      <a16:creationId xmlns:a16="http://schemas.microsoft.com/office/drawing/2014/main" id="{345C64F3-E37A-6074-7EE2-1C28E53F40A5}"/>
                    </a:ext>
                  </a:extLst>
                </p:cNvPr>
                <p:cNvSpPr/>
                <p:nvPr/>
              </p:nvSpPr>
              <p:spPr>
                <a:xfrm>
                  <a:off x="5774157" y="3042741"/>
                  <a:ext cx="293835" cy="293693"/>
                </a:xfrm>
                <a:custGeom>
                  <a:avLst/>
                  <a:gdLst>
                    <a:gd name="connsiteX0" fmla="*/ 292150 w 1282434"/>
                    <a:gd name="connsiteY0" fmla="*/ 103462 h 1281816"/>
                    <a:gd name="connsiteX1" fmla="*/ 103135 w 1282434"/>
                    <a:gd name="connsiteY1" fmla="*/ 990412 h 1281816"/>
                    <a:gd name="connsiteX2" fmla="*/ 990313 w 1282434"/>
                    <a:gd name="connsiteY2" fmla="*/ 1178349 h 1281816"/>
                    <a:gd name="connsiteX3" fmla="*/ 1179280 w 1282434"/>
                    <a:gd name="connsiteY3" fmla="*/ 291410 h 1281816"/>
                    <a:gd name="connsiteX4" fmla="*/ 292150 w 1282434"/>
                    <a:gd name="connsiteY4" fmla="*/ 103462 h 1281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434" h="1281816">
                      <a:moveTo>
                        <a:pt x="292150" y="103462"/>
                      </a:moveTo>
                      <a:cubicBezTo>
                        <a:pt x="-4573" y="296182"/>
                        <a:pt x="-89346" y="694060"/>
                        <a:pt x="103135" y="990412"/>
                      </a:cubicBezTo>
                      <a:cubicBezTo>
                        <a:pt x="295626" y="1286753"/>
                        <a:pt x="693600" y="1371069"/>
                        <a:pt x="990313" y="1178349"/>
                      </a:cubicBezTo>
                      <a:cubicBezTo>
                        <a:pt x="1287007" y="985649"/>
                        <a:pt x="1371789" y="587771"/>
                        <a:pt x="1179280" y="291410"/>
                      </a:cubicBezTo>
                      <a:cubicBezTo>
                        <a:pt x="986808" y="-4941"/>
                        <a:pt x="588844" y="-89247"/>
                        <a:pt x="292150" y="103462"/>
                      </a:cubicBezTo>
                      <a:close/>
                    </a:path>
                  </a:pathLst>
                </a:custGeom>
                <a:grpFill/>
                <a:ln w="19050" cap="flat">
                  <a:solidFill>
                    <a:srgbClr val="05214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ndParaRPr>
                </a:p>
              </p:txBody>
            </p:sp>
          </p:grpSp>
        </p:grpSp>
      </p:grpSp>
      <p:grpSp>
        <p:nvGrpSpPr>
          <p:cNvPr id="24" name="Group 23">
            <a:extLst>
              <a:ext uri="{FF2B5EF4-FFF2-40B4-BE49-F238E27FC236}">
                <a16:creationId xmlns:a16="http://schemas.microsoft.com/office/drawing/2014/main" id="{B9BFE372-8D02-47EF-0D18-21330B05DA44}"/>
              </a:ext>
            </a:extLst>
          </p:cNvPr>
          <p:cNvGrpSpPr/>
          <p:nvPr/>
        </p:nvGrpSpPr>
        <p:grpSpPr>
          <a:xfrm>
            <a:off x="-2" y="4336025"/>
            <a:ext cx="4338320" cy="2566220"/>
            <a:chOff x="-2" y="4336025"/>
            <a:chExt cx="4338320" cy="2566220"/>
          </a:xfrm>
        </p:grpSpPr>
        <p:sp>
          <p:nvSpPr>
            <p:cNvPr id="12" name="Rectangle 11">
              <a:extLst>
                <a:ext uri="{FF2B5EF4-FFF2-40B4-BE49-F238E27FC236}">
                  <a16:creationId xmlns:a16="http://schemas.microsoft.com/office/drawing/2014/main" id="{AF0019B2-BE61-4060-65C4-D7D23E050460}"/>
                </a:ext>
              </a:extLst>
            </p:cNvPr>
            <p:cNvSpPr/>
            <p:nvPr/>
          </p:nvSpPr>
          <p:spPr>
            <a:xfrm>
              <a:off x="-2" y="4336025"/>
              <a:ext cx="4064001" cy="25662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DINPro-Light" panose="02000504040000020003" pitchFamily="50" charset="0"/>
                <a:cs typeface="Arial" panose="020B0604020202020204" pitchFamily="34" charset="0"/>
              </a:endParaRPr>
            </a:p>
            <a:p>
              <a:pPr algn="ctr"/>
              <a:endParaRPr lang="en-US" sz="2000" dirty="0">
                <a:latin typeface="DINPro-Light" panose="02000504040000020003" pitchFamily="50" charset="0"/>
                <a:cs typeface="Arial" panose="020B0604020202020204" pitchFamily="34" charset="0"/>
              </a:endParaRPr>
            </a:p>
            <a:p>
              <a:pPr algn="ctr"/>
              <a:endParaRPr lang="en-US" sz="2000" dirty="0">
                <a:latin typeface="DINPro-Light" panose="02000504040000020003" pitchFamily="50" charset="0"/>
                <a:cs typeface="Arial" panose="020B0604020202020204" pitchFamily="34" charset="0"/>
              </a:endParaRPr>
            </a:p>
            <a:p>
              <a:pPr algn="ctr"/>
              <a:r>
                <a:rPr lang="en-US" sz="2000" dirty="0">
                  <a:latin typeface="DINPro-Light" panose="02000504040000020003" pitchFamily="50" charset="0"/>
                  <a:cs typeface="Arial" panose="020B0604020202020204" pitchFamily="34" charset="0"/>
                </a:rPr>
                <a:t>Try another representation of our features</a:t>
              </a:r>
            </a:p>
          </p:txBody>
        </p:sp>
        <p:sp>
          <p:nvSpPr>
            <p:cNvPr id="14" name="Isosceles Triangle 13">
              <a:extLst>
                <a:ext uri="{FF2B5EF4-FFF2-40B4-BE49-F238E27FC236}">
                  <a16:creationId xmlns:a16="http://schemas.microsoft.com/office/drawing/2014/main" id="{5821F061-A91B-4D46-370B-C3A6F74C5C6D}"/>
                </a:ext>
              </a:extLst>
            </p:cNvPr>
            <p:cNvSpPr/>
            <p:nvPr/>
          </p:nvSpPr>
          <p:spPr>
            <a:xfrm rot="5400000">
              <a:off x="4027422" y="5104563"/>
              <a:ext cx="347472" cy="2743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DINPro-Light" panose="02000504040000020003" pitchFamily="50" charset="0"/>
              </a:endParaRPr>
            </a:p>
          </p:txBody>
        </p:sp>
        <p:grpSp>
          <p:nvGrpSpPr>
            <p:cNvPr id="18" name="Group 17">
              <a:extLst>
                <a:ext uri="{FF2B5EF4-FFF2-40B4-BE49-F238E27FC236}">
                  <a16:creationId xmlns:a16="http://schemas.microsoft.com/office/drawing/2014/main" id="{B0AD8376-69D5-0DF4-6548-4B309596EA92}"/>
                </a:ext>
              </a:extLst>
            </p:cNvPr>
            <p:cNvGrpSpPr/>
            <p:nvPr/>
          </p:nvGrpSpPr>
          <p:grpSpPr>
            <a:xfrm>
              <a:off x="1587954" y="4657131"/>
              <a:ext cx="888088" cy="888087"/>
              <a:chOff x="1189850" y="1989256"/>
              <a:chExt cx="3164542" cy="3164540"/>
            </a:xfrm>
            <a:solidFill>
              <a:schemeClr val="bg1"/>
            </a:solidFill>
          </p:grpSpPr>
          <p:sp>
            <p:nvSpPr>
              <p:cNvPr id="19" name="Freeform: Shape 18">
                <a:extLst>
                  <a:ext uri="{FF2B5EF4-FFF2-40B4-BE49-F238E27FC236}">
                    <a16:creationId xmlns:a16="http://schemas.microsoft.com/office/drawing/2014/main" id="{80BE9321-8F3C-D7DE-8D6D-E234813E4459}"/>
                  </a:ext>
                </a:extLst>
              </p:cNvPr>
              <p:cNvSpPr/>
              <p:nvPr/>
            </p:nvSpPr>
            <p:spPr>
              <a:xfrm>
                <a:off x="2273992" y="1989256"/>
                <a:ext cx="299614" cy="299614"/>
              </a:xfrm>
              <a:custGeom>
                <a:avLst/>
                <a:gdLst>
                  <a:gd name="connsiteX0" fmla="*/ 406619 w 406618"/>
                  <a:gd name="connsiteY0" fmla="*/ 0 h 406618"/>
                  <a:gd name="connsiteX1" fmla="*/ 0 w 406618"/>
                  <a:gd name="connsiteY1" fmla="*/ 406619 h 406618"/>
                  <a:gd name="connsiteX2" fmla="*/ 406619 w 406618"/>
                  <a:gd name="connsiteY2" fmla="*/ 406619 h 406618"/>
                </a:gdLst>
                <a:ahLst/>
                <a:cxnLst>
                  <a:cxn ang="0">
                    <a:pos x="connsiteX0" y="connsiteY0"/>
                  </a:cxn>
                  <a:cxn ang="0">
                    <a:pos x="connsiteX1" y="connsiteY1"/>
                  </a:cxn>
                  <a:cxn ang="0">
                    <a:pos x="connsiteX2" y="connsiteY2"/>
                  </a:cxn>
                </a:cxnLst>
                <a:rect l="l" t="t" r="r" b="b"/>
                <a:pathLst>
                  <a:path w="406618" h="406618">
                    <a:moveTo>
                      <a:pt x="406619" y="0"/>
                    </a:moveTo>
                    <a:lnTo>
                      <a:pt x="0" y="406619"/>
                    </a:lnTo>
                    <a:lnTo>
                      <a:pt x="406619" y="406619"/>
                    </a:lnTo>
                    <a:close/>
                  </a:path>
                </a:pathLst>
              </a:custGeom>
              <a:grpFill/>
              <a:ln w="1270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prstClr val="black"/>
                  </a:solidFill>
                  <a:effectLst/>
                  <a:uLnTx/>
                  <a:uFillTx/>
                  <a:latin typeface="Calibri" panose="020F0502020204030204"/>
                </a:endParaRPr>
              </a:p>
            </p:txBody>
          </p:sp>
          <p:sp>
            <p:nvSpPr>
              <p:cNvPr id="20" name="Freeform: Shape 19">
                <a:extLst>
                  <a:ext uri="{FF2B5EF4-FFF2-40B4-BE49-F238E27FC236}">
                    <a16:creationId xmlns:a16="http://schemas.microsoft.com/office/drawing/2014/main" id="{5ACFCC7F-2B2F-14C3-6E23-69C86E1847B3}"/>
                  </a:ext>
                </a:extLst>
              </p:cNvPr>
              <p:cNvSpPr/>
              <p:nvPr/>
            </p:nvSpPr>
            <p:spPr>
              <a:xfrm>
                <a:off x="1260396" y="1989256"/>
                <a:ext cx="3023449" cy="1636831"/>
              </a:xfrm>
              <a:custGeom>
                <a:avLst/>
                <a:gdLst>
                  <a:gd name="connsiteX0" fmla="*/ 5052955 w 5629131"/>
                  <a:gd name="connsiteY0" fmla="*/ 1787700 h 3049642"/>
                  <a:gd name="connsiteX1" fmla="*/ 4819861 w 5629131"/>
                  <a:gd name="connsiteY1" fmla="*/ 1554606 h 3049642"/>
                  <a:gd name="connsiteX2" fmla="*/ 4676121 w 5629131"/>
                  <a:gd name="connsiteY2" fmla="*/ 1698346 h 3049642"/>
                  <a:gd name="connsiteX3" fmla="*/ 5154610 w 5629131"/>
                  <a:gd name="connsiteY3" fmla="*/ 2176848 h 3049642"/>
                  <a:gd name="connsiteX4" fmla="*/ 5633099 w 5629131"/>
                  <a:gd name="connsiteY4" fmla="*/ 1698346 h 3049642"/>
                  <a:gd name="connsiteX5" fmla="*/ 5489359 w 5629131"/>
                  <a:gd name="connsiteY5" fmla="*/ 1554606 h 3049642"/>
                  <a:gd name="connsiteX6" fmla="*/ 5256265 w 5629131"/>
                  <a:gd name="connsiteY6" fmla="*/ 1787700 h 3049642"/>
                  <a:gd name="connsiteX7" fmla="*/ 5256265 w 5629131"/>
                  <a:gd name="connsiteY7" fmla="*/ 1016547 h 3049642"/>
                  <a:gd name="connsiteX8" fmla="*/ 3731443 w 5629131"/>
                  <a:gd name="connsiteY8" fmla="*/ 1016547 h 3049642"/>
                  <a:gd name="connsiteX9" fmla="*/ 3731443 w 5629131"/>
                  <a:gd name="connsiteY9" fmla="*/ 0 h 3049642"/>
                  <a:gd name="connsiteX10" fmla="*/ 2511586 w 5629131"/>
                  <a:gd name="connsiteY10" fmla="*/ 0 h 3049642"/>
                  <a:gd name="connsiteX11" fmla="*/ 2511586 w 5629131"/>
                  <a:gd name="connsiteY11" fmla="*/ 609928 h 3049642"/>
                  <a:gd name="connsiteX12" fmla="*/ 1901658 w 5629131"/>
                  <a:gd name="connsiteY12" fmla="*/ 609928 h 3049642"/>
                  <a:gd name="connsiteX13" fmla="*/ 1901658 w 5629131"/>
                  <a:gd name="connsiteY13" fmla="*/ 1016547 h 3049642"/>
                  <a:gd name="connsiteX14" fmla="*/ 376837 w 5629131"/>
                  <a:gd name="connsiteY14" fmla="*/ 1016547 h 3049642"/>
                  <a:gd name="connsiteX15" fmla="*/ 376837 w 5629131"/>
                  <a:gd name="connsiteY15" fmla="*/ 1787700 h 3049642"/>
                  <a:gd name="connsiteX16" fmla="*/ 143746 w 5629131"/>
                  <a:gd name="connsiteY16" fmla="*/ 1554606 h 3049642"/>
                  <a:gd name="connsiteX17" fmla="*/ 0 w 5629131"/>
                  <a:gd name="connsiteY17" fmla="*/ 1698346 h 3049642"/>
                  <a:gd name="connsiteX18" fmla="*/ 478491 w 5629131"/>
                  <a:gd name="connsiteY18" fmla="*/ 2176848 h 3049642"/>
                  <a:gd name="connsiteX19" fmla="*/ 956984 w 5629131"/>
                  <a:gd name="connsiteY19" fmla="*/ 1698346 h 3049642"/>
                  <a:gd name="connsiteX20" fmla="*/ 813238 w 5629131"/>
                  <a:gd name="connsiteY20" fmla="*/ 1554606 h 3049642"/>
                  <a:gd name="connsiteX21" fmla="*/ 580146 w 5629131"/>
                  <a:gd name="connsiteY21" fmla="*/ 1787700 h 3049642"/>
                  <a:gd name="connsiteX22" fmla="*/ 580146 w 5629131"/>
                  <a:gd name="connsiteY22" fmla="*/ 1219857 h 3049642"/>
                  <a:gd name="connsiteX23" fmla="*/ 1901658 w 5629131"/>
                  <a:gd name="connsiteY23" fmla="*/ 1219857 h 3049642"/>
                  <a:gd name="connsiteX24" fmla="*/ 1901658 w 5629131"/>
                  <a:gd name="connsiteY24" fmla="*/ 2236404 h 3049642"/>
                  <a:gd name="connsiteX25" fmla="*/ 2714896 w 5629131"/>
                  <a:gd name="connsiteY25" fmla="*/ 2236404 h 3049642"/>
                  <a:gd name="connsiteX26" fmla="*/ 2714896 w 5629131"/>
                  <a:gd name="connsiteY26" fmla="*/ 3049642 h 3049642"/>
                  <a:gd name="connsiteX27" fmla="*/ 2918205 w 5629131"/>
                  <a:gd name="connsiteY27" fmla="*/ 3049642 h 3049642"/>
                  <a:gd name="connsiteX28" fmla="*/ 2918205 w 5629131"/>
                  <a:gd name="connsiteY28" fmla="*/ 2236404 h 3049642"/>
                  <a:gd name="connsiteX29" fmla="*/ 3731443 w 5629131"/>
                  <a:gd name="connsiteY29" fmla="*/ 2236404 h 3049642"/>
                  <a:gd name="connsiteX30" fmla="*/ 3731443 w 5629131"/>
                  <a:gd name="connsiteY30" fmla="*/ 1219857 h 3049642"/>
                  <a:gd name="connsiteX31" fmla="*/ 5052955 w 5629131"/>
                  <a:gd name="connsiteY31" fmla="*/ 1219857 h 3049642"/>
                  <a:gd name="connsiteX32" fmla="*/ 3528134 w 5629131"/>
                  <a:gd name="connsiteY32" fmla="*/ 2033095 h 3049642"/>
                  <a:gd name="connsiteX33" fmla="*/ 2104967 w 5629131"/>
                  <a:gd name="connsiteY33" fmla="*/ 2033095 h 3049642"/>
                  <a:gd name="connsiteX34" fmla="*/ 2104967 w 5629131"/>
                  <a:gd name="connsiteY34" fmla="*/ 1829785 h 3049642"/>
                  <a:gd name="connsiteX35" fmla="*/ 3528134 w 5629131"/>
                  <a:gd name="connsiteY35" fmla="*/ 1829785 h 3049642"/>
                  <a:gd name="connsiteX36" fmla="*/ 3528134 w 5629131"/>
                  <a:gd name="connsiteY36" fmla="*/ 1626476 h 3049642"/>
                  <a:gd name="connsiteX37" fmla="*/ 2104967 w 5629131"/>
                  <a:gd name="connsiteY37" fmla="*/ 1626476 h 3049642"/>
                  <a:gd name="connsiteX38" fmla="*/ 2104967 w 5629131"/>
                  <a:gd name="connsiteY38" fmla="*/ 1423166 h 3049642"/>
                  <a:gd name="connsiteX39" fmla="*/ 3528134 w 5629131"/>
                  <a:gd name="connsiteY39" fmla="*/ 1423166 h 3049642"/>
                  <a:gd name="connsiteX40" fmla="*/ 3528134 w 5629131"/>
                  <a:gd name="connsiteY40" fmla="*/ 1219857 h 3049642"/>
                  <a:gd name="connsiteX41" fmla="*/ 2104967 w 5629131"/>
                  <a:gd name="connsiteY41" fmla="*/ 1219857 h 3049642"/>
                  <a:gd name="connsiteX42" fmla="*/ 2104967 w 5629131"/>
                  <a:gd name="connsiteY42" fmla="*/ 1016547 h 3049642"/>
                  <a:gd name="connsiteX43" fmla="*/ 3528134 w 5629131"/>
                  <a:gd name="connsiteY43" fmla="*/ 1016547 h 3049642"/>
                  <a:gd name="connsiteX44" fmla="*/ 3528134 w 5629131"/>
                  <a:gd name="connsiteY44" fmla="*/ 813238 h 3049642"/>
                  <a:gd name="connsiteX45" fmla="*/ 2714896 w 5629131"/>
                  <a:gd name="connsiteY45" fmla="*/ 813238 h 3049642"/>
                  <a:gd name="connsiteX46" fmla="*/ 2714896 w 5629131"/>
                  <a:gd name="connsiteY46" fmla="*/ 609928 h 3049642"/>
                  <a:gd name="connsiteX47" fmla="*/ 3528134 w 5629131"/>
                  <a:gd name="connsiteY47" fmla="*/ 609928 h 3049642"/>
                  <a:gd name="connsiteX48" fmla="*/ 3528134 w 5629131"/>
                  <a:gd name="connsiteY48" fmla="*/ 406619 h 3049642"/>
                  <a:gd name="connsiteX49" fmla="*/ 2714896 w 5629131"/>
                  <a:gd name="connsiteY49" fmla="*/ 406619 h 3049642"/>
                  <a:gd name="connsiteX50" fmla="*/ 2714896 w 5629131"/>
                  <a:gd name="connsiteY50" fmla="*/ 203309 h 3049642"/>
                  <a:gd name="connsiteX51" fmla="*/ 3528134 w 5629131"/>
                  <a:gd name="connsiteY51" fmla="*/ 203309 h 3049642"/>
                  <a:gd name="connsiteX0" fmla="*/ 5052955 w 5633099"/>
                  <a:gd name="connsiteY0" fmla="*/ 1787700 h 3049642"/>
                  <a:gd name="connsiteX1" fmla="*/ 4676121 w 5633099"/>
                  <a:gd name="connsiteY1" fmla="*/ 1698346 h 3049642"/>
                  <a:gd name="connsiteX2" fmla="*/ 5154610 w 5633099"/>
                  <a:gd name="connsiteY2" fmla="*/ 2176848 h 3049642"/>
                  <a:gd name="connsiteX3" fmla="*/ 5633099 w 5633099"/>
                  <a:gd name="connsiteY3" fmla="*/ 1698346 h 3049642"/>
                  <a:gd name="connsiteX4" fmla="*/ 5489359 w 5633099"/>
                  <a:gd name="connsiteY4" fmla="*/ 1554606 h 3049642"/>
                  <a:gd name="connsiteX5" fmla="*/ 5256265 w 5633099"/>
                  <a:gd name="connsiteY5" fmla="*/ 1787700 h 3049642"/>
                  <a:gd name="connsiteX6" fmla="*/ 5256265 w 5633099"/>
                  <a:gd name="connsiteY6" fmla="*/ 1016547 h 3049642"/>
                  <a:gd name="connsiteX7" fmla="*/ 3731443 w 5633099"/>
                  <a:gd name="connsiteY7" fmla="*/ 1016547 h 3049642"/>
                  <a:gd name="connsiteX8" fmla="*/ 3731443 w 5633099"/>
                  <a:gd name="connsiteY8" fmla="*/ 0 h 3049642"/>
                  <a:gd name="connsiteX9" fmla="*/ 2511586 w 5633099"/>
                  <a:gd name="connsiteY9" fmla="*/ 0 h 3049642"/>
                  <a:gd name="connsiteX10" fmla="*/ 2511586 w 5633099"/>
                  <a:gd name="connsiteY10" fmla="*/ 609928 h 3049642"/>
                  <a:gd name="connsiteX11" fmla="*/ 1901658 w 5633099"/>
                  <a:gd name="connsiteY11" fmla="*/ 609928 h 3049642"/>
                  <a:gd name="connsiteX12" fmla="*/ 1901658 w 5633099"/>
                  <a:gd name="connsiteY12" fmla="*/ 1016547 h 3049642"/>
                  <a:gd name="connsiteX13" fmla="*/ 376837 w 5633099"/>
                  <a:gd name="connsiteY13" fmla="*/ 1016547 h 3049642"/>
                  <a:gd name="connsiteX14" fmla="*/ 376837 w 5633099"/>
                  <a:gd name="connsiteY14" fmla="*/ 1787700 h 3049642"/>
                  <a:gd name="connsiteX15" fmla="*/ 143746 w 5633099"/>
                  <a:gd name="connsiteY15" fmla="*/ 1554606 h 3049642"/>
                  <a:gd name="connsiteX16" fmla="*/ 0 w 5633099"/>
                  <a:gd name="connsiteY16" fmla="*/ 1698346 h 3049642"/>
                  <a:gd name="connsiteX17" fmla="*/ 478491 w 5633099"/>
                  <a:gd name="connsiteY17" fmla="*/ 2176848 h 3049642"/>
                  <a:gd name="connsiteX18" fmla="*/ 956984 w 5633099"/>
                  <a:gd name="connsiteY18" fmla="*/ 1698346 h 3049642"/>
                  <a:gd name="connsiteX19" fmla="*/ 813238 w 5633099"/>
                  <a:gd name="connsiteY19" fmla="*/ 1554606 h 3049642"/>
                  <a:gd name="connsiteX20" fmla="*/ 580146 w 5633099"/>
                  <a:gd name="connsiteY20" fmla="*/ 1787700 h 3049642"/>
                  <a:gd name="connsiteX21" fmla="*/ 580146 w 5633099"/>
                  <a:gd name="connsiteY21" fmla="*/ 1219857 h 3049642"/>
                  <a:gd name="connsiteX22" fmla="*/ 1901658 w 5633099"/>
                  <a:gd name="connsiteY22" fmla="*/ 1219857 h 3049642"/>
                  <a:gd name="connsiteX23" fmla="*/ 1901658 w 5633099"/>
                  <a:gd name="connsiteY23" fmla="*/ 2236404 h 3049642"/>
                  <a:gd name="connsiteX24" fmla="*/ 2714896 w 5633099"/>
                  <a:gd name="connsiteY24" fmla="*/ 2236404 h 3049642"/>
                  <a:gd name="connsiteX25" fmla="*/ 2714896 w 5633099"/>
                  <a:gd name="connsiteY25" fmla="*/ 3049642 h 3049642"/>
                  <a:gd name="connsiteX26" fmla="*/ 2918205 w 5633099"/>
                  <a:gd name="connsiteY26" fmla="*/ 3049642 h 3049642"/>
                  <a:gd name="connsiteX27" fmla="*/ 2918205 w 5633099"/>
                  <a:gd name="connsiteY27" fmla="*/ 2236404 h 3049642"/>
                  <a:gd name="connsiteX28" fmla="*/ 3731443 w 5633099"/>
                  <a:gd name="connsiteY28" fmla="*/ 2236404 h 3049642"/>
                  <a:gd name="connsiteX29" fmla="*/ 3731443 w 5633099"/>
                  <a:gd name="connsiteY29" fmla="*/ 1219857 h 3049642"/>
                  <a:gd name="connsiteX30" fmla="*/ 5052955 w 5633099"/>
                  <a:gd name="connsiteY30" fmla="*/ 1219857 h 3049642"/>
                  <a:gd name="connsiteX31" fmla="*/ 5052955 w 5633099"/>
                  <a:gd name="connsiteY31" fmla="*/ 1787700 h 3049642"/>
                  <a:gd name="connsiteX32" fmla="*/ 3528134 w 5633099"/>
                  <a:gd name="connsiteY32" fmla="*/ 2033095 h 3049642"/>
                  <a:gd name="connsiteX33" fmla="*/ 2104967 w 5633099"/>
                  <a:gd name="connsiteY33" fmla="*/ 2033095 h 3049642"/>
                  <a:gd name="connsiteX34" fmla="*/ 2104967 w 5633099"/>
                  <a:gd name="connsiteY34" fmla="*/ 1829785 h 3049642"/>
                  <a:gd name="connsiteX35" fmla="*/ 3528134 w 5633099"/>
                  <a:gd name="connsiteY35" fmla="*/ 1829785 h 3049642"/>
                  <a:gd name="connsiteX36" fmla="*/ 3528134 w 5633099"/>
                  <a:gd name="connsiteY36" fmla="*/ 2033095 h 3049642"/>
                  <a:gd name="connsiteX37" fmla="*/ 3528134 w 5633099"/>
                  <a:gd name="connsiteY37" fmla="*/ 1626476 h 3049642"/>
                  <a:gd name="connsiteX38" fmla="*/ 2104967 w 5633099"/>
                  <a:gd name="connsiteY38" fmla="*/ 1626476 h 3049642"/>
                  <a:gd name="connsiteX39" fmla="*/ 2104967 w 5633099"/>
                  <a:gd name="connsiteY39" fmla="*/ 1423166 h 3049642"/>
                  <a:gd name="connsiteX40" fmla="*/ 3528134 w 5633099"/>
                  <a:gd name="connsiteY40" fmla="*/ 1423166 h 3049642"/>
                  <a:gd name="connsiteX41" fmla="*/ 3528134 w 5633099"/>
                  <a:gd name="connsiteY41" fmla="*/ 1626476 h 3049642"/>
                  <a:gd name="connsiteX42" fmla="*/ 3528134 w 5633099"/>
                  <a:gd name="connsiteY42" fmla="*/ 1219857 h 3049642"/>
                  <a:gd name="connsiteX43" fmla="*/ 2104967 w 5633099"/>
                  <a:gd name="connsiteY43" fmla="*/ 1219857 h 3049642"/>
                  <a:gd name="connsiteX44" fmla="*/ 2104967 w 5633099"/>
                  <a:gd name="connsiteY44" fmla="*/ 1016547 h 3049642"/>
                  <a:gd name="connsiteX45" fmla="*/ 3528134 w 5633099"/>
                  <a:gd name="connsiteY45" fmla="*/ 1016547 h 3049642"/>
                  <a:gd name="connsiteX46" fmla="*/ 3528134 w 5633099"/>
                  <a:gd name="connsiteY46" fmla="*/ 1219857 h 3049642"/>
                  <a:gd name="connsiteX47" fmla="*/ 3528134 w 5633099"/>
                  <a:gd name="connsiteY47" fmla="*/ 813238 h 3049642"/>
                  <a:gd name="connsiteX48" fmla="*/ 2714896 w 5633099"/>
                  <a:gd name="connsiteY48" fmla="*/ 813238 h 3049642"/>
                  <a:gd name="connsiteX49" fmla="*/ 2714896 w 5633099"/>
                  <a:gd name="connsiteY49" fmla="*/ 609928 h 3049642"/>
                  <a:gd name="connsiteX50" fmla="*/ 3528134 w 5633099"/>
                  <a:gd name="connsiteY50" fmla="*/ 609928 h 3049642"/>
                  <a:gd name="connsiteX51" fmla="*/ 3528134 w 5633099"/>
                  <a:gd name="connsiteY51" fmla="*/ 813238 h 3049642"/>
                  <a:gd name="connsiteX52" fmla="*/ 3528134 w 5633099"/>
                  <a:gd name="connsiteY52" fmla="*/ 406619 h 3049642"/>
                  <a:gd name="connsiteX53" fmla="*/ 2714896 w 5633099"/>
                  <a:gd name="connsiteY53" fmla="*/ 406619 h 3049642"/>
                  <a:gd name="connsiteX54" fmla="*/ 2714896 w 5633099"/>
                  <a:gd name="connsiteY54" fmla="*/ 203309 h 3049642"/>
                  <a:gd name="connsiteX55" fmla="*/ 3528134 w 5633099"/>
                  <a:gd name="connsiteY55" fmla="*/ 203309 h 3049642"/>
                  <a:gd name="connsiteX56" fmla="*/ 3528134 w 5633099"/>
                  <a:gd name="connsiteY56" fmla="*/ 406619 h 3049642"/>
                  <a:gd name="connsiteX0" fmla="*/ 5052955 w 5633099"/>
                  <a:gd name="connsiteY0" fmla="*/ 1787700 h 3049642"/>
                  <a:gd name="connsiteX1" fmla="*/ 4676121 w 5633099"/>
                  <a:gd name="connsiteY1" fmla="*/ 1698346 h 3049642"/>
                  <a:gd name="connsiteX2" fmla="*/ 5154610 w 5633099"/>
                  <a:gd name="connsiteY2" fmla="*/ 2176848 h 3049642"/>
                  <a:gd name="connsiteX3" fmla="*/ 5633099 w 5633099"/>
                  <a:gd name="connsiteY3" fmla="*/ 1698346 h 3049642"/>
                  <a:gd name="connsiteX4" fmla="*/ 5256265 w 5633099"/>
                  <a:gd name="connsiteY4" fmla="*/ 1787700 h 3049642"/>
                  <a:gd name="connsiteX5" fmla="*/ 5256265 w 5633099"/>
                  <a:gd name="connsiteY5" fmla="*/ 1016547 h 3049642"/>
                  <a:gd name="connsiteX6" fmla="*/ 3731443 w 5633099"/>
                  <a:gd name="connsiteY6" fmla="*/ 1016547 h 3049642"/>
                  <a:gd name="connsiteX7" fmla="*/ 3731443 w 5633099"/>
                  <a:gd name="connsiteY7" fmla="*/ 0 h 3049642"/>
                  <a:gd name="connsiteX8" fmla="*/ 2511586 w 5633099"/>
                  <a:gd name="connsiteY8" fmla="*/ 0 h 3049642"/>
                  <a:gd name="connsiteX9" fmla="*/ 2511586 w 5633099"/>
                  <a:gd name="connsiteY9" fmla="*/ 609928 h 3049642"/>
                  <a:gd name="connsiteX10" fmla="*/ 1901658 w 5633099"/>
                  <a:gd name="connsiteY10" fmla="*/ 609928 h 3049642"/>
                  <a:gd name="connsiteX11" fmla="*/ 1901658 w 5633099"/>
                  <a:gd name="connsiteY11" fmla="*/ 1016547 h 3049642"/>
                  <a:gd name="connsiteX12" fmla="*/ 376837 w 5633099"/>
                  <a:gd name="connsiteY12" fmla="*/ 1016547 h 3049642"/>
                  <a:gd name="connsiteX13" fmla="*/ 376837 w 5633099"/>
                  <a:gd name="connsiteY13" fmla="*/ 1787700 h 3049642"/>
                  <a:gd name="connsiteX14" fmla="*/ 143746 w 5633099"/>
                  <a:gd name="connsiteY14" fmla="*/ 1554606 h 3049642"/>
                  <a:gd name="connsiteX15" fmla="*/ 0 w 5633099"/>
                  <a:gd name="connsiteY15" fmla="*/ 1698346 h 3049642"/>
                  <a:gd name="connsiteX16" fmla="*/ 478491 w 5633099"/>
                  <a:gd name="connsiteY16" fmla="*/ 2176848 h 3049642"/>
                  <a:gd name="connsiteX17" fmla="*/ 956984 w 5633099"/>
                  <a:gd name="connsiteY17" fmla="*/ 1698346 h 3049642"/>
                  <a:gd name="connsiteX18" fmla="*/ 813238 w 5633099"/>
                  <a:gd name="connsiteY18" fmla="*/ 1554606 h 3049642"/>
                  <a:gd name="connsiteX19" fmla="*/ 580146 w 5633099"/>
                  <a:gd name="connsiteY19" fmla="*/ 1787700 h 3049642"/>
                  <a:gd name="connsiteX20" fmla="*/ 580146 w 5633099"/>
                  <a:gd name="connsiteY20" fmla="*/ 1219857 h 3049642"/>
                  <a:gd name="connsiteX21" fmla="*/ 1901658 w 5633099"/>
                  <a:gd name="connsiteY21" fmla="*/ 1219857 h 3049642"/>
                  <a:gd name="connsiteX22" fmla="*/ 1901658 w 5633099"/>
                  <a:gd name="connsiteY22" fmla="*/ 2236404 h 3049642"/>
                  <a:gd name="connsiteX23" fmla="*/ 2714896 w 5633099"/>
                  <a:gd name="connsiteY23" fmla="*/ 2236404 h 3049642"/>
                  <a:gd name="connsiteX24" fmla="*/ 2714896 w 5633099"/>
                  <a:gd name="connsiteY24" fmla="*/ 3049642 h 3049642"/>
                  <a:gd name="connsiteX25" fmla="*/ 2918205 w 5633099"/>
                  <a:gd name="connsiteY25" fmla="*/ 3049642 h 3049642"/>
                  <a:gd name="connsiteX26" fmla="*/ 2918205 w 5633099"/>
                  <a:gd name="connsiteY26" fmla="*/ 2236404 h 3049642"/>
                  <a:gd name="connsiteX27" fmla="*/ 3731443 w 5633099"/>
                  <a:gd name="connsiteY27" fmla="*/ 2236404 h 3049642"/>
                  <a:gd name="connsiteX28" fmla="*/ 3731443 w 5633099"/>
                  <a:gd name="connsiteY28" fmla="*/ 1219857 h 3049642"/>
                  <a:gd name="connsiteX29" fmla="*/ 5052955 w 5633099"/>
                  <a:gd name="connsiteY29" fmla="*/ 1219857 h 3049642"/>
                  <a:gd name="connsiteX30" fmla="*/ 5052955 w 5633099"/>
                  <a:gd name="connsiteY30" fmla="*/ 1787700 h 3049642"/>
                  <a:gd name="connsiteX31" fmla="*/ 3528134 w 5633099"/>
                  <a:gd name="connsiteY31" fmla="*/ 2033095 h 3049642"/>
                  <a:gd name="connsiteX32" fmla="*/ 2104967 w 5633099"/>
                  <a:gd name="connsiteY32" fmla="*/ 2033095 h 3049642"/>
                  <a:gd name="connsiteX33" fmla="*/ 2104967 w 5633099"/>
                  <a:gd name="connsiteY33" fmla="*/ 1829785 h 3049642"/>
                  <a:gd name="connsiteX34" fmla="*/ 3528134 w 5633099"/>
                  <a:gd name="connsiteY34" fmla="*/ 1829785 h 3049642"/>
                  <a:gd name="connsiteX35" fmla="*/ 3528134 w 5633099"/>
                  <a:gd name="connsiteY35" fmla="*/ 2033095 h 3049642"/>
                  <a:gd name="connsiteX36" fmla="*/ 3528134 w 5633099"/>
                  <a:gd name="connsiteY36" fmla="*/ 1626476 h 3049642"/>
                  <a:gd name="connsiteX37" fmla="*/ 2104967 w 5633099"/>
                  <a:gd name="connsiteY37" fmla="*/ 1626476 h 3049642"/>
                  <a:gd name="connsiteX38" fmla="*/ 2104967 w 5633099"/>
                  <a:gd name="connsiteY38" fmla="*/ 1423166 h 3049642"/>
                  <a:gd name="connsiteX39" fmla="*/ 3528134 w 5633099"/>
                  <a:gd name="connsiteY39" fmla="*/ 1423166 h 3049642"/>
                  <a:gd name="connsiteX40" fmla="*/ 3528134 w 5633099"/>
                  <a:gd name="connsiteY40" fmla="*/ 1626476 h 3049642"/>
                  <a:gd name="connsiteX41" fmla="*/ 3528134 w 5633099"/>
                  <a:gd name="connsiteY41" fmla="*/ 1219857 h 3049642"/>
                  <a:gd name="connsiteX42" fmla="*/ 2104967 w 5633099"/>
                  <a:gd name="connsiteY42" fmla="*/ 1219857 h 3049642"/>
                  <a:gd name="connsiteX43" fmla="*/ 2104967 w 5633099"/>
                  <a:gd name="connsiteY43" fmla="*/ 1016547 h 3049642"/>
                  <a:gd name="connsiteX44" fmla="*/ 3528134 w 5633099"/>
                  <a:gd name="connsiteY44" fmla="*/ 1016547 h 3049642"/>
                  <a:gd name="connsiteX45" fmla="*/ 3528134 w 5633099"/>
                  <a:gd name="connsiteY45" fmla="*/ 1219857 h 3049642"/>
                  <a:gd name="connsiteX46" fmla="*/ 3528134 w 5633099"/>
                  <a:gd name="connsiteY46" fmla="*/ 813238 h 3049642"/>
                  <a:gd name="connsiteX47" fmla="*/ 2714896 w 5633099"/>
                  <a:gd name="connsiteY47" fmla="*/ 813238 h 3049642"/>
                  <a:gd name="connsiteX48" fmla="*/ 2714896 w 5633099"/>
                  <a:gd name="connsiteY48" fmla="*/ 609928 h 3049642"/>
                  <a:gd name="connsiteX49" fmla="*/ 3528134 w 5633099"/>
                  <a:gd name="connsiteY49" fmla="*/ 609928 h 3049642"/>
                  <a:gd name="connsiteX50" fmla="*/ 3528134 w 5633099"/>
                  <a:gd name="connsiteY50" fmla="*/ 813238 h 3049642"/>
                  <a:gd name="connsiteX51" fmla="*/ 3528134 w 5633099"/>
                  <a:gd name="connsiteY51" fmla="*/ 406619 h 3049642"/>
                  <a:gd name="connsiteX52" fmla="*/ 2714896 w 5633099"/>
                  <a:gd name="connsiteY52" fmla="*/ 406619 h 3049642"/>
                  <a:gd name="connsiteX53" fmla="*/ 2714896 w 5633099"/>
                  <a:gd name="connsiteY53" fmla="*/ 203309 h 3049642"/>
                  <a:gd name="connsiteX54" fmla="*/ 3528134 w 5633099"/>
                  <a:gd name="connsiteY54" fmla="*/ 203309 h 3049642"/>
                  <a:gd name="connsiteX55" fmla="*/ 3528134 w 5633099"/>
                  <a:gd name="connsiteY55" fmla="*/ 406619 h 3049642"/>
                  <a:gd name="connsiteX0" fmla="*/ 5052955 w 5633099"/>
                  <a:gd name="connsiteY0" fmla="*/ 1787700 h 3049642"/>
                  <a:gd name="connsiteX1" fmla="*/ 4676121 w 5633099"/>
                  <a:gd name="connsiteY1" fmla="*/ 1698346 h 3049642"/>
                  <a:gd name="connsiteX2" fmla="*/ 5154610 w 5633099"/>
                  <a:gd name="connsiteY2" fmla="*/ 2176848 h 3049642"/>
                  <a:gd name="connsiteX3" fmla="*/ 5633099 w 5633099"/>
                  <a:gd name="connsiteY3" fmla="*/ 1698346 h 3049642"/>
                  <a:gd name="connsiteX4" fmla="*/ 5256265 w 5633099"/>
                  <a:gd name="connsiteY4" fmla="*/ 1787700 h 3049642"/>
                  <a:gd name="connsiteX5" fmla="*/ 5256265 w 5633099"/>
                  <a:gd name="connsiteY5" fmla="*/ 1016547 h 3049642"/>
                  <a:gd name="connsiteX6" fmla="*/ 3731443 w 5633099"/>
                  <a:gd name="connsiteY6" fmla="*/ 1016547 h 3049642"/>
                  <a:gd name="connsiteX7" fmla="*/ 3731443 w 5633099"/>
                  <a:gd name="connsiteY7" fmla="*/ 0 h 3049642"/>
                  <a:gd name="connsiteX8" fmla="*/ 2511586 w 5633099"/>
                  <a:gd name="connsiteY8" fmla="*/ 0 h 3049642"/>
                  <a:gd name="connsiteX9" fmla="*/ 2511586 w 5633099"/>
                  <a:gd name="connsiteY9" fmla="*/ 609928 h 3049642"/>
                  <a:gd name="connsiteX10" fmla="*/ 1901658 w 5633099"/>
                  <a:gd name="connsiteY10" fmla="*/ 609928 h 3049642"/>
                  <a:gd name="connsiteX11" fmla="*/ 1901658 w 5633099"/>
                  <a:gd name="connsiteY11" fmla="*/ 1016547 h 3049642"/>
                  <a:gd name="connsiteX12" fmla="*/ 376837 w 5633099"/>
                  <a:gd name="connsiteY12" fmla="*/ 1016547 h 3049642"/>
                  <a:gd name="connsiteX13" fmla="*/ 376837 w 5633099"/>
                  <a:gd name="connsiteY13" fmla="*/ 1787700 h 3049642"/>
                  <a:gd name="connsiteX14" fmla="*/ 0 w 5633099"/>
                  <a:gd name="connsiteY14" fmla="*/ 1698346 h 3049642"/>
                  <a:gd name="connsiteX15" fmla="*/ 478491 w 5633099"/>
                  <a:gd name="connsiteY15" fmla="*/ 2176848 h 3049642"/>
                  <a:gd name="connsiteX16" fmla="*/ 956984 w 5633099"/>
                  <a:gd name="connsiteY16" fmla="*/ 1698346 h 3049642"/>
                  <a:gd name="connsiteX17" fmla="*/ 813238 w 5633099"/>
                  <a:gd name="connsiteY17" fmla="*/ 1554606 h 3049642"/>
                  <a:gd name="connsiteX18" fmla="*/ 580146 w 5633099"/>
                  <a:gd name="connsiteY18" fmla="*/ 1787700 h 3049642"/>
                  <a:gd name="connsiteX19" fmla="*/ 580146 w 5633099"/>
                  <a:gd name="connsiteY19" fmla="*/ 1219857 h 3049642"/>
                  <a:gd name="connsiteX20" fmla="*/ 1901658 w 5633099"/>
                  <a:gd name="connsiteY20" fmla="*/ 1219857 h 3049642"/>
                  <a:gd name="connsiteX21" fmla="*/ 1901658 w 5633099"/>
                  <a:gd name="connsiteY21" fmla="*/ 2236404 h 3049642"/>
                  <a:gd name="connsiteX22" fmla="*/ 2714896 w 5633099"/>
                  <a:gd name="connsiteY22" fmla="*/ 2236404 h 3049642"/>
                  <a:gd name="connsiteX23" fmla="*/ 2714896 w 5633099"/>
                  <a:gd name="connsiteY23" fmla="*/ 3049642 h 3049642"/>
                  <a:gd name="connsiteX24" fmla="*/ 2918205 w 5633099"/>
                  <a:gd name="connsiteY24" fmla="*/ 3049642 h 3049642"/>
                  <a:gd name="connsiteX25" fmla="*/ 2918205 w 5633099"/>
                  <a:gd name="connsiteY25" fmla="*/ 2236404 h 3049642"/>
                  <a:gd name="connsiteX26" fmla="*/ 3731443 w 5633099"/>
                  <a:gd name="connsiteY26" fmla="*/ 2236404 h 3049642"/>
                  <a:gd name="connsiteX27" fmla="*/ 3731443 w 5633099"/>
                  <a:gd name="connsiteY27" fmla="*/ 1219857 h 3049642"/>
                  <a:gd name="connsiteX28" fmla="*/ 5052955 w 5633099"/>
                  <a:gd name="connsiteY28" fmla="*/ 1219857 h 3049642"/>
                  <a:gd name="connsiteX29" fmla="*/ 5052955 w 5633099"/>
                  <a:gd name="connsiteY29" fmla="*/ 1787700 h 3049642"/>
                  <a:gd name="connsiteX30" fmla="*/ 3528134 w 5633099"/>
                  <a:gd name="connsiteY30" fmla="*/ 2033095 h 3049642"/>
                  <a:gd name="connsiteX31" fmla="*/ 2104967 w 5633099"/>
                  <a:gd name="connsiteY31" fmla="*/ 2033095 h 3049642"/>
                  <a:gd name="connsiteX32" fmla="*/ 2104967 w 5633099"/>
                  <a:gd name="connsiteY32" fmla="*/ 1829785 h 3049642"/>
                  <a:gd name="connsiteX33" fmla="*/ 3528134 w 5633099"/>
                  <a:gd name="connsiteY33" fmla="*/ 1829785 h 3049642"/>
                  <a:gd name="connsiteX34" fmla="*/ 3528134 w 5633099"/>
                  <a:gd name="connsiteY34" fmla="*/ 2033095 h 3049642"/>
                  <a:gd name="connsiteX35" fmla="*/ 3528134 w 5633099"/>
                  <a:gd name="connsiteY35" fmla="*/ 1626476 h 3049642"/>
                  <a:gd name="connsiteX36" fmla="*/ 2104967 w 5633099"/>
                  <a:gd name="connsiteY36" fmla="*/ 1626476 h 3049642"/>
                  <a:gd name="connsiteX37" fmla="*/ 2104967 w 5633099"/>
                  <a:gd name="connsiteY37" fmla="*/ 1423166 h 3049642"/>
                  <a:gd name="connsiteX38" fmla="*/ 3528134 w 5633099"/>
                  <a:gd name="connsiteY38" fmla="*/ 1423166 h 3049642"/>
                  <a:gd name="connsiteX39" fmla="*/ 3528134 w 5633099"/>
                  <a:gd name="connsiteY39" fmla="*/ 1626476 h 3049642"/>
                  <a:gd name="connsiteX40" fmla="*/ 3528134 w 5633099"/>
                  <a:gd name="connsiteY40" fmla="*/ 1219857 h 3049642"/>
                  <a:gd name="connsiteX41" fmla="*/ 2104967 w 5633099"/>
                  <a:gd name="connsiteY41" fmla="*/ 1219857 h 3049642"/>
                  <a:gd name="connsiteX42" fmla="*/ 2104967 w 5633099"/>
                  <a:gd name="connsiteY42" fmla="*/ 1016547 h 3049642"/>
                  <a:gd name="connsiteX43" fmla="*/ 3528134 w 5633099"/>
                  <a:gd name="connsiteY43" fmla="*/ 1016547 h 3049642"/>
                  <a:gd name="connsiteX44" fmla="*/ 3528134 w 5633099"/>
                  <a:gd name="connsiteY44" fmla="*/ 1219857 h 3049642"/>
                  <a:gd name="connsiteX45" fmla="*/ 3528134 w 5633099"/>
                  <a:gd name="connsiteY45" fmla="*/ 813238 h 3049642"/>
                  <a:gd name="connsiteX46" fmla="*/ 2714896 w 5633099"/>
                  <a:gd name="connsiteY46" fmla="*/ 813238 h 3049642"/>
                  <a:gd name="connsiteX47" fmla="*/ 2714896 w 5633099"/>
                  <a:gd name="connsiteY47" fmla="*/ 609928 h 3049642"/>
                  <a:gd name="connsiteX48" fmla="*/ 3528134 w 5633099"/>
                  <a:gd name="connsiteY48" fmla="*/ 609928 h 3049642"/>
                  <a:gd name="connsiteX49" fmla="*/ 3528134 w 5633099"/>
                  <a:gd name="connsiteY49" fmla="*/ 813238 h 3049642"/>
                  <a:gd name="connsiteX50" fmla="*/ 3528134 w 5633099"/>
                  <a:gd name="connsiteY50" fmla="*/ 406619 h 3049642"/>
                  <a:gd name="connsiteX51" fmla="*/ 2714896 w 5633099"/>
                  <a:gd name="connsiteY51" fmla="*/ 406619 h 3049642"/>
                  <a:gd name="connsiteX52" fmla="*/ 2714896 w 5633099"/>
                  <a:gd name="connsiteY52" fmla="*/ 203309 h 3049642"/>
                  <a:gd name="connsiteX53" fmla="*/ 3528134 w 5633099"/>
                  <a:gd name="connsiteY53" fmla="*/ 203309 h 3049642"/>
                  <a:gd name="connsiteX54" fmla="*/ 3528134 w 5633099"/>
                  <a:gd name="connsiteY54" fmla="*/ 406619 h 3049642"/>
                  <a:gd name="connsiteX0" fmla="*/ 5052955 w 5633099"/>
                  <a:gd name="connsiteY0" fmla="*/ 1787700 h 3049642"/>
                  <a:gd name="connsiteX1" fmla="*/ 4676121 w 5633099"/>
                  <a:gd name="connsiteY1" fmla="*/ 1698346 h 3049642"/>
                  <a:gd name="connsiteX2" fmla="*/ 5154610 w 5633099"/>
                  <a:gd name="connsiteY2" fmla="*/ 2176848 h 3049642"/>
                  <a:gd name="connsiteX3" fmla="*/ 5633099 w 5633099"/>
                  <a:gd name="connsiteY3" fmla="*/ 1698346 h 3049642"/>
                  <a:gd name="connsiteX4" fmla="*/ 5256265 w 5633099"/>
                  <a:gd name="connsiteY4" fmla="*/ 1787700 h 3049642"/>
                  <a:gd name="connsiteX5" fmla="*/ 5256265 w 5633099"/>
                  <a:gd name="connsiteY5" fmla="*/ 1016547 h 3049642"/>
                  <a:gd name="connsiteX6" fmla="*/ 3731443 w 5633099"/>
                  <a:gd name="connsiteY6" fmla="*/ 1016547 h 3049642"/>
                  <a:gd name="connsiteX7" fmla="*/ 3731443 w 5633099"/>
                  <a:gd name="connsiteY7" fmla="*/ 0 h 3049642"/>
                  <a:gd name="connsiteX8" fmla="*/ 2511586 w 5633099"/>
                  <a:gd name="connsiteY8" fmla="*/ 0 h 3049642"/>
                  <a:gd name="connsiteX9" fmla="*/ 2511586 w 5633099"/>
                  <a:gd name="connsiteY9" fmla="*/ 609928 h 3049642"/>
                  <a:gd name="connsiteX10" fmla="*/ 1901658 w 5633099"/>
                  <a:gd name="connsiteY10" fmla="*/ 609928 h 3049642"/>
                  <a:gd name="connsiteX11" fmla="*/ 1901658 w 5633099"/>
                  <a:gd name="connsiteY11" fmla="*/ 1016547 h 3049642"/>
                  <a:gd name="connsiteX12" fmla="*/ 376837 w 5633099"/>
                  <a:gd name="connsiteY12" fmla="*/ 1016547 h 3049642"/>
                  <a:gd name="connsiteX13" fmla="*/ 376837 w 5633099"/>
                  <a:gd name="connsiteY13" fmla="*/ 1787700 h 3049642"/>
                  <a:gd name="connsiteX14" fmla="*/ 0 w 5633099"/>
                  <a:gd name="connsiteY14" fmla="*/ 1698346 h 3049642"/>
                  <a:gd name="connsiteX15" fmla="*/ 478491 w 5633099"/>
                  <a:gd name="connsiteY15" fmla="*/ 2176848 h 3049642"/>
                  <a:gd name="connsiteX16" fmla="*/ 956984 w 5633099"/>
                  <a:gd name="connsiteY16" fmla="*/ 1698346 h 3049642"/>
                  <a:gd name="connsiteX17" fmla="*/ 580146 w 5633099"/>
                  <a:gd name="connsiteY17" fmla="*/ 1787700 h 3049642"/>
                  <a:gd name="connsiteX18" fmla="*/ 580146 w 5633099"/>
                  <a:gd name="connsiteY18" fmla="*/ 1219857 h 3049642"/>
                  <a:gd name="connsiteX19" fmla="*/ 1901658 w 5633099"/>
                  <a:gd name="connsiteY19" fmla="*/ 1219857 h 3049642"/>
                  <a:gd name="connsiteX20" fmla="*/ 1901658 w 5633099"/>
                  <a:gd name="connsiteY20" fmla="*/ 2236404 h 3049642"/>
                  <a:gd name="connsiteX21" fmla="*/ 2714896 w 5633099"/>
                  <a:gd name="connsiteY21" fmla="*/ 2236404 h 3049642"/>
                  <a:gd name="connsiteX22" fmla="*/ 2714896 w 5633099"/>
                  <a:gd name="connsiteY22" fmla="*/ 3049642 h 3049642"/>
                  <a:gd name="connsiteX23" fmla="*/ 2918205 w 5633099"/>
                  <a:gd name="connsiteY23" fmla="*/ 3049642 h 3049642"/>
                  <a:gd name="connsiteX24" fmla="*/ 2918205 w 5633099"/>
                  <a:gd name="connsiteY24" fmla="*/ 2236404 h 3049642"/>
                  <a:gd name="connsiteX25" fmla="*/ 3731443 w 5633099"/>
                  <a:gd name="connsiteY25" fmla="*/ 2236404 h 3049642"/>
                  <a:gd name="connsiteX26" fmla="*/ 3731443 w 5633099"/>
                  <a:gd name="connsiteY26" fmla="*/ 1219857 h 3049642"/>
                  <a:gd name="connsiteX27" fmla="*/ 5052955 w 5633099"/>
                  <a:gd name="connsiteY27" fmla="*/ 1219857 h 3049642"/>
                  <a:gd name="connsiteX28" fmla="*/ 5052955 w 5633099"/>
                  <a:gd name="connsiteY28" fmla="*/ 1787700 h 3049642"/>
                  <a:gd name="connsiteX29" fmla="*/ 3528134 w 5633099"/>
                  <a:gd name="connsiteY29" fmla="*/ 2033095 h 3049642"/>
                  <a:gd name="connsiteX30" fmla="*/ 2104967 w 5633099"/>
                  <a:gd name="connsiteY30" fmla="*/ 2033095 h 3049642"/>
                  <a:gd name="connsiteX31" fmla="*/ 2104967 w 5633099"/>
                  <a:gd name="connsiteY31" fmla="*/ 1829785 h 3049642"/>
                  <a:gd name="connsiteX32" fmla="*/ 3528134 w 5633099"/>
                  <a:gd name="connsiteY32" fmla="*/ 1829785 h 3049642"/>
                  <a:gd name="connsiteX33" fmla="*/ 3528134 w 5633099"/>
                  <a:gd name="connsiteY33" fmla="*/ 2033095 h 3049642"/>
                  <a:gd name="connsiteX34" fmla="*/ 3528134 w 5633099"/>
                  <a:gd name="connsiteY34" fmla="*/ 1626476 h 3049642"/>
                  <a:gd name="connsiteX35" fmla="*/ 2104967 w 5633099"/>
                  <a:gd name="connsiteY35" fmla="*/ 1626476 h 3049642"/>
                  <a:gd name="connsiteX36" fmla="*/ 2104967 w 5633099"/>
                  <a:gd name="connsiteY36" fmla="*/ 1423166 h 3049642"/>
                  <a:gd name="connsiteX37" fmla="*/ 3528134 w 5633099"/>
                  <a:gd name="connsiteY37" fmla="*/ 1423166 h 3049642"/>
                  <a:gd name="connsiteX38" fmla="*/ 3528134 w 5633099"/>
                  <a:gd name="connsiteY38" fmla="*/ 1626476 h 3049642"/>
                  <a:gd name="connsiteX39" fmla="*/ 3528134 w 5633099"/>
                  <a:gd name="connsiteY39" fmla="*/ 1219857 h 3049642"/>
                  <a:gd name="connsiteX40" fmla="*/ 2104967 w 5633099"/>
                  <a:gd name="connsiteY40" fmla="*/ 1219857 h 3049642"/>
                  <a:gd name="connsiteX41" fmla="*/ 2104967 w 5633099"/>
                  <a:gd name="connsiteY41" fmla="*/ 1016547 h 3049642"/>
                  <a:gd name="connsiteX42" fmla="*/ 3528134 w 5633099"/>
                  <a:gd name="connsiteY42" fmla="*/ 1016547 h 3049642"/>
                  <a:gd name="connsiteX43" fmla="*/ 3528134 w 5633099"/>
                  <a:gd name="connsiteY43" fmla="*/ 1219857 h 3049642"/>
                  <a:gd name="connsiteX44" fmla="*/ 3528134 w 5633099"/>
                  <a:gd name="connsiteY44" fmla="*/ 813238 h 3049642"/>
                  <a:gd name="connsiteX45" fmla="*/ 2714896 w 5633099"/>
                  <a:gd name="connsiteY45" fmla="*/ 813238 h 3049642"/>
                  <a:gd name="connsiteX46" fmla="*/ 2714896 w 5633099"/>
                  <a:gd name="connsiteY46" fmla="*/ 609928 h 3049642"/>
                  <a:gd name="connsiteX47" fmla="*/ 3528134 w 5633099"/>
                  <a:gd name="connsiteY47" fmla="*/ 609928 h 3049642"/>
                  <a:gd name="connsiteX48" fmla="*/ 3528134 w 5633099"/>
                  <a:gd name="connsiteY48" fmla="*/ 813238 h 3049642"/>
                  <a:gd name="connsiteX49" fmla="*/ 3528134 w 5633099"/>
                  <a:gd name="connsiteY49" fmla="*/ 406619 h 3049642"/>
                  <a:gd name="connsiteX50" fmla="*/ 2714896 w 5633099"/>
                  <a:gd name="connsiteY50" fmla="*/ 406619 h 3049642"/>
                  <a:gd name="connsiteX51" fmla="*/ 2714896 w 5633099"/>
                  <a:gd name="connsiteY51" fmla="*/ 203309 h 3049642"/>
                  <a:gd name="connsiteX52" fmla="*/ 3528134 w 5633099"/>
                  <a:gd name="connsiteY52" fmla="*/ 203309 h 3049642"/>
                  <a:gd name="connsiteX53" fmla="*/ 3528134 w 5633099"/>
                  <a:gd name="connsiteY53" fmla="*/ 406619 h 304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633099" h="3049642">
                    <a:moveTo>
                      <a:pt x="5052955" y="1787700"/>
                    </a:moveTo>
                    <a:lnTo>
                      <a:pt x="4676121" y="1698346"/>
                    </a:lnTo>
                    <a:lnTo>
                      <a:pt x="5154610" y="2176848"/>
                    </a:lnTo>
                    <a:lnTo>
                      <a:pt x="5633099" y="1698346"/>
                    </a:lnTo>
                    <a:lnTo>
                      <a:pt x="5256265" y="1787700"/>
                    </a:lnTo>
                    <a:lnTo>
                      <a:pt x="5256265" y="1016547"/>
                    </a:lnTo>
                    <a:lnTo>
                      <a:pt x="3731443" y="1016547"/>
                    </a:lnTo>
                    <a:lnTo>
                      <a:pt x="3731443" y="0"/>
                    </a:lnTo>
                    <a:lnTo>
                      <a:pt x="2511586" y="0"/>
                    </a:lnTo>
                    <a:lnTo>
                      <a:pt x="2511586" y="609928"/>
                    </a:lnTo>
                    <a:lnTo>
                      <a:pt x="1901658" y="609928"/>
                    </a:lnTo>
                    <a:lnTo>
                      <a:pt x="1901658" y="1016547"/>
                    </a:lnTo>
                    <a:lnTo>
                      <a:pt x="376837" y="1016547"/>
                    </a:lnTo>
                    <a:lnTo>
                      <a:pt x="376837" y="1787700"/>
                    </a:lnTo>
                    <a:lnTo>
                      <a:pt x="0" y="1698346"/>
                    </a:lnTo>
                    <a:lnTo>
                      <a:pt x="478491" y="2176848"/>
                    </a:lnTo>
                    <a:lnTo>
                      <a:pt x="956984" y="1698346"/>
                    </a:lnTo>
                    <a:lnTo>
                      <a:pt x="580146" y="1787700"/>
                    </a:lnTo>
                    <a:lnTo>
                      <a:pt x="580146" y="1219857"/>
                    </a:lnTo>
                    <a:lnTo>
                      <a:pt x="1901658" y="1219857"/>
                    </a:lnTo>
                    <a:lnTo>
                      <a:pt x="1901658" y="2236404"/>
                    </a:lnTo>
                    <a:lnTo>
                      <a:pt x="2714896" y="2236404"/>
                    </a:lnTo>
                    <a:lnTo>
                      <a:pt x="2714896" y="3049642"/>
                    </a:lnTo>
                    <a:lnTo>
                      <a:pt x="2918205" y="3049642"/>
                    </a:lnTo>
                    <a:lnTo>
                      <a:pt x="2918205" y="2236404"/>
                    </a:lnTo>
                    <a:lnTo>
                      <a:pt x="3731443" y="2236404"/>
                    </a:lnTo>
                    <a:lnTo>
                      <a:pt x="3731443" y="1219857"/>
                    </a:lnTo>
                    <a:lnTo>
                      <a:pt x="5052955" y="1219857"/>
                    </a:lnTo>
                    <a:lnTo>
                      <a:pt x="5052955" y="1787700"/>
                    </a:lnTo>
                    <a:close/>
                    <a:moveTo>
                      <a:pt x="3528134" y="2033095"/>
                    </a:moveTo>
                    <a:lnTo>
                      <a:pt x="2104967" y="2033095"/>
                    </a:lnTo>
                    <a:lnTo>
                      <a:pt x="2104967" y="1829785"/>
                    </a:lnTo>
                    <a:lnTo>
                      <a:pt x="3528134" y="1829785"/>
                    </a:lnTo>
                    <a:lnTo>
                      <a:pt x="3528134" y="2033095"/>
                    </a:lnTo>
                    <a:close/>
                    <a:moveTo>
                      <a:pt x="3528134" y="1626476"/>
                    </a:moveTo>
                    <a:lnTo>
                      <a:pt x="2104967" y="1626476"/>
                    </a:lnTo>
                    <a:lnTo>
                      <a:pt x="2104967" y="1423166"/>
                    </a:lnTo>
                    <a:lnTo>
                      <a:pt x="3528134" y="1423166"/>
                    </a:lnTo>
                    <a:lnTo>
                      <a:pt x="3528134" y="1626476"/>
                    </a:lnTo>
                    <a:close/>
                    <a:moveTo>
                      <a:pt x="3528134" y="1219857"/>
                    </a:moveTo>
                    <a:lnTo>
                      <a:pt x="2104967" y="1219857"/>
                    </a:lnTo>
                    <a:lnTo>
                      <a:pt x="2104967" y="1016547"/>
                    </a:lnTo>
                    <a:lnTo>
                      <a:pt x="3528134" y="1016547"/>
                    </a:lnTo>
                    <a:lnTo>
                      <a:pt x="3528134" y="1219857"/>
                    </a:lnTo>
                    <a:close/>
                    <a:moveTo>
                      <a:pt x="3528134" y="813238"/>
                    </a:moveTo>
                    <a:lnTo>
                      <a:pt x="2714896" y="813238"/>
                    </a:lnTo>
                    <a:lnTo>
                      <a:pt x="2714896" y="609928"/>
                    </a:lnTo>
                    <a:lnTo>
                      <a:pt x="3528134" y="609928"/>
                    </a:lnTo>
                    <a:lnTo>
                      <a:pt x="3528134" y="813238"/>
                    </a:lnTo>
                    <a:close/>
                    <a:moveTo>
                      <a:pt x="3528134" y="406619"/>
                    </a:moveTo>
                    <a:lnTo>
                      <a:pt x="2714896" y="406619"/>
                    </a:lnTo>
                    <a:lnTo>
                      <a:pt x="2714896" y="203309"/>
                    </a:lnTo>
                    <a:lnTo>
                      <a:pt x="3528134" y="203309"/>
                    </a:lnTo>
                    <a:lnTo>
                      <a:pt x="3528134" y="406619"/>
                    </a:lnTo>
                    <a:close/>
                  </a:path>
                </a:pathLst>
              </a:custGeom>
              <a:grpFill/>
              <a:ln w="1270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black"/>
                  </a:solidFill>
                  <a:effectLst/>
                  <a:uLnTx/>
                  <a:uFillTx/>
                  <a:latin typeface="Calibri" panose="020F0502020204030204"/>
                </a:endParaRPr>
              </a:p>
            </p:txBody>
          </p:sp>
          <p:sp>
            <p:nvSpPr>
              <p:cNvPr id="21" name="Freeform: Shape 20">
                <a:extLst>
                  <a:ext uri="{FF2B5EF4-FFF2-40B4-BE49-F238E27FC236}">
                    <a16:creationId xmlns:a16="http://schemas.microsoft.com/office/drawing/2014/main" id="{700498D4-D876-54A5-2F08-174D9AB1EA5D}"/>
                  </a:ext>
                </a:extLst>
              </p:cNvPr>
              <p:cNvSpPr/>
              <p:nvPr/>
            </p:nvSpPr>
            <p:spPr>
              <a:xfrm>
                <a:off x="3372293" y="3244160"/>
                <a:ext cx="982099" cy="1909636"/>
              </a:xfrm>
              <a:custGeom>
                <a:avLst/>
                <a:gdLst>
                  <a:gd name="connsiteX0" fmla="*/ 1829785 w 1829785"/>
                  <a:gd name="connsiteY0" fmla="*/ 609928 h 3557915"/>
                  <a:gd name="connsiteX1" fmla="*/ 1829785 w 1829785"/>
                  <a:gd name="connsiteY1" fmla="*/ 0 h 3557915"/>
                  <a:gd name="connsiteX2" fmla="*/ 609928 w 1829785"/>
                  <a:gd name="connsiteY2" fmla="*/ 0 h 3557915"/>
                  <a:gd name="connsiteX3" fmla="*/ 609928 w 1829785"/>
                  <a:gd name="connsiteY3" fmla="*/ 609928 h 3557915"/>
                  <a:gd name="connsiteX4" fmla="*/ 1118202 w 1829785"/>
                  <a:gd name="connsiteY4" fmla="*/ 609928 h 3557915"/>
                  <a:gd name="connsiteX5" fmla="*/ 1118202 w 1829785"/>
                  <a:gd name="connsiteY5" fmla="*/ 1728131 h 3557915"/>
                  <a:gd name="connsiteX6" fmla="*/ 0 w 1829785"/>
                  <a:gd name="connsiteY6" fmla="*/ 1728131 h 3557915"/>
                  <a:gd name="connsiteX7" fmla="*/ 0 w 1829785"/>
                  <a:gd name="connsiteY7" fmla="*/ 1931440 h 3557915"/>
                  <a:gd name="connsiteX8" fmla="*/ 406619 w 1829785"/>
                  <a:gd name="connsiteY8" fmla="*/ 1931440 h 3557915"/>
                  <a:gd name="connsiteX9" fmla="*/ 406619 w 1829785"/>
                  <a:gd name="connsiteY9" fmla="*/ 2966705 h 3557915"/>
                  <a:gd name="connsiteX10" fmla="*/ 203309 w 1829785"/>
                  <a:gd name="connsiteY10" fmla="*/ 3252952 h 3557915"/>
                  <a:gd name="connsiteX11" fmla="*/ 508274 w 1829785"/>
                  <a:gd name="connsiteY11" fmla="*/ 3557916 h 3557915"/>
                  <a:gd name="connsiteX12" fmla="*/ 813238 w 1829785"/>
                  <a:gd name="connsiteY12" fmla="*/ 3252952 h 3557915"/>
                  <a:gd name="connsiteX13" fmla="*/ 609928 w 1829785"/>
                  <a:gd name="connsiteY13" fmla="*/ 2966705 h 3557915"/>
                  <a:gd name="connsiteX14" fmla="*/ 609928 w 1829785"/>
                  <a:gd name="connsiteY14" fmla="*/ 1931440 h 3557915"/>
                  <a:gd name="connsiteX15" fmla="*/ 1118202 w 1829785"/>
                  <a:gd name="connsiteY15" fmla="*/ 1931440 h 3557915"/>
                  <a:gd name="connsiteX16" fmla="*/ 1118202 w 1829785"/>
                  <a:gd name="connsiteY16" fmla="*/ 2352507 h 3557915"/>
                  <a:gd name="connsiteX17" fmla="*/ 813238 w 1829785"/>
                  <a:gd name="connsiteY17" fmla="*/ 2744678 h 3557915"/>
                  <a:gd name="connsiteX18" fmla="*/ 1219857 w 1829785"/>
                  <a:gd name="connsiteY18" fmla="*/ 3151297 h 3557915"/>
                  <a:gd name="connsiteX19" fmla="*/ 1626476 w 1829785"/>
                  <a:gd name="connsiteY19" fmla="*/ 2744678 h 3557915"/>
                  <a:gd name="connsiteX20" fmla="*/ 1321512 w 1829785"/>
                  <a:gd name="connsiteY20" fmla="*/ 2352507 h 3557915"/>
                  <a:gd name="connsiteX21" fmla="*/ 1321512 w 1829785"/>
                  <a:gd name="connsiteY21" fmla="*/ 609928 h 3557915"/>
                  <a:gd name="connsiteX22" fmla="*/ 508274 w 1829785"/>
                  <a:gd name="connsiteY22" fmla="*/ 3354607 h 3557915"/>
                  <a:gd name="connsiteX23" fmla="*/ 406619 w 1829785"/>
                  <a:gd name="connsiteY23" fmla="*/ 3252952 h 3557915"/>
                  <a:gd name="connsiteX24" fmla="*/ 508274 w 1829785"/>
                  <a:gd name="connsiteY24" fmla="*/ 3151297 h 3557915"/>
                  <a:gd name="connsiteX25" fmla="*/ 609928 w 1829785"/>
                  <a:gd name="connsiteY25" fmla="*/ 3252952 h 3557915"/>
                  <a:gd name="connsiteX26" fmla="*/ 508274 w 1829785"/>
                  <a:gd name="connsiteY26" fmla="*/ 3354607 h 3557915"/>
                  <a:gd name="connsiteX27" fmla="*/ 1423166 w 1829785"/>
                  <a:gd name="connsiteY27" fmla="*/ 2744678 h 3557915"/>
                  <a:gd name="connsiteX28" fmla="*/ 1219857 w 1829785"/>
                  <a:gd name="connsiteY28" fmla="*/ 2947988 h 3557915"/>
                  <a:gd name="connsiteX29" fmla="*/ 1016547 w 1829785"/>
                  <a:gd name="connsiteY29" fmla="*/ 2744678 h 3557915"/>
                  <a:gd name="connsiteX30" fmla="*/ 1219857 w 1829785"/>
                  <a:gd name="connsiteY30" fmla="*/ 2541369 h 3557915"/>
                  <a:gd name="connsiteX31" fmla="*/ 1423166 w 1829785"/>
                  <a:gd name="connsiteY31" fmla="*/ 2744678 h 3557915"/>
                  <a:gd name="connsiteX0" fmla="*/ 1829785 w 1829785"/>
                  <a:gd name="connsiteY0" fmla="*/ 609928 h 3557917"/>
                  <a:gd name="connsiteX1" fmla="*/ 1829785 w 1829785"/>
                  <a:gd name="connsiteY1" fmla="*/ 0 h 3557917"/>
                  <a:gd name="connsiteX2" fmla="*/ 609928 w 1829785"/>
                  <a:gd name="connsiteY2" fmla="*/ 0 h 3557917"/>
                  <a:gd name="connsiteX3" fmla="*/ 609928 w 1829785"/>
                  <a:gd name="connsiteY3" fmla="*/ 609928 h 3557917"/>
                  <a:gd name="connsiteX4" fmla="*/ 1118202 w 1829785"/>
                  <a:gd name="connsiteY4" fmla="*/ 609928 h 3557917"/>
                  <a:gd name="connsiteX5" fmla="*/ 1118202 w 1829785"/>
                  <a:gd name="connsiteY5" fmla="*/ 1728131 h 3557917"/>
                  <a:gd name="connsiteX6" fmla="*/ 0 w 1829785"/>
                  <a:gd name="connsiteY6" fmla="*/ 1728131 h 3557917"/>
                  <a:gd name="connsiteX7" fmla="*/ 0 w 1829785"/>
                  <a:gd name="connsiteY7" fmla="*/ 1931440 h 3557917"/>
                  <a:gd name="connsiteX8" fmla="*/ 406619 w 1829785"/>
                  <a:gd name="connsiteY8" fmla="*/ 1931440 h 3557917"/>
                  <a:gd name="connsiteX9" fmla="*/ 406619 w 1829785"/>
                  <a:gd name="connsiteY9" fmla="*/ 2966705 h 3557917"/>
                  <a:gd name="connsiteX10" fmla="*/ 203309 w 1829785"/>
                  <a:gd name="connsiteY10" fmla="*/ 3252952 h 3557917"/>
                  <a:gd name="connsiteX11" fmla="*/ 508274 w 1829785"/>
                  <a:gd name="connsiteY11" fmla="*/ 3557916 h 3557917"/>
                  <a:gd name="connsiteX12" fmla="*/ 813238 w 1829785"/>
                  <a:gd name="connsiteY12" fmla="*/ 3252952 h 3557917"/>
                  <a:gd name="connsiteX13" fmla="*/ 609928 w 1829785"/>
                  <a:gd name="connsiteY13" fmla="*/ 2966705 h 3557917"/>
                  <a:gd name="connsiteX14" fmla="*/ 609928 w 1829785"/>
                  <a:gd name="connsiteY14" fmla="*/ 1931440 h 3557917"/>
                  <a:gd name="connsiteX15" fmla="*/ 1118202 w 1829785"/>
                  <a:gd name="connsiteY15" fmla="*/ 1931440 h 3557917"/>
                  <a:gd name="connsiteX16" fmla="*/ 1118202 w 1829785"/>
                  <a:gd name="connsiteY16" fmla="*/ 2352507 h 3557917"/>
                  <a:gd name="connsiteX17" fmla="*/ 813238 w 1829785"/>
                  <a:gd name="connsiteY17" fmla="*/ 2744678 h 3557917"/>
                  <a:gd name="connsiteX18" fmla="*/ 1219857 w 1829785"/>
                  <a:gd name="connsiteY18" fmla="*/ 3151297 h 3557917"/>
                  <a:gd name="connsiteX19" fmla="*/ 1626476 w 1829785"/>
                  <a:gd name="connsiteY19" fmla="*/ 2744678 h 3557917"/>
                  <a:gd name="connsiteX20" fmla="*/ 1321512 w 1829785"/>
                  <a:gd name="connsiteY20" fmla="*/ 2352507 h 3557917"/>
                  <a:gd name="connsiteX21" fmla="*/ 1321512 w 1829785"/>
                  <a:gd name="connsiteY21" fmla="*/ 609928 h 3557917"/>
                  <a:gd name="connsiteX22" fmla="*/ 1829785 w 1829785"/>
                  <a:gd name="connsiteY22" fmla="*/ 609928 h 3557917"/>
                  <a:gd name="connsiteX23" fmla="*/ 508274 w 1829785"/>
                  <a:gd name="connsiteY23" fmla="*/ 3354607 h 3557917"/>
                  <a:gd name="connsiteX24" fmla="*/ 406619 w 1829785"/>
                  <a:gd name="connsiteY24" fmla="*/ 3252952 h 3557917"/>
                  <a:gd name="connsiteX25" fmla="*/ 609928 w 1829785"/>
                  <a:gd name="connsiteY25" fmla="*/ 3252952 h 3557917"/>
                  <a:gd name="connsiteX26" fmla="*/ 508274 w 1829785"/>
                  <a:gd name="connsiteY26" fmla="*/ 3354607 h 3557917"/>
                  <a:gd name="connsiteX27" fmla="*/ 1423166 w 1829785"/>
                  <a:gd name="connsiteY27" fmla="*/ 2744678 h 3557917"/>
                  <a:gd name="connsiteX28" fmla="*/ 1219857 w 1829785"/>
                  <a:gd name="connsiteY28" fmla="*/ 2947988 h 3557917"/>
                  <a:gd name="connsiteX29" fmla="*/ 1016547 w 1829785"/>
                  <a:gd name="connsiteY29" fmla="*/ 2744678 h 3557917"/>
                  <a:gd name="connsiteX30" fmla="*/ 1219857 w 1829785"/>
                  <a:gd name="connsiteY30" fmla="*/ 2541369 h 3557917"/>
                  <a:gd name="connsiteX31" fmla="*/ 1423166 w 1829785"/>
                  <a:gd name="connsiteY31" fmla="*/ 2744678 h 3557917"/>
                  <a:gd name="connsiteX0" fmla="*/ 1829785 w 1829785"/>
                  <a:gd name="connsiteY0" fmla="*/ 609928 h 3557915"/>
                  <a:gd name="connsiteX1" fmla="*/ 1829785 w 1829785"/>
                  <a:gd name="connsiteY1" fmla="*/ 0 h 3557915"/>
                  <a:gd name="connsiteX2" fmla="*/ 609928 w 1829785"/>
                  <a:gd name="connsiteY2" fmla="*/ 0 h 3557915"/>
                  <a:gd name="connsiteX3" fmla="*/ 609928 w 1829785"/>
                  <a:gd name="connsiteY3" fmla="*/ 609928 h 3557915"/>
                  <a:gd name="connsiteX4" fmla="*/ 1118202 w 1829785"/>
                  <a:gd name="connsiteY4" fmla="*/ 609928 h 3557915"/>
                  <a:gd name="connsiteX5" fmla="*/ 1118202 w 1829785"/>
                  <a:gd name="connsiteY5" fmla="*/ 1728131 h 3557915"/>
                  <a:gd name="connsiteX6" fmla="*/ 0 w 1829785"/>
                  <a:gd name="connsiteY6" fmla="*/ 1728131 h 3557915"/>
                  <a:gd name="connsiteX7" fmla="*/ 0 w 1829785"/>
                  <a:gd name="connsiteY7" fmla="*/ 1931440 h 3557915"/>
                  <a:gd name="connsiteX8" fmla="*/ 406619 w 1829785"/>
                  <a:gd name="connsiteY8" fmla="*/ 1931440 h 3557915"/>
                  <a:gd name="connsiteX9" fmla="*/ 406619 w 1829785"/>
                  <a:gd name="connsiteY9" fmla="*/ 2966705 h 3557915"/>
                  <a:gd name="connsiteX10" fmla="*/ 203309 w 1829785"/>
                  <a:gd name="connsiteY10" fmla="*/ 3252952 h 3557915"/>
                  <a:gd name="connsiteX11" fmla="*/ 508274 w 1829785"/>
                  <a:gd name="connsiteY11" fmla="*/ 3557916 h 3557915"/>
                  <a:gd name="connsiteX12" fmla="*/ 813238 w 1829785"/>
                  <a:gd name="connsiteY12" fmla="*/ 3252952 h 3557915"/>
                  <a:gd name="connsiteX13" fmla="*/ 609928 w 1829785"/>
                  <a:gd name="connsiteY13" fmla="*/ 2966705 h 3557915"/>
                  <a:gd name="connsiteX14" fmla="*/ 609928 w 1829785"/>
                  <a:gd name="connsiteY14" fmla="*/ 1931440 h 3557915"/>
                  <a:gd name="connsiteX15" fmla="*/ 1118202 w 1829785"/>
                  <a:gd name="connsiteY15" fmla="*/ 1931440 h 3557915"/>
                  <a:gd name="connsiteX16" fmla="*/ 1118202 w 1829785"/>
                  <a:gd name="connsiteY16" fmla="*/ 2352507 h 3557915"/>
                  <a:gd name="connsiteX17" fmla="*/ 813238 w 1829785"/>
                  <a:gd name="connsiteY17" fmla="*/ 2744678 h 3557915"/>
                  <a:gd name="connsiteX18" fmla="*/ 1219857 w 1829785"/>
                  <a:gd name="connsiteY18" fmla="*/ 3151297 h 3557915"/>
                  <a:gd name="connsiteX19" fmla="*/ 1626476 w 1829785"/>
                  <a:gd name="connsiteY19" fmla="*/ 2744678 h 3557915"/>
                  <a:gd name="connsiteX20" fmla="*/ 1321512 w 1829785"/>
                  <a:gd name="connsiteY20" fmla="*/ 2352507 h 3557915"/>
                  <a:gd name="connsiteX21" fmla="*/ 1321512 w 1829785"/>
                  <a:gd name="connsiteY21" fmla="*/ 609928 h 3557915"/>
                  <a:gd name="connsiteX22" fmla="*/ 1829785 w 1829785"/>
                  <a:gd name="connsiteY22" fmla="*/ 609928 h 3557915"/>
                  <a:gd name="connsiteX23" fmla="*/ 508274 w 1829785"/>
                  <a:gd name="connsiteY23" fmla="*/ 3354607 h 3557915"/>
                  <a:gd name="connsiteX24" fmla="*/ 406619 w 1829785"/>
                  <a:gd name="connsiteY24" fmla="*/ 3252952 h 3557915"/>
                  <a:gd name="connsiteX25" fmla="*/ 508274 w 1829785"/>
                  <a:gd name="connsiteY25" fmla="*/ 3354607 h 3557915"/>
                  <a:gd name="connsiteX26" fmla="*/ 1423166 w 1829785"/>
                  <a:gd name="connsiteY26" fmla="*/ 2744678 h 3557915"/>
                  <a:gd name="connsiteX27" fmla="*/ 1219857 w 1829785"/>
                  <a:gd name="connsiteY27" fmla="*/ 2947988 h 3557915"/>
                  <a:gd name="connsiteX28" fmla="*/ 1016547 w 1829785"/>
                  <a:gd name="connsiteY28" fmla="*/ 2744678 h 3557915"/>
                  <a:gd name="connsiteX29" fmla="*/ 1219857 w 1829785"/>
                  <a:gd name="connsiteY29" fmla="*/ 2541369 h 3557915"/>
                  <a:gd name="connsiteX30" fmla="*/ 1423166 w 1829785"/>
                  <a:gd name="connsiteY30" fmla="*/ 2744678 h 3557915"/>
                  <a:gd name="connsiteX0" fmla="*/ 1829785 w 1829785"/>
                  <a:gd name="connsiteY0" fmla="*/ 609928 h 3557917"/>
                  <a:gd name="connsiteX1" fmla="*/ 1829785 w 1829785"/>
                  <a:gd name="connsiteY1" fmla="*/ 0 h 3557917"/>
                  <a:gd name="connsiteX2" fmla="*/ 609928 w 1829785"/>
                  <a:gd name="connsiteY2" fmla="*/ 0 h 3557917"/>
                  <a:gd name="connsiteX3" fmla="*/ 609928 w 1829785"/>
                  <a:gd name="connsiteY3" fmla="*/ 609928 h 3557917"/>
                  <a:gd name="connsiteX4" fmla="*/ 1118202 w 1829785"/>
                  <a:gd name="connsiteY4" fmla="*/ 609928 h 3557917"/>
                  <a:gd name="connsiteX5" fmla="*/ 1118202 w 1829785"/>
                  <a:gd name="connsiteY5" fmla="*/ 1728131 h 3557917"/>
                  <a:gd name="connsiteX6" fmla="*/ 0 w 1829785"/>
                  <a:gd name="connsiteY6" fmla="*/ 1728131 h 3557917"/>
                  <a:gd name="connsiteX7" fmla="*/ 0 w 1829785"/>
                  <a:gd name="connsiteY7" fmla="*/ 1931440 h 3557917"/>
                  <a:gd name="connsiteX8" fmla="*/ 406619 w 1829785"/>
                  <a:gd name="connsiteY8" fmla="*/ 1931440 h 3557917"/>
                  <a:gd name="connsiteX9" fmla="*/ 406619 w 1829785"/>
                  <a:gd name="connsiteY9" fmla="*/ 2966705 h 3557917"/>
                  <a:gd name="connsiteX10" fmla="*/ 203309 w 1829785"/>
                  <a:gd name="connsiteY10" fmla="*/ 3252952 h 3557917"/>
                  <a:gd name="connsiteX11" fmla="*/ 508274 w 1829785"/>
                  <a:gd name="connsiteY11" fmla="*/ 3557916 h 3557917"/>
                  <a:gd name="connsiteX12" fmla="*/ 813238 w 1829785"/>
                  <a:gd name="connsiteY12" fmla="*/ 3252952 h 3557917"/>
                  <a:gd name="connsiteX13" fmla="*/ 609928 w 1829785"/>
                  <a:gd name="connsiteY13" fmla="*/ 2966705 h 3557917"/>
                  <a:gd name="connsiteX14" fmla="*/ 609928 w 1829785"/>
                  <a:gd name="connsiteY14" fmla="*/ 1931440 h 3557917"/>
                  <a:gd name="connsiteX15" fmla="*/ 1118202 w 1829785"/>
                  <a:gd name="connsiteY15" fmla="*/ 1931440 h 3557917"/>
                  <a:gd name="connsiteX16" fmla="*/ 1118202 w 1829785"/>
                  <a:gd name="connsiteY16" fmla="*/ 2352507 h 3557917"/>
                  <a:gd name="connsiteX17" fmla="*/ 813238 w 1829785"/>
                  <a:gd name="connsiteY17" fmla="*/ 2744678 h 3557917"/>
                  <a:gd name="connsiteX18" fmla="*/ 1219857 w 1829785"/>
                  <a:gd name="connsiteY18" fmla="*/ 3151297 h 3557917"/>
                  <a:gd name="connsiteX19" fmla="*/ 1626476 w 1829785"/>
                  <a:gd name="connsiteY19" fmla="*/ 2744678 h 3557917"/>
                  <a:gd name="connsiteX20" fmla="*/ 1321512 w 1829785"/>
                  <a:gd name="connsiteY20" fmla="*/ 2352507 h 3557917"/>
                  <a:gd name="connsiteX21" fmla="*/ 1321512 w 1829785"/>
                  <a:gd name="connsiteY21" fmla="*/ 609928 h 3557917"/>
                  <a:gd name="connsiteX22" fmla="*/ 1829785 w 1829785"/>
                  <a:gd name="connsiteY22" fmla="*/ 609928 h 3557917"/>
                  <a:gd name="connsiteX23" fmla="*/ 1423166 w 1829785"/>
                  <a:gd name="connsiteY23" fmla="*/ 2744678 h 3557917"/>
                  <a:gd name="connsiteX24" fmla="*/ 1219857 w 1829785"/>
                  <a:gd name="connsiteY24" fmla="*/ 2947988 h 3557917"/>
                  <a:gd name="connsiteX25" fmla="*/ 1016547 w 1829785"/>
                  <a:gd name="connsiteY25" fmla="*/ 2744678 h 3557917"/>
                  <a:gd name="connsiteX26" fmla="*/ 1219857 w 1829785"/>
                  <a:gd name="connsiteY26" fmla="*/ 2541369 h 3557917"/>
                  <a:gd name="connsiteX27" fmla="*/ 1423166 w 1829785"/>
                  <a:gd name="connsiteY27" fmla="*/ 2744678 h 3557917"/>
                  <a:gd name="connsiteX0" fmla="*/ 1829785 w 1829785"/>
                  <a:gd name="connsiteY0" fmla="*/ 609928 h 3557915"/>
                  <a:gd name="connsiteX1" fmla="*/ 1829785 w 1829785"/>
                  <a:gd name="connsiteY1" fmla="*/ 0 h 3557915"/>
                  <a:gd name="connsiteX2" fmla="*/ 609928 w 1829785"/>
                  <a:gd name="connsiteY2" fmla="*/ 0 h 3557915"/>
                  <a:gd name="connsiteX3" fmla="*/ 609928 w 1829785"/>
                  <a:gd name="connsiteY3" fmla="*/ 609928 h 3557915"/>
                  <a:gd name="connsiteX4" fmla="*/ 1118202 w 1829785"/>
                  <a:gd name="connsiteY4" fmla="*/ 609928 h 3557915"/>
                  <a:gd name="connsiteX5" fmla="*/ 1118202 w 1829785"/>
                  <a:gd name="connsiteY5" fmla="*/ 1728131 h 3557915"/>
                  <a:gd name="connsiteX6" fmla="*/ 0 w 1829785"/>
                  <a:gd name="connsiteY6" fmla="*/ 1728131 h 3557915"/>
                  <a:gd name="connsiteX7" fmla="*/ 0 w 1829785"/>
                  <a:gd name="connsiteY7" fmla="*/ 1931440 h 3557915"/>
                  <a:gd name="connsiteX8" fmla="*/ 406619 w 1829785"/>
                  <a:gd name="connsiteY8" fmla="*/ 1931440 h 3557915"/>
                  <a:gd name="connsiteX9" fmla="*/ 406619 w 1829785"/>
                  <a:gd name="connsiteY9" fmla="*/ 2966705 h 3557915"/>
                  <a:gd name="connsiteX10" fmla="*/ 203309 w 1829785"/>
                  <a:gd name="connsiteY10" fmla="*/ 3252952 h 3557915"/>
                  <a:gd name="connsiteX11" fmla="*/ 508274 w 1829785"/>
                  <a:gd name="connsiteY11" fmla="*/ 3557916 h 3557915"/>
                  <a:gd name="connsiteX12" fmla="*/ 813238 w 1829785"/>
                  <a:gd name="connsiteY12" fmla="*/ 3252952 h 3557915"/>
                  <a:gd name="connsiteX13" fmla="*/ 609928 w 1829785"/>
                  <a:gd name="connsiteY13" fmla="*/ 2966705 h 3557915"/>
                  <a:gd name="connsiteX14" fmla="*/ 609928 w 1829785"/>
                  <a:gd name="connsiteY14" fmla="*/ 1931440 h 3557915"/>
                  <a:gd name="connsiteX15" fmla="*/ 1118202 w 1829785"/>
                  <a:gd name="connsiteY15" fmla="*/ 1931440 h 3557915"/>
                  <a:gd name="connsiteX16" fmla="*/ 1118202 w 1829785"/>
                  <a:gd name="connsiteY16" fmla="*/ 2352507 h 3557915"/>
                  <a:gd name="connsiteX17" fmla="*/ 813238 w 1829785"/>
                  <a:gd name="connsiteY17" fmla="*/ 2744678 h 3557915"/>
                  <a:gd name="connsiteX18" fmla="*/ 1219857 w 1829785"/>
                  <a:gd name="connsiteY18" fmla="*/ 3151297 h 3557915"/>
                  <a:gd name="connsiteX19" fmla="*/ 1626476 w 1829785"/>
                  <a:gd name="connsiteY19" fmla="*/ 2744678 h 3557915"/>
                  <a:gd name="connsiteX20" fmla="*/ 1321512 w 1829785"/>
                  <a:gd name="connsiteY20" fmla="*/ 2352507 h 3557915"/>
                  <a:gd name="connsiteX21" fmla="*/ 1321512 w 1829785"/>
                  <a:gd name="connsiteY21" fmla="*/ 609928 h 3557915"/>
                  <a:gd name="connsiteX22" fmla="*/ 1829785 w 1829785"/>
                  <a:gd name="connsiteY22" fmla="*/ 609928 h 3557915"/>
                  <a:gd name="connsiteX23" fmla="*/ 1423166 w 1829785"/>
                  <a:gd name="connsiteY23" fmla="*/ 2744678 h 3557915"/>
                  <a:gd name="connsiteX24" fmla="*/ 1219857 w 1829785"/>
                  <a:gd name="connsiteY24" fmla="*/ 2947988 h 3557915"/>
                  <a:gd name="connsiteX25" fmla="*/ 1016547 w 1829785"/>
                  <a:gd name="connsiteY25" fmla="*/ 2744678 h 3557915"/>
                  <a:gd name="connsiteX26" fmla="*/ 1423166 w 1829785"/>
                  <a:gd name="connsiteY26" fmla="*/ 2744678 h 3557915"/>
                  <a:gd name="connsiteX0" fmla="*/ 1829785 w 1829785"/>
                  <a:gd name="connsiteY0" fmla="*/ 609928 h 3557917"/>
                  <a:gd name="connsiteX1" fmla="*/ 1829785 w 1829785"/>
                  <a:gd name="connsiteY1" fmla="*/ 0 h 3557917"/>
                  <a:gd name="connsiteX2" fmla="*/ 609928 w 1829785"/>
                  <a:gd name="connsiteY2" fmla="*/ 0 h 3557917"/>
                  <a:gd name="connsiteX3" fmla="*/ 609928 w 1829785"/>
                  <a:gd name="connsiteY3" fmla="*/ 609928 h 3557917"/>
                  <a:gd name="connsiteX4" fmla="*/ 1118202 w 1829785"/>
                  <a:gd name="connsiteY4" fmla="*/ 609928 h 3557917"/>
                  <a:gd name="connsiteX5" fmla="*/ 1118202 w 1829785"/>
                  <a:gd name="connsiteY5" fmla="*/ 1728131 h 3557917"/>
                  <a:gd name="connsiteX6" fmla="*/ 0 w 1829785"/>
                  <a:gd name="connsiteY6" fmla="*/ 1728131 h 3557917"/>
                  <a:gd name="connsiteX7" fmla="*/ 0 w 1829785"/>
                  <a:gd name="connsiteY7" fmla="*/ 1931440 h 3557917"/>
                  <a:gd name="connsiteX8" fmla="*/ 406619 w 1829785"/>
                  <a:gd name="connsiteY8" fmla="*/ 1931440 h 3557917"/>
                  <a:gd name="connsiteX9" fmla="*/ 406619 w 1829785"/>
                  <a:gd name="connsiteY9" fmla="*/ 2966705 h 3557917"/>
                  <a:gd name="connsiteX10" fmla="*/ 203309 w 1829785"/>
                  <a:gd name="connsiteY10" fmla="*/ 3252952 h 3557917"/>
                  <a:gd name="connsiteX11" fmla="*/ 508274 w 1829785"/>
                  <a:gd name="connsiteY11" fmla="*/ 3557916 h 3557917"/>
                  <a:gd name="connsiteX12" fmla="*/ 813238 w 1829785"/>
                  <a:gd name="connsiteY12" fmla="*/ 3252952 h 3557917"/>
                  <a:gd name="connsiteX13" fmla="*/ 609928 w 1829785"/>
                  <a:gd name="connsiteY13" fmla="*/ 2966705 h 3557917"/>
                  <a:gd name="connsiteX14" fmla="*/ 609928 w 1829785"/>
                  <a:gd name="connsiteY14" fmla="*/ 1931440 h 3557917"/>
                  <a:gd name="connsiteX15" fmla="*/ 1118202 w 1829785"/>
                  <a:gd name="connsiteY15" fmla="*/ 1931440 h 3557917"/>
                  <a:gd name="connsiteX16" fmla="*/ 1118202 w 1829785"/>
                  <a:gd name="connsiteY16" fmla="*/ 2352507 h 3557917"/>
                  <a:gd name="connsiteX17" fmla="*/ 813238 w 1829785"/>
                  <a:gd name="connsiteY17" fmla="*/ 2744678 h 3557917"/>
                  <a:gd name="connsiteX18" fmla="*/ 1219857 w 1829785"/>
                  <a:gd name="connsiteY18" fmla="*/ 3151297 h 3557917"/>
                  <a:gd name="connsiteX19" fmla="*/ 1626476 w 1829785"/>
                  <a:gd name="connsiteY19" fmla="*/ 2744678 h 3557917"/>
                  <a:gd name="connsiteX20" fmla="*/ 1321512 w 1829785"/>
                  <a:gd name="connsiteY20" fmla="*/ 2352507 h 3557917"/>
                  <a:gd name="connsiteX21" fmla="*/ 1321512 w 1829785"/>
                  <a:gd name="connsiteY21" fmla="*/ 609928 h 3557917"/>
                  <a:gd name="connsiteX22" fmla="*/ 1829785 w 1829785"/>
                  <a:gd name="connsiteY22" fmla="*/ 609928 h 3557917"/>
                  <a:gd name="connsiteX23" fmla="*/ 1016547 w 1829785"/>
                  <a:gd name="connsiteY23" fmla="*/ 2744678 h 3557917"/>
                  <a:gd name="connsiteX24" fmla="*/ 1219857 w 1829785"/>
                  <a:gd name="connsiteY24" fmla="*/ 2947988 h 3557917"/>
                  <a:gd name="connsiteX25" fmla="*/ 1016547 w 1829785"/>
                  <a:gd name="connsiteY25" fmla="*/ 2744678 h 3557917"/>
                  <a:gd name="connsiteX0" fmla="*/ 1829785 w 1829785"/>
                  <a:gd name="connsiteY0" fmla="*/ 609928 h 3557915"/>
                  <a:gd name="connsiteX1" fmla="*/ 1829785 w 1829785"/>
                  <a:gd name="connsiteY1" fmla="*/ 0 h 3557915"/>
                  <a:gd name="connsiteX2" fmla="*/ 609928 w 1829785"/>
                  <a:gd name="connsiteY2" fmla="*/ 0 h 3557915"/>
                  <a:gd name="connsiteX3" fmla="*/ 609928 w 1829785"/>
                  <a:gd name="connsiteY3" fmla="*/ 609928 h 3557915"/>
                  <a:gd name="connsiteX4" fmla="*/ 1118202 w 1829785"/>
                  <a:gd name="connsiteY4" fmla="*/ 609928 h 3557915"/>
                  <a:gd name="connsiteX5" fmla="*/ 1118202 w 1829785"/>
                  <a:gd name="connsiteY5" fmla="*/ 1728131 h 3557915"/>
                  <a:gd name="connsiteX6" fmla="*/ 0 w 1829785"/>
                  <a:gd name="connsiteY6" fmla="*/ 1728131 h 3557915"/>
                  <a:gd name="connsiteX7" fmla="*/ 0 w 1829785"/>
                  <a:gd name="connsiteY7" fmla="*/ 1931440 h 3557915"/>
                  <a:gd name="connsiteX8" fmla="*/ 406619 w 1829785"/>
                  <a:gd name="connsiteY8" fmla="*/ 1931440 h 3557915"/>
                  <a:gd name="connsiteX9" fmla="*/ 406619 w 1829785"/>
                  <a:gd name="connsiteY9" fmla="*/ 2966705 h 3557915"/>
                  <a:gd name="connsiteX10" fmla="*/ 203309 w 1829785"/>
                  <a:gd name="connsiteY10" fmla="*/ 3252952 h 3557915"/>
                  <a:gd name="connsiteX11" fmla="*/ 508274 w 1829785"/>
                  <a:gd name="connsiteY11" fmla="*/ 3557916 h 3557915"/>
                  <a:gd name="connsiteX12" fmla="*/ 813238 w 1829785"/>
                  <a:gd name="connsiteY12" fmla="*/ 3252952 h 3557915"/>
                  <a:gd name="connsiteX13" fmla="*/ 609928 w 1829785"/>
                  <a:gd name="connsiteY13" fmla="*/ 2966705 h 3557915"/>
                  <a:gd name="connsiteX14" fmla="*/ 609928 w 1829785"/>
                  <a:gd name="connsiteY14" fmla="*/ 1931440 h 3557915"/>
                  <a:gd name="connsiteX15" fmla="*/ 1118202 w 1829785"/>
                  <a:gd name="connsiteY15" fmla="*/ 1931440 h 3557915"/>
                  <a:gd name="connsiteX16" fmla="*/ 1118202 w 1829785"/>
                  <a:gd name="connsiteY16" fmla="*/ 2352507 h 3557915"/>
                  <a:gd name="connsiteX17" fmla="*/ 813238 w 1829785"/>
                  <a:gd name="connsiteY17" fmla="*/ 2744678 h 3557915"/>
                  <a:gd name="connsiteX18" fmla="*/ 1219857 w 1829785"/>
                  <a:gd name="connsiteY18" fmla="*/ 3151297 h 3557915"/>
                  <a:gd name="connsiteX19" fmla="*/ 1626476 w 1829785"/>
                  <a:gd name="connsiteY19" fmla="*/ 2744678 h 3557915"/>
                  <a:gd name="connsiteX20" fmla="*/ 1321512 w 1829785"/>
                  <a:gd name="connsiteY20" fmla="*/ 2352507 h 3557915"/>
                  <a:gd name="connsiteX21" fmla="*/ 1321512 w 1829785"/>
                  <a:gd name="connsiteY21" fmla="*/ 609928 h 3557915"/>
                  <a:gd name="connsiteX22" fmla="*/ 1829785 w 1829785"/>
                  <a:gd name="connsiteY22" fmla="*/ 609928 h 355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9785" h="3557915">
                    <a:moveTo>
                      <a:pt x="1829785" y="609928"/>
                    </a:moveTo>
                    <a:lnTo>
                      <a:pt x="1829785" y="0"/>
                    </a:lnTo>
                    <a:lnTo>
                      <a:pt x="609928" y="0"/>
                    </a:lnTo>
                    <a:lnTo>
                      <a:pt x="609928" y="609928"/>
                    </a:lnTo>
                    <a:lnTo>
                      <a:pt x="1118202" y="609928"/>
                    </a:lnTo>
                    <a:lnTo>
                      <a:pt x="1118202" y="1728131"/>
                    </a:lnTo>
                    <a:lnTo>
                      <a:pt x="0" y="1728131"/>
                    </a:lnTo>
                    <a:lnTo>
                      <a:pt x="0" y="1931440"/>
                    </a:lnTo>
                    <a:lnTo>
                      <a:pt x="406619" y="1931440"/>
                    </a:lnTo>
                    <a:lnTo>
                      <a:pt x="406619" y="2966705"/>
                    </a:lnTo>
                    <a:cubicBezTo>
                      <a:pt x="288585" y="3008790"/>
                      <a:pt x="203309" y="3120623"/>
                      <a:pt x="203309" y="3252952"/>
                    </a:cubicBezTo>
                    <a:cubicBezTo>
                      <a:pt x="203309" y="3421064"/>
                      <a:pt x="340162" y="3557916"/>
                      <a:pt x="508274" y="3557916"/>
                    </a:cubicBezTo>
                    <a:cubicBezTo>
                      <a:pt x="676385" y="3557916"/>
                      <a:pt x="813238" y="3421064"/>
                      <a:pt x="813238" y="3252952"/>
                    </a:cubicBezTo>
                    <a:cubicBezTo>
                      <a:pt x="813238" y="3120623"/>
                      <a:pt x="727962" y="3008790"/>
                      <a:pt x="609928" y="2966705"/>
                    </a:cubicBezTo>
                    <a:lnTo>
                      <a:pt x="609928" y="1931440"/>
                    </a:lnTo>
                    <a:lnTo>
                      <a:pt x="1118202" y="1931440"/>
                    </a:lnTo>
                    <a:lnTo>
                      <a:pt x="1118202" y="2352507"/>
                    </a:lnTo>
                    <a:cubicBezTo>
                      <a:pt x="943229" y="2397921"/>
                      <a:pt x="813238" y="2555715"/>
                      <a:pt x="813238" y="2744678"/>
                    </a:cubicBezTo>
                    <a:cubicBezTo>
                      <a:pt x="813238" y="2968929"/>
                      <a:pt x="995606" y="3151297"/>
                      <a:pt x="1219857" y="3151297"/>
                    </a:cubicBezTo>
                    <a:cubicBezTo>
                      <a:pt x="1444107" y="3151297"/>
                      <a:pt x="1626476" y="2968929"/>
                      <a:pt x="1626476" y="2744678"/>
                    </a:cubicBezTo>
                    <a:cubicBezTo>
                      <a:pt x="1626476" y="2555715"/>
                      <a:pt x="1496485" y="2397921"/>
                      <a:pt x="1321512" y="2352507"/>
                    </a:cubicBezTo>
                    <a:lnTo>
                      <a:pt x="1321512" y="609928"/>
                    </a:lnTo>
                    <a:lnTo>
                      <a:pt x="1829785" y="609928"/>
                    </a:lnTo>
                    <a:close/>
                  </a:path>
                </a:pathLst>
              </a:custGeom>
              <a:grpFill/>
              <a:ln w="1270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black"/>
                  </a:solidFill>
                  <a:effectLst/>
                  <a:uLnTx/>
                  <a:uFillTx/>
                  <a:latin typeface="Calibri" panose="020F0502020204030204"/>
                </a:endParaRPr>
              </a:p>
            </p:txBody>
          </p:sp>
          <p:sp>
            <p:nvSpPr>
              <p:cNvPr id="22" name="Freeform: Shape 21">
                <a:extLst>
                  <a:ext uri="{FF2B5EF4-FFF2-40B4-BE49-F238E27FC236}">
                    <a16:creationId xmlns:a16="http://schemas.microsoft.com/office/drawing/2014/main" id="{4EAE1F1B-9E64-0019-C133-09859EB70960}"/>
                  </a:ext>
                </a:extLst>
              </p:cNvPr>
              <p:cNvSpPr/>
              <p:nvPr/>
            </p:nvSpPr>
            <p:spPr>
              <a:xfrm>
                <a:off x="1189850" y="3244160"/>
                <a:ext cx="982099" cy="1909636"/>
              </a:xfrm>
              <a:custGeom>
                <a:avLst/>
                <a:gdLst>
                  <a:gd name="connsiteX0" fmla="*/ 711583 w 1829785"/>
                  <a:gd name="connsiteY0" fmla="*/ 609928 h 3557915"/>
                  <a:gd name="connsiteX1" fmla="*/ 1219857 w 1829785"/>
                  <a:gd name="connsiteY1" fmla="*/ 609928 h 3557915"/>
                  <a:gd name="connsiteX2" fmla="*/ 1219857 w 1829785"/>
                  <a:gd name="connsiteY2" fmla="*/ 0 h 3557915"/>
                  <a:gd name="connsiteX3" fmla="*/ 0 w 1829785"/>
                  <a:gd name="connsiteY3" fmla="*/ 0 h 3557915"/>
                  <a:gd name="connsiteX4" fmla="*/ 0 w 1829785"/>
                  <a:gd name="connsiteY4" fmla="*/ 609928 h 3557915"/>
                  <a:gd name="connsiteX5" fmla="*/ 508274 w 1829785"/>
                  <a:gd name="connsiteY5" fmla="*/ 609928 h 3557915"/>
                  <a:gd name="connsiteX6" fmla="*/ 508274 w 1829785"/>
                  <a:gd name="connsiteY6" fmla="*/ 2352507 h 3557915"/>
                  <a:gd name="connsiteX7" fmla="*/ 203309 w 1829785"/>
                  <a:gd name="connsiteY7" fmla="*/ 2744678 h 3557915"/>
                  <a:gd name="connsiteX8" fmla="*/ 609928 w 1829785"/>
                  <a:gd name="connsiteY8" fmla="*/ 3151297 h 3557915"/>
                  <a:gd name="connsiteX9" fmla="*/ 1016547 w 1829785"/>
                  <a:gd name="connsiteY9" fmla="*/ 2744678 h 3557915"/>
                  <a:gd name="connsiteX10" fmla="*/ 711583 w 1829785"/>
                  <a:gd name="connsiteY10" fmla="*/ 2352507 h 3557915"/>
                  <a:gd name="connsiteX11" fmla="*/ 711583 w 1829785"/>
                  <a:gd name="connsiteY11" fmla="*/ 1931440 h 3557915"/>
                  <a:gd name="connsiteX12" fmla="*/ 1219857 w 1829785"/>
                  <a:gd name="connsiteY12" fmla="*/ 1931440 h 3557915"/>
                  <a:gd name="connsiteX13" fmla="*/ 1219857 w 1829785"/>
                  <a:gd name="connsiteY13" fmla="*/ 2966705 h 3557915"/>
                  <a:gd name="connsiteX14" fmla="*/ 1016547 w 1829785"/>
                  <a:gd name="connsiteY14" fmla="*/ 3252952 h 3557915"/>
                  <a:gd name="connsiteX15" fmla="*/ 1321512 w 1829785"/>
                  <a:gd name="connsiteY15" fmla="*/ 3557916 h 3557915"/>
                  <a:gd name="connsiteX16" fmla="*/ 1626476 w 1829785"/>
                  <a:gd name="connsiteY16" fmla="*/ 3252952 h 3557915"/>
                  <a:gd name="connsiteX17" fmla="*/ 1423166 w 1829785"/>
                  <a:gd name="connsiteY17" fmla="*/ 2966705 h 3557915"/>
                  <a:gd name="connsiteX18" fmla="*/ 1423166 w 1829785"/>
                  <a:gd name="connsiteY18" fmla="*/ 1931440 h 3557915"/>
                  <a:gd name="connsiteX19" fmla="*/ 1829785 w 1829785"/>
                  <a:gd name="connsiteY19" fmla="*/ 1931440 h 3557915"/>
                  <a:gd name="connsiteX20" fmla="*/ 1829785 w 1829785"/>
                  <a:gd name="connsiteY20" fmla="*/ 1728131 h 3557915"/>
                  <a:gd name="connsiteX21" fmla="*/ 711583 w 1829785"/>
                  <a:gd name="connsiteY21" fmla="*/ 1728131 h 3557915"/>
                  <a:gd name="connsiteX22" fmla="*/ 1321512 w 1829785"/>
                  <a:gd name="connsiteY22" fmla="*/ 3354607 h 3557915"/>
                  <a:gd name="connsiteX23" fmla="*/ 1219857 w 1829785"/>
                  <a:gd name="connsiteY23" fmla="*/ 3252952 h 3557915"/>
                  <a:gd name="connsiteX24" fmla="*/ 1321512 w 1829785"/>
                  <a:gd name="connsiteY24" fmla="*/ 3151297 h 3557915"/>
                  <a:gd name="connsiteX25" fmla="*/ 1423166 w 1829785"/>
                  <a:gd name="connsiteY25" fmla="*/ 3252952 h 3557915"/>
                  <a:gd name="connsiteX26" fmla="*/ 1321512 w 1829785"/>
                  <a:gd name="connsiteY26" fmla="*/ 3354607 h 3557915"/>
                  <a:gd name="connsiteX27" fmla="*/ 813238 w 1829785"/>
                  <a:gd name="connsiteY27" fmla="*/ 2744678 h 3557915"/>
                  <a:gd name="connsiteX28" fmla="*/ 609928 w 1829785"/>
                  <a:gd name="connsiteY28" fmla="*/ 2947988 h 3557915"/>
                  <a:gd name="connsiteX29" fmla="*/ 406619 w 1829785"/>
                  <a:gd name="connsiteY29" fmla="*/ 2744678 h 3557915"/>
                  <a:gd name="connsiteX30" fmla="*/ 609928 w 1829785"/>
                  <a:gd name="connsiteY30" fmla="*/ 2541369 h 3557915"/>
                  <a:gd name="connsiteX31" fmla="*/ 813238 w 1829785"/>
                  <a:gd name="connsiteY31" fmla="*/ 2744678 h 3557915"/>
                  <a:gd name="connsiteX0" fmla="*/ 711583 w 1829785"/>
                  <a:gd name="connsiteY0" fmla="*/ 609928 h 3557917"/>
                  <a:gd name="connsiteX1" fmla="*/ 1219857 w 1829785"/>
                  <a:gd name="connsiteY1" fmla="*/ 609928 h 3557917"/>
                  <a:gd name="connsiteX2" fmla="*/ 1219857 w 1829785"/>
                  <a:gd name="connsiteY2" fmla="*/ 0 h 3557917"/>
                  <a:gd name="connsiteX3" fmla="*/ 0 w 1829785"/>
                  <a:gd name="connsiteY3" fmla="*/ 0 h 3557917"/>
                  <a:gd name="connsiteX4" fmla="*/ 0 w 1829785"/>
                  <a:gd name="connsiteY4" fmla="*/ 609928 h 3557917"/>
                  <a:gd name="connsiteX5" fmla="*/ 508274 w 1829785"/>
                  <a:gd name="connsiteY5" fmla="*/ 609928 h 3557917"/>
                  <a:gd name="connsiteX6" fmla="*/ 508274 w 1829785"/>
                  <a:gd name="connsiteY6" fmla="*/ 2352507 h 3557917"/>
                  <a:gd name="connsiteX7" fmla="*/ 203309 w 1829785"/>
                  <a:gd name="connsiteY7" fmla="*/ 2744678 h 3557917"/>
                  <a:gd name="connsiteX8" fmla="*/ 609928 w 1829785"/>
                  <a:gd name="connsiteY8" fmla="*/ 3151297 h 3557917"/>
                  <a:gd name="connsiteX9" fmla="*/ 1016547 w 1829785"/>
                  <a:gd name="connsiteY9" fmla="*/ 2744678 h 3557917"/>
                  <a:gd name="connsiteX10" fmla="*/ 711583 w 1829785"/>
                  <a:gd name="connsiteY10" fmla="*/ 2352507 h 3557917"/>
                  <a:gd name="connsiteX11" fmla="*/ 711583 w 1829785"/>
                  <a:gd name="connsiteY11" fmla="*/ 1931440 h 3557917"/>
                  <a:gd name="connsiteX12" fmla="*/ 1219857 w 1829785"/>
                  <a:gd name="connsiteY12" fmla="*/ 1931440 h 3557917"/>
                  <a:gd name="connsiteX13" fmla="*/ 1219857 w 1829785"/>
                  <a:gd name="connsiteY13" fmla="*/ 2966705 h 3557917"/>
                  <a:gd name="connsiteX14" fmla="*/ 1016547 w 1829785"/>
                  <a:gd name="connsiteY14" fmla="*/ 3252952 h 3557917"/>
                  <a:gd name="connsiteX15" fmla="*/ 1321512 w 1829785"/>
                  <a:gd name="connsiteY15" fmla="*/ 3557916 h 3557917"/>
                  <a:gd name="connsiteX16" fmla="*/ 1626476 w 1829785"/>
                  <a:gd name="connsiteY16" fmla="*/ 3252952 h 3557917"/>
                  <a:gd name="connsiteX17" fmla="*/ 1423166 w 1829785"/>
                  <a:gd name="connsiteY17" fmla="*/ 2966705 h 3557917"/>
                  <a:gd name="connsiteX18" fmla="*/ 1423166 w 1829785"/>
                  <a:gd name="connsiteY18" fmla="*/ 1931440 h 3557917"/>
                  <a:gd name="connsiteX19" fmla="*/ 1829785 w 1829785"/>
                  <a:gd name="connsiteY19" fmla="*/ 1931440 h 3557917"/>
                  <a:gd name="connsiteX20" fmla="*/ 1829785 w 1829785"/>
                  <a:gd name="connsiteY20" fmla="*/ 1728131 h 3557917"/>
                  <a:gd name="connsiteX21" fmla="*/ 711583 w 1829785"/>
                  <a:gd name="connsiteY21" fmla="*/ 1728131 h 3557917"/>
                  <a:gd name="connsiteX22" fmla="*/ 711583 w 1829785"/>
                  <a:gd name="connsiteY22" fmla="*/ 609928 h 3557917"/>
                  <a:gd name="connsiteX23" fmla="*/ 1321512 w 1829785"/>
                  <a:gd name="connsiteY23" fmla="*/ 3354607 h 3557917"/>
                  <a:gd name="connsiteX24" fmla="*/ 1219857 w 1829785"/>
                  <a:gd name="connsiteY24" fmla="*/ 3252952 h 3557917"/>
                  <a:gd name="connsiteX25" fmla="*/ 1321512 w 1829785"/>
                  <a:gd name="connsiteY25" fmla="*/ 3151297 h 3557917"/>
                  <a:gd name="connsiteX26" fmla="*/ 1423166 w 1829785"/>
                  <a:gd name="connsiteY26" fmla="*/ 3252952 h 3557917"/>
                  <a:gd name="connsiteX27" fmla="*/ 1321512 w 1829785"/>
                  <a:gd name="connsiteY27" fmla="*/ 3354607 h 3557917"/>
                  <a:gd name="connsiteX28" fmla="*/ 813238 w 1829785"/>
                  <a:gd name="connsiteY28" fmla="*/ 2744678 h 3557917"/>
                  <a:gd name="connsiteX29" fmla="*/ 609928 w 1829785"/>
                  <a:gd name="connsiteY29" fmla="*/ 2947988 h 3557917"/>
                  <a:gd name="connsiteX30" fmla="*/ 406619 w 1829785"/>
                  <a:gd name="connsiteY30" fmla="*/ 2744678 h 3557917"/>
                  <a:gd name="connsiteX31" fmla="*/ 813238 w 1829785"/>
                  <a:gd name="connsiteY31" fmla="*/ 2744678 h 3557917"/>
                  <a:gd name="connsiteX0" fmla="*/ 711583 w 1829785"/>
                  <a:gd name="connsiteY0" fmla="*/ 609928 h 3557915"/>
                  <a:gd name="connsiteX1" fmla="*/ 1219857 w 1829785"/>
                  <a:gd name="connsiteY1" fmla="*/ 609928 h 3557915"/>
                  <a:gd name="connsiteX2" fmla="*/ 1219857 w 1829785"/>
                  <a:gd name="connsiteY2" fmla="*/ 0 h 3557915"/>
                  <a:gd name="connsiteX3" fmla="*/ 0 w 1829785"/>
                  <a:gd name="connsiteY3" fmla="*/ 0 h 3557915"/>
                  <a:gd name="connsiteX4" fmla="*/ 0 w 1829785"/>
                  <a:gd name="connsiteY4" fmla="*/ 609928 h 3557915"/>
                  <a:gd name="connsiteX5" fmla="*/ 508274 w 1829785"/>
                  <a:gd name="connsiteY5" fmla="*/ 609928 h 3557915"/>
                  <a:gd name="connsiteX6" fmla="*/ 508274 w 1829785"/>
                  <a:gd name="connsiteY6" fmla="*/ 2352507 h 3557915"/>
                  <a:gd name="connsiteX7" fmla="*/ 203309 w 1829785"/>
                  <a:gd name="connsiteY7" fmla="*/ 2744678 h 3557915"/>
                  <a:gd name="connsiteX8" fmla="*/ 609928 w 1829785"/>
                  <a:gd name="connsiteY8" fmla="*/ 3151297 h 3557915"/>
                  <a:gd name="connsiteX9" fmla="*/ 1016547 w 1829785"/>
                  <a:gd name="connsiteY9" fmla="*/ 2744678 h 3557915"/>
                  <a:gd name="connsiteX10" fmla="*/ 711583 w 1829785"/>
                  <a:gd name="connsiteY10" fmla="*/ 2352507 h 3557915"/>
                  <a:gd name="connsiteX11" fmla="*/ 711583 w 1829785"/>
                  <a:gd name="connsiteY11" fmla="*/ 1931440 h 3557915"/>
                  <a:gd name="connsiteX12" fmla="*/ 1219857 w 1829785"/>
                  <a:gd name="connsiteY12" fmla="*/ 1931440 h 3557915"/>
                  <a:gd name="connsiteX13" fmla="*/ 1219857 w 1829785"/>
                  <a:gd name="connsiteY13" fmla="*/ 2966705 h 3557915"/>
                  <a:gd name="connsiteX14" fmla="*/ 1016547 w 1829785"/>
                  <a:gd name="connsiteY14" fmla="*/ 3252952 h 3557915"/>
                  <a:gd name="connsiteX15" fmla="*/ 1321512 w 1829785"/>
                  <a:gd name="connsiteY15" fmla="*/ 3557916 h 3557915"/>
                  <a:gd name="connsiteX16" fmla="*/ 1626476 w 1829785"/>
                  <a:gd name="connsiteY16" fmla="*/ 3252952 h 3557915"/>
                  <a:gd name="connsiteX17" fmla="*/ 1423166 w 1829785"/>
                  <a:gd name="connsiteY17" fmla="*/ 2966705 h 3557915"/>
                  <a:gd name="connsiteX18" fmla="*/ 1423166 w 1829785"/>
                  <a:gd name="connsiteY18" fmla="*/ 1931440 h 3557915"/>
                  <a:gd name="connsiteX19" fmla="*/ 1829785 w 1829785"/>
                  <a:gd name="connsiteY19" fmla="*/ 1931440 h 3557915"/>
                  <a:gd name="connsiteX20" fmla="*/ 1829785 w 1829785"/>
                  <a:gd name="connsiteY20" fmla="*/ 1728131 h 3557915"/>
                  <a:gd name="connsiteX21" fmla="*/ 711583 w 1829785"/>
                  <a:gd name="connsiteY21" fmla="*/ 1728131 h 3557915"/>
                  <a:gd name="connsiteX22" fmla="*/ 711583 w 1829785"/>
                  <a:gd name="connsiteY22" fmla="*/ 609928 h 3557915"/>
                  <a:gd name="connsiteX23" fmla="*/ 1321512 w 1829785"/>
                  <a:gd name="connsiteY23" fmla="*/ 3354607 h 3557915"/>
                  <a:gd name="connsiteX24" fmla="*/ 1219857 w 1829785"/>
                  <a:gd name="connsiteY24" fmla="*/ 3252952 h 3557915"/>
                  <a:gd name="connsiteX25" fmla="*/ 1321512 w 1829785"/>
                  <a:gd name="connsiteY25" fmla="*/ 3151297 h 3557915"/>
                  <a:gd name="connsiteX26" fmla="*/ 1423166 w 1829785"/>
                  <a:gd name="connsiteY26" fmla="*/ 3252952 h 3557915"/>
                  <a:gd name="connsiteX27" fmla="*/ 1321512 w 1829785"/>
                  <a:gd name="connsiteY27" fmla="*/ 3354607 h 3557915"/>
                  <a:gd name="connsiteX28" fmla="*/ 406619 w 1829785"/>
                  <a:gd name="connsiteY28" fmla="*/ 2744678 h 3557915"/>
                  <a:gd name="connsiteX29" fmla="*/ 609928 w 1829785"/>
                  <a:gd name="connsiteY29" fmla="*/ 2947988 h 3557915"/>
                  <a:gd name="connsiteX30" fmla="*/ 406619 w 1829785"/>
                  <a:gd name="connsiteY30" fmla="*/ 2744678 h 3557915"/>
                  <a:gd name="connsiteX0" fmla="*/ 711583 w 1829785"/>
                  <a:gd name="connsiteY0" fmla="*/ 609928 h 3557917"/>
                  <a:gd name="connsiteX1" fmla="*/ 1219857 w 1829785"/>
                  <a:gd name="connsiteY1" fmla="*/ 609928 h 3557917"/>
                  <a:gd name="connsiteX2" fmla="*/ 1219857 w 1829785"/>
                  <a:gd name="connsiteY2" fmla="*/ 0 h 3557917"/>
                  <a:gd name="connsiteX3" fmla="*/ 0 w 1829785"/>
                  <a:gd name="connsiteY3" fmla="*/ 0 h 3557917"/>
                  <a:gd name="connsiteX4" fmla="*/ 0 w 1829785"/>
                  <a:gd name="connsiteY4" fmla="*/ 609928 h 3557917"/>
                  <a:gd name="connsiteX5" fmla="*/ 508274 w 1829785"/>
                  <a:gd name="connsiteY5" fmla="*/ 609928 h 3557917"/>
                  <a:gd name="connsiteX6" fmla="*/ 508274 w 1829785"/>
                  <a:gd name="connsiteY6" fmla="*/ 2352507 h 3557917"/>
                  <a:gd name="connsiteX7" fmla="*/ 203309 w 1829785"/>
                  <a:gd name="connsiteY7" fmla="*/ 2744678 h 3557917"/>
                  <a:gd name="connsiteX8" fmla="*/ 609928 w 1829785"/>
                  <a:gd name="connsiteY8" fmla="*/ 3151297 h 3557917"/>
                  <a:gd name="connsiteX9" fmla="*/ 1016547 w 1829785"/>
                  <a:gd name="connsiteY9" fmla="*/ 2744678 h 3557917"/>
                  <a:gd name="connsiteX10" fmla="*/ 711583 w 1829785"/>
                  <a:gd name="connsiteY10" fmla="*/ 2352507 h 3557917"/>
                  <a:gd name="connsiteX11" fmla="*/ 711583 w 1829785"/>
                  <a:gd name="connsiteY11" fmla="*/ 1931440 h 3557917"/>
                  <a:gd name="connsiteX12" fmla="*/ 1219857 w 1829785"/>
                  <a:gd name="connsiteY12" fmla="*/ 1931440 h 3557917"/>
                  <a:gd name="connsiteX13" fmla="*/ 1219857 w 1829785"/>
                  <a:gd name="connsiteY13" fmla="*/ 2966705 h 3557917"/>
                  <a:gd name="connsiteX14" fmla="*/ 1016547 w 1829785"/>
                  <a:gd name="connsiteY14" fmla="*/ 3252952 h 3557917"/>
                  <a:gd name="connsiteX15" fmla="*/ 1321512 w 1829785"/>
                  <a:gd name="connsiteY15" fmla="*/ 3557916 h 3557917"/>
                  <a:gd name="connsiteX16" fmla="*/ 1626476 w 1829785"/>
                  <a:gd name="connsiteY16" fmla="*/ 3252952 h 3557917"/>
                  <a:gd name="connsiteX17" fmla="*/ 1423166 w 1829785"/>
                  <a:gd name="connsiteY17" fmla="*/ 2966705 h 3557917"/>
                  <a:gd name="connsiteX18" fmla="*/ 1423166 w 1829785"/>
                  <a:gd name="connsiteY18" fmla="*/ 1931440 h 3557917"/>
                  <a:gd name="connsiteX19" fmla="*/ 1829785 w 1829785"/>
                  <a:gd name="connsiteY19" fmla="*/ 1931440 h 3557917"/>
                  <a:gd name="connsiteX20" fmla="*/ 1829785 w 1829785"/>
                  <a:gd name="connsiteY20" fmla="*/ 1728131 h 3557917"/>
                  <a:gd name="connsiteX21" fmla="*/ 711583 w 1829785"/>
                  <a:gd name="connsiteY21" fmla="*/ 1728131 h 3557917"/>
                  <a:gd name="connsiteX22" fmla="*/ 711583 w 1829785"/>
                  <a:gd name="connsiteY22" fmla="*/ 609928 h 3557917"/>
                  <a:gd name="connsiteX23" fmla="*/ 1321512 w 1829785"/>
                  <a:gd name="connsiteY23" fmla="*/ 3354607 h 3557917"/>
                  <a:gd name="connsiteX24" fmla="*/ 1219857 w 1829785"/>
                  <a:gd name="connsiteY24" fmla="*/ 3252952 h 3557917"/>
                  <a:gd name="connsiteX25" fmla="*/ 1321512 w 1829785"/>
                  <a:gd name="connsiteY25" fmla="*/ 3151297 h 3557917"/>
                  <a:gd name="connsiteX26" fmla="*/ 1423166 w 1829785"/>
                  <a:gd name="connsiteY26" fmla="*/ 3252952 h 3557917"/>
                  <a:gd name="connsiteX27" fmla="*/ 1321512 w 1829785"/>
                  <a:gd name="connsiteY27" fmla="*/ 3354607 h 3557917"/>
                  <a:gd name="connsiteX0" fmla="*/ 711583 w 1829785"/>
                  <a:gd name="connsiteY0" fmla="*/ 609928 h 3557915"/>
                  <a:gd name="connsiteX1" fmla="*/ 1219857 w 1829785"/>
                  <a:gd name="connsiteY1" fmla="*/ 609928 h 3557915"/>
                  <a:gd name="connsiteX2" fmla="*/ 1219857 w 1829785"/>
                  <a:gd name="connsiteY2" fmla="*/ 0 h 3557915"/>
                  <a:gd name="connsiteX3" fmla="*/ 0 w 1829785"/>
                  <a:gd name="connsiteY3" fmla="*/ 0 h 3557915"/>
                  <a:gd name="connsiteX4" fmla="*/ 0 w 1829785"/>
                  <a:gd name="connsiteY4" fmla="*/ 609928 h 3557915"/>
                  <a:gd name="connsiteX5" fmla="*/ 508274 w 1829785"/>
                  <a:gd name="connsiteY5" fmla="*/ 609928 h 3557915"/>
                  <a:gd name="connsiteX6" fmla="*/ 508274 w 1829785"/>
                  <a:gd name="connsiteY6" fmla="*/ 2352507 h 3557915"/>
                  <a:gd name="connsiteX7" fmla="*/ 203309 w 1829785"/>
                  <a:gd name="connsiteY7" fmla="*/ 2744678 h 3557915"/>
                  <a:gd name="connsiteX8" fmla="*/ 609928 w 1829785"/>
                  <a:gd name="connsiteY8" fmla="*/ 3151297 h 3557915"/>
                  <a:gd name="connsiteX9" fmla="*/ 1016547 w 1829785"/>
                  <a:gd name="connsiteY9" fmla="*/ 2744678 h 3557915"/>
                  <a:gd name="connsiteX10" fmla="*/ 711583 w 1829785"/>
                  <a:gd name="connsiteY10" fmla="*/ 2352507 h 3557915"/>
                  <a:gd name="connsiteX11" fmla="*/ 711583 w 1829785"/>
                  <a:gd name="connsiteY11" fmla="*/ 1931440 h 3557915"/>
                  <a:gd name="connsiteX12" fmla="*/ 1219857 w 1829785"/>
                  <a:gd name="connsiteY12" fmla="*/ 1931440 h 3557915"/>
                  <a:gd name="connsiteX13" fmla="*/ 1219857 w 1829785"/>
                  <a:gd name="connsiteY13" fmla="*/ 2966705 h 3557915"/>
                  <a:gd name="connsiteX14" fmla="*/ 1016547 w 1829785"/>
                  <a:gd name="connsiteY14" fmla="*/ 3252952 h 3557915"/>
                  <a:gd name="connsiteX15" fmla="*/ 1321512 w 1829785"/>
                  <a:gd name="connsiteY15" fmla="*/ 3557916 h 3557915"/>
                  <a:gd name="connsiteX16" fmla="*/ 1626476 w 1829785"/>
                  <a:gd name="connsiteY16" fmla="*/ 3252952 h 3557915"/>
                  <a:gd name="connsiteX17" fmla="*/ 1423166 w 1829785"/>
                  <a:gd name="connsiteY17" fmla="*/ 2966705 h 3557915"/>
                  <a:gd name="connsiteX18" fmla="*/ 1423166 w 1829785"/>
                  <a:gd name="connsiteY18" fmla="*/ 1931440 h 3557915"/>
                  <a:gd name="connsiteX19" fmla="*/ 1829785 w 1829785"/>
                  <a:gd name="connsiteY19" fmla="*/ 1931440 h 3557915"/>
                  <a:gd name="connsiteX20" fmla="*/ 1829785 w 1829785"/>
                  <a:gd name="connsiteY20" fmla="*/ 1728131 h 3557915"/>
                  <a:gd name="connsiteX21" fmla="*/ 711583 w 1829785"/>
                  <a:gd name="connsiteY21" fmla="*/ 1728131 h 3557915"/>
                  <a:gd name="connsiteX22" fmla="*/ 711583 w 1829785"/>
                  <a:gd name="connsiteY22" fmla="*/ 609928 h 3557915"/>
                  <a:gd name="connsiteX23" fmla="*/ 1321512 w 1829785"/>
                  <a:gd name="connsiteY23" fmla="*/ 3354607 h 3557915"/>
                  <a:gd name="connsiteX24" fmla="*/ 1219857 w 1829785"/>
                  <a:gd name="connsiteY24" fmla="*/ 3252952 h 3557915"/>
                  <a:gd name="connsiteX25" fmla="*/ 1423166 w 1829785"/>
                  <a:gd name="connsiteY25" fmla="*/ 3252952 h 3557915"/>
                  <a:gd name="connsiteX26" fmla="*/ 1321512 w 1829785"/>
                  <a:gd name="connsiteY26" fmla="*/ 3354607 h 3557915"/>
                  <a:gd name="connsiteX0" fmla="*/ 711583 w 1829785"/>
                  <a:gd name="connsiteY0" fmla="*/ 609928 h 3557917"/>
                  <a:gd name="connsiteX1" fmla="*/ 1219857 w 1829785"/>
                  <a:gd name="connsiteY1" fmla="*/ 609928 h 3557917"/>
                  <a:gd name="connsiteX2" fmla="*/ 1219857 w 1829785"/>
                  <a:gd name="connsiteY2" fmla="*/ 0 h 3557917"/>
                  <a:gd name="connsiteX3" fmla="*/ 0 w 1829785"/>
                  <a:gd name="connsiteY3" fmla="*/ 0 h 3557917"/>
                  <a:gd name="connsiteX4" fmla="*/ 0 w 1829785"/>
                  <a:gd name="connsiteY4" fmla="*/ 609928 h 3557917"/>
                  <a:gd name="connsiteX5" fmla="*/ 508274 w 1829785"/>
                  <a:gd name="connsiteY5" fmla="*/ 609928 h 3557917"/>
                  <a:gd name="connsiteX6" fmla="*/ 508274 w 1829785"/>
                  <a:gd name="connsiteY6" fmla="*/ 2352507 h 3557917"/>
                  <a:gd name="connsiteX7" fmla="*/ 203309 w 1829785"/>
                  <a:gd name="connsiteY7" fmla="*/ 2744678 h 3557917"/>
                  <a:gd name="connsiteX8" fmla="*/ 609928 w 1829785"/>
                  <a:gd name="connsiteY8" fmla="*/ 3151297 h 3557917"/>
                  <a:gd name="connsiteX9" fmla="*/ 1016547 w 1829785"/>
                  <a:gd name="connsiteY9" fmla="*/ 2744678 h 3557917"/>
                  <a:gd name="connsiteX10" fmla="*/ 711583 w 1829785"/>
                  <a:gd name="connsiteY10" fmla="*/ 2352507 h 3557917"/>
                  <a:gd name="connsiteX11" fmla="*/ 711583 w 1829785"/>
                  <a:gd name="connsiteY11" fmla="*/ 1931440 h 3557917"/>
                  <a:gd name="connsiteX12" fmla="*/ 1219857 w 1829785"/>
                  <a:gd name="connsiteY12" fmla="*/ 1931440 h 3557917"/>
                  <a:gd name="connsiteX13" fmla="*/ 1219857 w 1829785"/>
                  <a:gd name="connsiteY13" fmla="*/ 2966705 h 3557917"/>
                  <a:gd name="connsiteX14" fmla="*/ 1016547 w 1829785"/>
                  <a:gd name="connsiteY14" fmla="*/ 3252952 h 3557917"/>
                  <a:gd name="connsiteX15" fmla="*/ 1321512 w 1829785"/>
                  <a:gd name="connsiteY15" fmla="*/ 3557916 h 3557917"/>
                  <a:gd name="connsiteX16" fmla="*/ 1626476 w 1829785"/>
                  <a:gd name="connsiteY16" fmla="*/ 3252952 h 3557917"/>
                  <a:gd name="connsiteX17" fmla="*/ 1423166 w 1829785"/>
                  <a:gd name="connsiteY17" fmla="*/ 2966705 h 3557917"/>
                  <a:gd name="connsiteX18" fmla="*/ 1423166 w 1829785"/>
                  <a:gd name="connsiteY18" fmla="*/ 1931440 h 3557917"/>
                  <a:gd name="connsiteX19" fmla="*/ 1829785 w 1829785"/>
                  <a:gd name="connsiteY19" fmla="*/ 1931440 h 3557917"/>
                  <a:gd name="connsiteX20" fmla="*/ 1829785 w 1829785"/>
                  <a:gd name="connsiteY20" fmla="*/ 1728131 h 3557917"/>
                  <a:gd name="connsiteX21" fmla="*/ 711583 w 1829785"/>
                  <a:gd name="connsiteY21" fmla="*/ 1728131 h 3557917"/>
                  <a:gd name="connsiteX22" fmla="*/ 711583 w 1829785"/>
                  <a:gd name="connsiteY22" fmla="*/ 609928 h 3557917"/>
                  <a:gd name="connsiteX23" fmla="*/ 1321512 w 1829785"/>
                  <a:gd name="connsiteY23" fmla="*/ 3354607 h 3557917"/>
                  <a:gd name="connsiteX24" fmla="*/ 1219857 w 1829785"/>
                  <a:gd name="connsiteY24" fmla="*/ 3252952 h 3557917"/>
                  <a:gd name="connsiteX25" fmla="*/ 1321512 w 1829785"/>
                  <a:gd name="connsiteY25" fmla="*/ 3354607 h 3557917"/>
                  <a:gd name="connsiteX0" fmla="*/ 711583 w 1829785"/>
                  <a:gd name="connsiteY0" fmla="*/ 609928 h 3557915"/>
                  <a:gd name="connsiteX1" fmla="*/ 1219857 w 1829785"/>
                  <a:gd name="connsiteY1" fmla="*/ 609928 h 3557915"/>
                  <a:gd name="connsiteX2" fmla="*/ 1219857 w 1829785"/>
                  <a:gd name="connsiteY2" fmla="*/ 0 h 3557915"/>
                  <a:gd name="connsiteX3" fmla="*/ 0 w 1829785"/>
                  <a:gd name="connsiteY3" fmla="*/ 0 h 3557915"/>
                  <a:gd name="connsiteX4" fmla="*/ 0 w 1829785"/>
                  <a:gd name="connsiteY4" fmla="*/ 609928 h 3557915"/>
                  <a:gd name="connsiteX5" fmla="*/ 508274 w 1829785"/>
                  <a:gd name="connsiteY5" fmla="*/ 609928 h 3557915"/>
                  <a:gd name="connsiteX6" fmla="*/ 508274 w 1829785"/>
                  <a:gd name="connsiteY6" fmla="*/ 2352507 h 3557915"/>
                  <a:gd name="connsiteX7" fmla="*/ 203309 w 1829785"/>
                  <a:gd name="connsiteY7" fmla="*/ 2744678 h 3557915"/>
                  <a:gd name="connsiteX8" fmla="*/ 609928 w 1829785"/>
                  <a:gd name="connsiteY8" fmla="*/ 3151297 h 3557915"/>
                  <a:gd name="connsiteX9" fmla="*/ 1016547 w 1829785"/>
                  <a:gd name="connsiteY9" fmla="*/ 2744678 h 3557915"/>
                  <a:gd name="connsiteX10" fmla="*/ 711583 w 1829785"/>
                  <a:gd name="connsiteY10" fmla="*/ 2352507 h 3557915"/>
                  <a:gd name="connsiteX11" fmla="*/ 711583 w 1829785"/>
                  <a:gd name="connsiteY11" fmla="*/ 1931440 h 3557915"/>
                  <a:gd name="connsiteX12" fmla="*/ 1219857 w 1829785"/>
                  <a:gd name="connsiteY12" fmla="*/ 1931440 h 3557915"/>
                  <a:gd name="connsiteX13" fmla="*/ 1219857 w 1829785"/>
                  <a:gd name="connsiteY13" fmla="*/ 2966705 h 3557915"/>
                  <a:gd name="connsiteX14" fmla="*/ 1016547 w 1829785"/>
                  <a:gd name="connsiteY14" fmla="*/ 3252952 h 3557915"/>
                  <a:gd name="connsiteX15" fmla="*/ 1321512 w 1829785"/>
                  <a:gd name="connsiteY15" fmla="*/ 3557916 h 3557915"/>
                  <a:gd name="connsiteX16" fmla="*/ 1626476 w 1829785"/>
                  <a:gd name="connsiteY16" fmla="*/ 3252952 h 3557915"/>
                  <a:gd name="connsiteX17" fmla="*/ 1423166 w 1829785"/>
                  <a:gd name="connsiteY17" fmla="*/ 2966705 h 3557915"/>
                  <a:gd name="connsiteX18" fmla="*/ 1423166 w 1829785"/>
                  <a:gd name="connsiteY18" fmla="*/ 1931440 h 3557915"/>
                  <a:gd name="connsiteX19" fmla="*/ 1829785 w 1829785"/>
                  <a:gd name="connsiteY19" fmla="*/ 1931440 h 3557915"/>
                  <a:gd name="connsiteX20" fmla="*/ 1829785 w 1829785"/>
                  <a:gd name="connsiteY20" fmla="*/ 1728131 h 3557915"/>
                  <a:gd name="connsiteX21" fmla="*/ 711583 w 1829785"/>
                  <a:gd name="connsiteY21" fmla="*/ 1728131 h 3557915"/>
                  <a:gd name="connsiteX22" fmla="*/ 711583 w 1829785"/>
                  <a:gd name="connsiteY22" fmla="*/ 609928 h 355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9785" h="3557915">
                    <a:moveTo>
                      <a:pt x="711583" y="609928"/>
                    </a:moveTo>
                    <a:lnTo>
                      <a:pt x="1219857" y="609928"/>
                    </a:lnTo>
                    <a:lnTo>
                      <a:pt x="1219857" y="0"/>
                    </a:lnTo>
                    <a:lnTo>
                      <a:pt x="0" y="0"/>
                    </a:lnTo>
                    <a:lnTo>
                      <a:pt x="0" y="609928"/>
                    </a:lnTo>
                    <a:lnTo>
                      <a:pt x="508274" y="609928"/>
                    </a:lnTo>
                    <a:lnTo>
                      <a:pt x="508274" y="2352507"/>
                    </a:lnTo>
                    <a:cubicBezTo>
                      <a:pt x="333307" y="2397921"/>
                      <a:pt x="203309" y="2555715"/>
                      <a:pt x="203309" y="2744678"/>
                    </a:cubicBezTo>
                    <a:cubicBezTo>
                      <a:pt x="203309" y="2968929"/>
                      <a:pt x="385673" y="3151297"/>
                      <a:pt x="609928" y="3151297"/>
                    </a:cubicBezTo>
                    <a:cubicBezTo>
                      <a:pt x="834184" y="3151297"/>
                      <a:pt x="1016547" y="2968929"/>
                      <a:pt x="1016547" y="2744678"/>
                    </a:cubicBezTo>
                    <a:cubicBezTo>
                      <a:pt x="1016547" y="2555715"/>
                      <a:pt x="886550" y="2397921"/>
                      <a:pt x="711583" y="2352507"/>
                    </a:cubicBezTo>
                    <a:lnTo>
                      <a:pt x="711583" y="1931440"/>
                    </a:lnTo>
                    <a:lnTo>
                      <a:pt x="1219857" y="1931440"/>
                    </a:lnTo>
                    <a:lnTo>
                      <a:pt x="1219857" y="2966705"/>
                    </a:lnTo>
                    <a:cubicBezTo>
                      <a:pt x="1101822" y="3008790"/>
                      <a:pt x="1016547" y="3120623"/>
                      <a:pt x="1016547" y="3252952"/>
                    </a:cubicBezTo>
                    <a:cubicBezTo>
                      <a:pt x="1016547" y="3421064"/>
                      <a:pt x="1153394" y="3557916"/>
                      <a:pt x="1321512" y="3557916"/>
                    </a:cubicBezTo>
                    <a:cubicBezTo>
                      <a:pt x="1489623" y="3557916"/>
                      <a:pt x="1626476" y="3421064"/>
                      <a:pt x="1626476" y="3252952"/>
                    </a:cubicBezTo>
                    <a:cubicBezTo>
                      <a:pt x="1626476" y="3120623"/>
                      <a:pt x="1541200" y="3008790"/>
                      <a:pt x="1423166" y="2966705"/>
                    </a:cubicBezTo>
                    <a:lnTo>
                      <a:pt x="1423166" y="1931440"/>
                    </a:lnTo>
                    <a:lnTo>
                      <a:pt x="1829785" y="1931440"/>
                    </a:lnTo>
                    <a:lnTo>
                      <a:pt x="1829785" y="1728131"/>
                    </a:lnTo>
                    <a:lnTo>
                      <a:pt x="711583" y="1728131"/>
                    </a:lnTo>
                    <a:lnTo>
                      <a:pt x="711583" y="609928"/>
                    </a:lnTo>
                    <a:close/>
                  </a:path>
                </a:pathLst>
              </a:custGeom>
              <a:grpFill/>
              <a:ln w="12707"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prstClr val="black"/>
                  </a:solidFill>
                  <a:effectLst/>
                  <a:uLnTx/>
                  <a:uFillTx/>
                  <a:latin typeface="Calibri" panose="020F0502020204030204"/>
                </a:endParaRPr>
              </a:p>
            </p:txBody>
          </p:sp>
          <p:sp>
            <p:nvSpPr>
              <p:cNvPr id="23" name="Freeform: Shape 22">
                <a:extLst>
                  <a:ext uri="{FF2B5EF4-FFF2-40B4-BE49-F238E27FC236}">
                    <a16:creationId xmlns:a16="http://schemas.microsoft.com/office/drawing/2014/main" id="{EB4302A6-C54A-AA29-AC1A-A85960B96399}"/>
                  </a:ext>
                </a:extLst>
              </p:cNvPr>
              <p:cNvSpPr/>
              <p:nvPr/>
            </p:nvSpPr>
            <p:spPr>
              <a:xfrm>
                <a:off x="2235211" y="3684946"/>
                <a:ext cx="1073821" cy="1073596"/>
              </a:xfrm>
              <a:custGeom>
                <a:avLst/>
                <a:gdLst>
                  <a:gd name="connsiteX0" fmla="*/ 2306955 w 4616768"/>
                  <a:gd name="connsiteY0" fmla="*/ 1292543 h 4615815"/>
                  <a:gd name="connsiteX1" fmla="*/ 3321368 w 4616768"/>
                  <a:gd name="connsiteY1" fmla="*/ 2306956 h 4615815"/>
                  <a:gd name="connsiteX2" fmla="*/ 2306955 w 4616768"/>
                  <a:gd name="connsiteY2" fmla="*/ 3321369 h 4615815"/>
                  <a:gd name="connsiteX3" fmla="*/ 1292542 w 4616768"/>
                  <a:gd name="connsiteY3" fmla="*/ 2306956 h 4615815"/>
                  <a:gd name="connsiteX4" fmla="*/ 2306955 w 4616768"/>
                  <a:gd name="connsiteY4" fmla="*/ 1292543 h 4615815"/>
                  <a:gd name="connsiteX5" fmla="*/ 2307908 w 4616768"/>
                  <a:gd name="connsiteY5" fmla="*/ 1008698 h 4615815"/>
                  <a:gd name="connsiteX6" fmla="*/ 1008698 w 4616768"/>
                  <a:gd name="connsiteY6" fmla="*/ 2307908 h 4615815"/>
                  <a:gd name="connsiteX7" fmla="*/ 2307908 w 4616768"/>
                  <a:gd name="connsiteY7" fmla="*/ 3607118 h 4615815"/>
                  <a:gd name="connsiteX8" fmla="*/ 3607118 w 4616768"/>
                  <a:gd name="connsiteY8" fmla="*/ 2307908 h 4615815"/>
                  <a:gd name="connsiteX9" fmla="*/ 2307908 w 4616768"/>
                  <a:gd name="connsiteY9" fmla="*/ 1008698 h 4615815"/>
                  <a:gd name="connsiteX10" fmla="*/ 2100263 w 4616768"/>
                  <a:gd name="connsiteY10" fmla="*/ 0 h 4615815"/>
                  <a:gd name="connsiteX11" fmla="*/ 2514600 w 4616768"/>
                  <a:gd name="connsiteY11" fmla="*/ 0 h 4615815"/>
                  <a:gd name="connsiteX12" fmla="*/ 2667000 w 4616768"/>
                  <a:gd name="connsiteY12" fmla="*/ 152400 h 4615815"/>
                  <a:gd name="connsiteX13" fmla="*/ 2667000 w 4616768"/>
                  <a:gd name="connsiteY13" fmla="*/ 496253 h 4615815"/>
                  <a:gd name="connsiteX14" fmla="*/ 3333750 w 4616768"/>
                  <a:gd name="connsiteY14" fmla="*/ 772478 h 4615815"/>
                  <a:gd name="connsiteX15" fmla="*/ 3577590 w 4616768"/>
                  <a:gd name="connsiteY15" fmla="*/ 528638 h 4615815"/>
                  <a:gd name="connsiteX16" fmla="*/ 3792855 w 4616768"/>
                  <a:gd name="connsiteY16" fmla="*/ 528638 h 4615815"/>
                  <a:gd name="connsiteX17" fmla="*/ 4086225 w 4616768"/>
                  <a:gd name="connsiteY17" fmla="*/ 822008 h 4615815"/>
                  <a:gd name="connsiteX18" fmla="*/ 4086225 w 4616768"/>
                  <a:gd name="connsiteY18" fmla="*/ 1037273 h 4615815"/>
                  <a:gd name="connsiteX19" fmla="*/ 3842385 w 4616768"/>
                  <a:gd name="connsiteY19" fmla="*/ 1281113 h 4615815"/>
                  <a:gd name="connsiteX20" fmla="*/ 4118610 w 4616768"/>
                  <a:gd name="connsiteY20" fmla="*/ 1947863 h 4615815"/>
                  <a:gd name="connsiteX21" fmla="*/ 4463415 w 4616768"/>
                  <a:gd name="connsiteY21" fmla="*/ 1947863 h 4615815"/>
                  <a:gd name="connsiteX22" fmla="*/ 4616768 w 4616768"/>
                  <a:gd name="connsiteY22" fmla="*/ 2100263 h 4615815"/>
                  <a:gd name="connsiteX23" fmla="*/ 4616768 w 4616768"/>
                  <a:gd name="connsiteY23" fmla="*/ 2514600 h 4615815"/>
                  <a:gd name="connsiteX24" fmla="*/ 4464368 w 4616768"/>
                  <a:gd name="connsiteY24" fmla="*/ 2667000 h 4615815"/>
                  <a:gd name="connsiteX25" fmla="*/ 4119563 w 4616768"/>
                  <a:gd name="connsiteY25" fmla="*/ 2667000 h 4615815"/>
                  <a:gd name="connsiteX26" fmla="*/ 3843338 w 4616768"/>
                  <a:gd name="connsiteY26" fmla="*/ 3333750 h 4615815"/>
                  <a:gd name="connsiteX27" fmla="*/ 4087178 w 4616768"/>
                  <a:gd name="connsiteY27" fmla="*/ 3577590 h 4615815"/>
                  <a:gd name="connsiteX28" fmla="*/ 4087178 w 4616768"/>
                  <a:gd name="connsiteY28" fmla="*/ 3792855 h 4615815"/>
                  <a:gd name="connsiteX29" fmla="*/ 3793808 w 4616768"/>
                  <a:gd name="connsiteY29" fmla="*/ 4086225 h 4615815"/>
                  <a:gd name="connsiteX30" fmla="*/ 3578543 w 4616768"/>
                  <a:gd name="connsiteY30" fmla="*/ 4086225 h 4615815"/>
                  <a:gd name="connsiteX31" fmla="*/ 3334703 w 4616768"/>
                  <a:gd name="connsiteY31" fmla="*/ 3842385 h 4615815"/>
                  <a:gd name="connsiteX32" fmla="*/ 2667953 w 4616768"/>
                  <a:gd name="connsiteY32" fmla="*/ 4118610 h 4615815"/>
                  <a:gd name="connsiteX33" fmla="*/ 2667953 w 4616768"/>
                  <a:gd name="connsiteY33" fmla="*/ 4463415 h 4615815"/>
                  <a:gd name="connsiteX34" fmla="*/ 2515553 w 4616768"/>
                  <a:gd name="connsiteY34" fmla="*/ 4615815 h 4615815"/>
                  <a:gd name="connsiteX35" fmla="*/ 2101215 w 4616768"/>
                  <a:gd name="connsiteY35" fmla="*/ 4615815 h 4615815"/>
                  <a:gd name="connsiteX36" fmla="*/ 1948815 w 4616768"/>
                  <a:gd name="connsiteY36" fmla="*/ 4463415 h 4615815"/>
                  <a:gd name="connsiteX37" fmla="*/ 1948815 w 4616768"/>
                  <a:gd name="connsiteY37" fmla="*/ 4118610 h 4615815"/>
                  <a:gd name="connsiteX38" fmla="*/ 1282065 w 4616768"/>
                  <a:gd name="connsiteY38" fmla="*/ 3842385 h 4615815"/>
                  <a:gd name="connsiteX39" fmla="*/ 1038225 w 4616768"/>
                  <a:gd name="connsiteY39" fmla="*/ 4086225 h 4615815"/>
                  <a:gd name="connsiteX40" fmla="*/ 822960 w 4616768"/>
                  <a:gd name="connsiteY40" fmla="*/ 4086225 h 4615815"/>
                  <a:gd name="connsiteX41" fmla="*/ 529590 w 4616768"/>
                  <a:gd name="connsiteY41" fmla="*/ 3792855 h 4615815"/>
                  <a:gd name="connsiteX42" fmla="*/ 529590 w 4616768"/>
                  <a:gd name="connsiteY42" fmla="*/ 3577590 h 4615815"/>
                  <a:gd name="connsiteX43" fmla="*/ 773430 w 4616768"/>
                  <a:gd name="connsiteY43" fmla="*/ 3333750 h 4615815"/>
                  <a:gd name="connsiteX44" fmla="*/ 497205 w 4616768"/>
                  <a:gd name="connsiteY44" fmla="*/ 2667000 h 4615815"/>
                  <a:gd name="connsiteX45" fmla="*/ 152400 w 4616768"/>
                  <a:gd name="connsiteY45" fmla="*/ 2667000 h 4615815"/>
                  <a:gd name="connsiteX46" fmla="*/ 0 w 4616768"/>
                  <a:gd name="connsiteY46" fmla="*/ 2514600 h 4615815"/>
                  <a:gd name="connsiteX47" fmla="*/ 0 w 4616768"/>
                  <a:gd name="connsiteY47" fmla="*/ 2100263 h 4615815"/>
                  <a:gd name="connsiteX48" fmla="*/ 152400 w 4616768"/>
                  <a:gd name="connsiteY48" fmla="*/ 1947863 h 4615815"/>
                  <a:gd name="connsiteX49" fmla="*/ 497205 w 4616768"/>
                  <a:gd name="connsiteY49" fmla="*/ 1947863 h 4615815"/>
                  <a:gd name="connsiteX50" fmla="*/ 773430 w 4616768"/>
                  <a:gd name="connsiteY50" fmla="*/ 1281113 h 4615815"/>
                  <a:gd name="connsiteX51" fmla="*/ 529590 w 4616768"/>
                  <a:gd name="connsiteY51" fmla="*/ 1037273 h 4615815"/>
                  <a:gd name="connsiteX52" fmla="*/ 529590 w 4616768"/>
                  <a:gd name="connsiteY52" fmla="*/ 822008 h 4615815"/>
                  <a:gd name="connsiteX53" fmla="*/ 822008 w 4616768"/>
                  <a:gd name="connsiteY53" fmla="*/ 529590 h 4615815"/>
                  <a:gd name="connsiteX54" fmla="*/ 1037273 w 4616768"/>
                  <a:gd name="connsiteY54" fmla="*/ 529590 h 4615815"/>
                  <a:gd name="connsiteX55" fmla="*/ 1281113 w 4616768"/>
                  <a:gd name="connsiteY55" fmla="*/ 773430 h 4615815"/>
                  <a:gd name="connsiteX56" fmla="*/ 1947863 w 4616768"/>
                  <a:gd name="connsiteY56" fmla="*/ 497205 h 4615815"/>
                  <a:gd name="connsiteX57" fmla="*/ 1947863 w 4616768"/>
                  <a:gd name="connsiteY57" fmla="*/ 152400 h 4615815"/>
                  <a:gd name="connsiteX58" fmla="*/ 2100263 w 4616768"/>
                  <a:gd name="connsiteY58" fmla="*/ 0 h 46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616768" h="4615815">
                    <a:moveTo>
                      <a:pt x="2306955" y="1292543"/>
                    </a:moveTo>
                    <a:cubicBezTo>
                      <a:pt x="2867200" y="1292543"/>
                      <a:pt x="3321368" y="1746711"/>
                      <a:pt x="3321368" y="2306956"/>
                    </a:cubicBezTo>
                    <a:cubicBezTo>
                      <a:pt x="3321368" y="2867201"/>
                      <a:pt x="2867200" y="3321369"/>
                      <a:pt x="2306955" y="3321369"/>
                    </a:cubicBezTo>
                    <a:cubicBezTo>
                      <a:pt x="1746710" y="3321369"/>
                      <a:pt x="1292542" y="2867201"/>
                      <a:pt x="1292542" y="2306956"/>
                    </a:cubicBezTo>
                    <a:cubicBezTo>
                      <a:pt x="1292542" y="1746711"/>
                      <a:pt x="1746710" y="1292543"/>
                      <a:pt x="2306955" y="1292543"/>
                    </a:cubicBezTo>
                    <a:close/>
                    <a:moveTo>
                      <a:pt x="2307908" y="1008698"/>
                    </a:moveTo>
                    <a:cubicBezTo>
                      <a:pt x="1591628" y="1008698"/>
                      <a:pt x="1008698" y="1591628"/>
                      <a:pt x="1008698" y="2307908"/>
                    </a:cubicBezTo>
                    <a:cubicBezTo>
                      <a:pt x="1008698" y="3024188"/>
                      <a:pt x="1591628" y="3607118"/>
                      <a:pt x="2307908" y="3607118"/>
                    </a:cubicBezTo>
                    <a:cubicBezTo>
                      <a:pt x="3024188" y="3607118"/>
                      <a:pt x="3607118" y="3024188"/>
                      <a:pt x="3607118" y="2307908"/>
                    </a:cubicBezTo>
                    <a:cubicBezTo>
                      <a:pt x="3607118" y="1591628"/>
                      <a:pt x="3024188" y="1008698"/>
                      <a:pt x="2307908" y="1008698"/>
                    </a:cubicBezTo>
                    <a:close/>
                    <a:moveTo>
                      <a:pt x="2100263" y="0"/>
                    </a:moveTo>
                    <a:lnTo>
                      <a:pt x="2514600" y="0"/>
                    </a:lnTo>
                    <a:cubicBezTo>
                      <a:pt x="2598420" y="0"/>
                      <a:pt x="2667000" y="68580"/>
                      <a:pt x="2667000" y="152400"/>
                    </a:cubicBezTo>
                    <a:lnTo>
                      <a:pt x="2667000" y="496253"/>
                    </a:lnTo>
                    <a:cubicBezTo>
                      <a:pt x="2909888" y="543878"/>
                      <a:pt x="3135630" y="640080"/>
                      <a:pt x="3333750" y="772478"/>
                    </a:cubicBezTo>
                    <a:lnTo>
                      <a:pt x="3577590" y="528638"/>
                    </a:lnTo>
                    <a:cubicBezTo>
                      <a:pt x="3636645" y="469583"/>
                      <a:pt x="3733800" y="469583"/>
                      <a:pt x="3792855" y="528638"/>
                    </a:cubicBezTo>
                    <a:lnTo>
                      <a:pt x="4086225" y="822008"/>
                    </a:lnTo>
                    <a:cubicBezTo>
                      <a:pt x="4145280" y="881063"/>
                      <a:pt x="4145280" y="978218"/>
                      <a:pt x="4086225" y="1037273"/>
                    </a:cubicBezTo>
                    <a:lnTo>
                      <a:pt x="3842385" y="1281113"/>
                    </a:lnTo>
                    <a:cubicBezTo>
                      <a:pt x="3975735" y="1480185"/>
                      <a:pt x="4070985" y="1704975"/>
                      <a:pt x="4118610" y="1947863"/>
                    </a:cubicBezTo>
                    <a:lnTo>
                      <a:pt x="4463415" y="1947863"/>
                    </a:lnTo>
                    <a:cubicBezTo>
                      <a:pt x="4548188" y="1947863"/>
                      <a:pt x="4615815" y="2016443"/>
                      <a:pt x="4616768" y="2100263"/>
                    </a:cubicBezTo>
                    <a:lnTo>
                      <a:pt x="4616768" y="2514600"/>
                    </a:lnTo>
                    <a:cubicBezTo>
                      <a:pt x="4616768" y="2598420"/>
                      <a:pt x="4548188" y="2667000"/>
                      <a:pt x="4464368" y="2667000"/>
                    </a:cubicBezTo>
                    <a:lnTo>
                      <a:pt x="4119563" y="2667000"/>
                    </a:lnTo>
                    <a:cubicBezTo>
                      <a:pt x="4071938" y="2909888"/>
                      <a:pt x="3975735" y="3135630"/>
                      <a:pt x="3843338" y="3333750"/>
                    </a:cubicBezTo>
                    <a:lnTo>
                      <a:pt x="4087178" y="3577590"/>
                    </a:lnTo>
                    <a:cubicBezTo>
                      <a:pt x="4146233" y="3636645"/>
                      <a:pt x="4146233" y="3733800"/>
                      <a:pt x="4087178" y="3792855"/>
                    </a:cubicBezTo>
                    <a:lnTo>
                      <a:pt x="3793808" y="4086225"/>
                    </a:lnTo>
                    <a:cubicBezTo>
                      <a:pt x="3734753" y="4145280"/>
                      <a:pt x="3637598" y="4145280"/>
                      <a:pt x="3578543" y="4086225"/>
                    </a:cubicBezTo>
                    <a:lnTo>
                      <a:pt x="3334703" y="3842385"/>
                    </a:lnTo>
                    <a:cubicBezTo>
                      <a:pt x="3135630" y="3975735"/>
                      <a:pt x="2910840" y="4070985"/>
                      <a:pt x="2667953" y="4118610"/>
                    </a:cubicBezTo>
                    <a:lnTo>
                      <a:pt x="2667953" y="4463415"/>
                    </a:lnTo>
                    <a:cubicBezTo>
                      <a:pt x="2667953" y="4547235"/>
                      <a:pt x="2599373" y="4615815"/>
                      <a:pt x="2515553" y="4615815"/>
                    </a:cubicBezTo>
                    <a:lnTo>
                      <a:pt x="2101215" y="4615815"/>
                    </a:lnTo>
                    <a:cubicBezTo>
                      <a:pt x="2017395" y="4615815"/>
                      <a:pt x="1948815" y="4547235"/>
                      <a:pt x="1948815" y="4463415"/>
                    </a:cubicBezTo>
                    <a:lnTo>
                      <a:pt x="1948815" y="4118610"/>
                    </a:lnTo>
                    <a:cubicBezTo>
                      <a:pt x="1705928" y="4070985"/>
                      <a:pt x="1480185" y="3975735"/>
                      <a:pt x="1282065" y="3842385"/>
                    </a:cubicBezTo>
                    <a:lnTo>
                      <a:pt x="1038225" y="4086225"/>
                    </a:lnTo>
                    <a:cubicBezTo>
                      <a:pt x="979170" y="4145280"/>
                      <a:pt x="882015" y="4145280"/>
                      <a:pt x="822960" y="4086225"/>
                    </a:cubicBezTo>
                    <a:lnTo>
                      <a:pt x="529590" y="3792855"/>
                    </a:lnTo>
                    <a:cubicBezTo>
                      <a:pt x="470535" y="3733800"/>
                      <a:pt x="470535" y="3636645"/>
                      <a:pt x="529590" y="3577590"/>
                    </a:cubicBezTo>
                    <a:lnTo>
                      <a:pt x="773430" y="3333750"/>
                    </a:lnTo>
                    <a:cubicBezTo>
                      <a:pt x="640080" y="3134678"/>
                      <a:pt x="544830" y="2909888"/>
                      <a:pt x="497205" y="2667000"/>
                    </a:cubicBezTo>
                    <a:lnTo>
                      <a:pt x="152400" y="2667000"/>
                    </a:lnTo>
                    <a:cubicBezTo>
                      <a:pt x="68580" y="2667000"/>
                      <a:pt x="0" y="2598420"/>
                      <a:pt x="0" y="2514600"/>
                    </a:cubicBezTo>
                    <a:lnTo>
                      <a:pt x="0" y="2100263"/>
                    </a:lnTo>
                    <a:cubicBezTo>
                      <a:pt x="0" y="2016443"/>
                      <a:pt x="68580" y="1947863"/>
                      <a:pt x="152400" y="1947863"/>
                    </a:cubicBezTo>
                    <a:lnTo>
                      <a:pt x="497205" y="1947863"/>
                    </a:lnTo>
                    <a:cubicBezTo>
                      <a:pt x="544830" y="1704975"/>
                      <a:pt x="641033" y="1479233"/>
                      <a:pt x="773430" y="1281113"/>
                    </a:cubicBezTo>
                    <a:lnTo>
                      <a:pt x="529590" y="1037273"/>
                    </a:lnTo>
                    <a:cubicBezTo>
                      <a:pt x="470535" y="978218"/>
                      <a:pt x="470535" y="881063"/>
                      <a:pt x="529590" y="822008"/>
                    </a:cubicBezTo>
                    <a:lnTo>
                      <a:pt x="822008" y="529590"/>
                    </a:lnTo>
                    <a:cubicBezTo>
                      <a:pt x="881063" y="470535"/>
                      <a:pt x="978218" y="470535"/>
                      <a:pt x="1037273" y="529590"/>
                    </a:cubicBezTo>
                    <a:lnTo>
                      <a:pt x="1281113" y="773430"/>
                    </a:lnTo>
                    <a:cubicBezTo>
                      <a:pt x="1480185" y="640080"/>
                      <a:pt x="1704975" y="544830"/>
                      <a:pt x="1947863" y="497205"/>
                    </a:cubicBezTo>
                    <a:lnTo>
                      <a:pt x="1947863" y="152400"/>
                    </a:lnTo>
                    <a:cubicBezTo>
                      <a:pt x="1947863" y="68580"/>
                      <a:pt x="2016443" y="0"/>
                      <a:pt x="2100263" y="0"/>
                    </a:cubicBezTo>
                    <a:close/>
                  </a:path>
                </a:pathLst>
              </a:custGeom>
              <a:grp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a:ln>
                    <a:noFill/>
                  </a:ln>
                  <a:solidFill>
                    <a:prstClr val="black"/>
                  </a:solidFill>
                  <a:effectLst/>
                  <a:uLnTx/>
                  <a:uFillTx/>
                  <a:latin typeface="Calibri" panose="020F0502020204030204"/>
                </a:endParaRPr>
              </a:p>
            </p:txBody>
          </p:sp>
        </p:grpSp>
      </p:grpSp>
      <p:pic>
        <p:nvPicPr>
          <p:cNvPr id="3" name="Picture 2">
            <a:extLst>
              <a:ext uri="{FF2B5EF4-FFF2-40B4-BE49-F238E27FC236}">
                <a16:creationId xmlns:a16="http://schemas.microsoft.com/office/drawing/2014/main" id="{982F23D9-FEEC-5BF3-E2F9-077D2D41AF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192000" cy="4350774"/>
          </a:xfrm>
          <a:prstGeom prst="rect">
            <a:avLst/>
          </a:prstGeom>
        </p:spPr>
      </p:pic>
      <p:pic>
        <p:nvPicPr>
          <p:cNvPr id="15" name="Picture 14">
            <a:extLst>
              <a:ext uri="{FF2B5EF4-FFF2-40B4-BE49-F238E27FC236}">
                <a16:creationId xmlns:a16="http://schemas.microsoft.com/office/drawing/2014/main" id="{E57474E2-AD7A-0381-F4A8-D67C447FC043}"/>
              </a:ext>
            </a:extLst>
          </p:cNvPr>
          <p:cNvPicPr>
            <a:picLocks noChangeAspect="1"/>
          </p:cNvPicPr>
          <p:nvPr/>
        </p:nvPicPr>
        <p:blipFill rotWithShape="1">
          <a:blip r:embed="rId3">
            <a:extLst>
              <a:ext uri="{28A0092B-C50C-407E-A947-70E740481C1C}">
                <a14:useLocalDpi xmlns:a14="http://schemas.microsoft.com/office/drawing/2010/main"/>
              </a:ext>
            </a:extLst>
          </a:blip>
          <a:srcRect b="38596"/>
          <a:stretch/>
        </p:blipFill>
        <p:spPr>
          <a:xfrm>
            <a:off x="1" y="4336025"/>
            <a:ext cx="12191999" cy="272578"/>
          </a:xfrm>
          <a:prstGeom prst="rect">
            <a:avLst/>
          </a:prstGeom>
        </p:spPr>
      </p:pic>
      <p:sp>
        <p:nvSpPr>
          <p:cNvPr id="16" name="Rectangle 15">
            <a:extLst>
              <a:ext uri="{FF2B5EF4-FFF2-40B4-BE49-F238E27FC236}">
                <a16:creationId xmlns:a16="http://schemas.microsoft.com/office/drawing/2014/main" id="{95799389-28CA-CB80-D10F-3A463CCDA615}"/>
              </a:ext>
            </a:extLst>
          </p:cNvPr>
          <p:cNvSpPr/>
          <p:nvPr/>
        </p:nvSpPr>
        <p:spPr>
          <a:xfrm>
            <a:off x="334297" y="3817057"/>
            <a:ext cx="11007212" cy="338554"/>
          </a:xfrm>
          <a:prstGeom prst="rect">
            <a:avLst/>
          </a:prstGeom>
        </p:spPr>
        <p:txBody>
          <a:bodyPr wrap="square">
            <a:spAutoFit/>
          </a:bodyPr>
          <a:lstStyle/>
          <a:p>
            <a:r>
              <a:rPr lang="en-US" sz="1600" dirty="0">
                <a:solidFill>
                  <a:schemeClr val="bg1"/>
                </a:solidFill>
                <a:latin typeface="DINPro-Light" panose="02000504040000020003" pitchFamily="50" charset="0"/>
                <a:cs typeface="Arial" panose="020B0604020202020204" pitchFamily="34" charset="0"/>
              </a:rPr>
              <a:t>The company is setup to meet the challenge and where they’re not.</a:t>
            </a:r>
          </a:p>
        </p:txBody>
      </p:sp>
      <p:sp>
        <p:nvSpPr>
          <p:cNvPr id="17" name="Title 1">
            <a:extLst>
              <a:ext uri="{FF2B5EF4-FFF2-40B4-BE49-F238E27FC236}">
                <a16:creationId xmlns:a16="http://schemas.microsoft.com/office/drawing/2014/main" id="{21E78907-D6EC-7EF2-609E-DCB717F478F0}"/>
              </a:ext>
            </a:extLst>
          </p:cNvPr>
          <p:cNvSpPr txBox="1">
            <a:spLocks/>
          </p:cNvSpPr>
          <p:nvPr/>
        </p:nvSpPr>
        <p:spPr>
          <a:xfrm>
            <a:off x="334296" y="3129688"/>
            <a:ext cx="5866109"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latin typeface="DINPro-Light" panose="02000504040000020003" pitchFamily="50" charset="0"/>
                <a:cs typeface="Arial" panose="020B0604020202020204" pitchFamily="34" charset="0"/>
              </a:rPr>
              <a:t>What’s Next?</a:t>
            </a:r>
          </a:p>
        </p:txBody>
      </p:sp>
    </p:spTree>
    <p:extLst>
      <p:ext uri="{BB962C8B-B14F-4D97-AF65-F5344CB8AC3E}">
        <p14:creationId xmlns:p14="http://schemas.microsoft.com/office/powerpoint/2010/main" val="21253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64"/>
                                        </p:tgtEl>
                                        <p:attrNameLst>
                                          <p:attrName>style.visibility</p:attrName>
                                        </p:attrNameLst>
                                      </p:cBhvr>
                                      <p:to>
                                        <p:strVal val="visible"/>
                                      </p:to>
                                    </p:set>
                                    <p:animEffect transition="in" filter="fade">
                                      <p:cBhvr>
                                        <p:cTn id="21" dur="1000"/>
                                        <p:tgtEl>
                                          <p:spTgt spid="164"/>
                                        </p:tgtEl>
                                      </p:cBhvr>
                                    </p:animEffect>
                                    <p:anim calcmode="lin" valueType="num">
                                      <p:cBhvr>
                                        <p:cTn id="22" dur="1000" fill="hold"/>
                                        <p:tgtEl>
                                          <p:spTgt spid="164"/>
                                        </p:tgtEl>
                                        <p:attrNameLst>
                                          <p:attrName>ppt_x</p:attrName>
                                        </p:attrNameLst>
                                      </p:cBhvr>
                                      <p:tavLst>
                                        <p:tav tm="0">
                                          <p:val>
                                            <p:strVal val="#ppt_x"/>
                                          </p:val>
                                        </p:tav>
                                        <p:tav tm="100000">
                                          <p:val>
                                            <p:strVal val="#ppt_x"/>
                                          </p:val>
                                        </p:tav>
                                      </p:tavLst>
                                    </p:anim>
                                    <p:anim calcmode="lin" valueType="num">
                                      <p:cBhvr>
                                        <p:cTn id="23" dur="1000" fill="hold"/>
                                        <p:tgtEl>
                                          <p:spTgt spid="164"/>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65"/>
                                        </p:tgtEl>
                                        <p:attrNameLst>
                                          <p:attrName>style.visibility</p:attrName>
                                        </p:attrNameLst>
                                      </p:cBhvr>
                                      <p:to>
                                        <p:strVal val="visible"/>
                                      </p:to>
                                    </p:set>
                                    <p:animEffect transition="in" filter="fade">
                                      <p:cBhvr>
                                        <p:cTn id="27" dur="1000"/>
                                        <p:tgtEl>
                                          <p:spTgt spid="165"/>
                                        </p:tgtEl>
                                      </p:cBhvr>
                                    </p:animEffect>
                                    <p:anim calcmode="lin" valueType="num">
                                      <p:cBhvr>
                                        <p:cTn id="28" dur="1000" fill="hold"/>
                                        <p:tgtEl>
                                          <p:spTgt spid="165"/>
                                        </p:tgtEl>
                                        <p:attrNameLst>
                                          <p:attrName>ppt_x</p:attrName>
                                        </p:attrNameLst>
                                      </p:cBhvr>
                                      <p:tavLst>
                                        <p:tav tm="0">
                                          <p:val>
                                            <p:strVal val="#ppt_x"/>
                                          </p:val>
                                        </p:tav>
                                        <p:tav tm="100000">
                                          <p:val>
                                            <p:strVal val="#ppt_x"/>
                                          </p:val>
                                        </p:tav>
                                      </p:tavLst>
                                    </p:anim>
                                    <p:anim calcmode="lin" valueType="num">
                                      <p:cBhvr>
                                        <p:cTn id="29"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AB68CA5-0390-2BC6-E03F-E9221F23F156}"/>
              </a:ext>
            </a:extLst>
          </p:cNvPr>
          <p:cNvGrpSpPr/>
          <p:nvPr/>
        </p:nvGrpSpPr>
        <p:grpSpPr>
          <a:xfrm>
            <a:off x="0" y="346348"/>
            <a:ext cx="12192000" cy="6165304"/>
            <a:chOff x="0" y="337820"/>
            <a:chExt cx="12192000" cy="6165304"/>
          </a:xfrm>
        </p:grpSpPr>
        <p:pic>
          <p:nvPicPr>
            <p:cNvPr id="64" name="Picture 63">
              <a:extLst>
                <a:ext uri="{FF2B5EF4-FFF2-40B4-BE49-F238E27FC236}">
                  <a16:creationId xmlns:a16="http://schemas.microsoft.com/office/drawing/2014/main" id="{FD9DCBC1-038F-D49C-2AD6-5E9096BB91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37820"/>
              <a:ext cx="12192000" cy="6165304"/>
            </a:xfrm>
            <a:prstGeom prst="rect">
              <a:avLst/>
            </a:prstGeom>
          </p:spPr>
        </p:pic>
        <p:sp>
          <p:nvSpPr>
            <p:cNvPr id="90" name="Rectangle 89">
              <a:extLst>
                <a:ext uri="{FF2B5EF4-FFF2-40B4-BE49-F238E27FC236}">
                  <a16:creationId xmlns:a16="http://schemas.microsoft.com/office/drawing/2014/main" id="{C9DAD537-3EA6-B4D2-BD45-3577D9EB4975}"/>
                </a:ext>
              </a:extLst>
            </p:cNvPr>
            <p:cNvSpPr/>
            <p:nvPr/>
          </p:nvSpPr>
          <p:spPr>
            <a:xfrm>
              <a:off x="440306" y="1424149"/>
              <a:ext cx="4104456" cy="3433304"/>
            </a:xfrm>
            <a:prstGeom prst="rect">
              <a:avLst/>
            </a:prstGeom>
            <a:solidFill>
              <a:srgbClr val="74B7D6">
                <a:alpha val="92000"/>
              </a:srgbClr>
            </a:solidFill>
            <a:ln>
              <a:noFill/>
            </a:ln>
            <a:effectLst>
              <a:glow rad="1270000">
                <a:srgbClr val="F6E1CC">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Arial"/>
                <a:ea typeface="+mn-ea"/>
                <a:cs typeface="+mn-cs"/>
              </a:endParaRPr>
            </a:p>
          </p:txBody>
        </p:sp>
        <p:sp>
          <p:nvSpPr>
            <p:cNvPr id="92" name="Title 1">
              <a:extLst>
                <a:ext uri="{FF2B5EF4-FFF2-40B4-BE49-F238E27FC236}">
                  <a16:creationId xmlns:a16="http://schemas.microsoft.com/office/drawing/2014/main" id="{5047A853-8DB6-9F78-C526-0CA94CF2E340}"/>
                </a:ext>
              </a:extLst>
            </p:cNvPr>
            <p:cNvSpPr txBox="1">
              <a:spLocks/>
            </p:cNvSpPr>
            <p:nvPr/>
          </p:nvSpPr>
          <p:spPr>
            <a:xfrm>
              <a:off x="440306" y="2432342"/>
              <a:ext cx="4104456" cy="1416917"/>
            </a:xfrm>
            <a:prstGeom prst="rect">
              <a:avLst/>
            </a:prstGeom>
          </p:spPr>
          <p:txBody>
            <a:bodyPr anchor="ctr">
              <a:noAutofit/>
            </a:bodyPr>
            <a:lstStyle>
              <a:lvl1pPr algn="l" defTabSz="914400" rtl="0" eaLnBrk="1" latinLnBrk="0" hangingPunct="1">
                <a:spcBef>
                  <a:spcPct val="0"/>
                </a:spcBef>
                <a:buNone/>
                <a:defRPr sz="3200" kern="1200">
                  <a:solidFill>
                    <a:srgbClr val="EF3D33"/>
                  </a:solidFill>
                  <a:latin typeface="Arial Black"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DINPro-Light"/>
                  <a:cs typeface="Arial" panose="020B0604020202020204" pitchFamily="34" charset="0"/>
                </a:rPr>
                <a:t>THANK YOU!</a:t>
              </a:r>
              <a:endParaRPr kumimoji="0" lang="en-US" sz="6000" b="1" i="0" u="none" strike="noStrike" kern="1200" cap="none" spc="0" normalizeH="0" baseline="0" noProof="0" dirty="0">
                <a:ln>
                  <a:noFill/>
                </a:ln>
                <a:solidFill>
                  <a:prstClr val="white"/>
                </a:solidFill>
                <a:effectLst/>
                <a:uLnTx/>
                <a:uFillTx/>
                <a:latin typeface="DINPro-Light"/>
                <a:cs typeface="Arial" panose="020B0604020202020204" pitchFamily="34" charset="0"/>
              </a:endParaRPr>
            </a:p>
          </p:txBody>
        </p:sp>
      </p:grpSp>
    </p:spTree>
    <p:extLst>
      <p:ext uri="{BB962C8B-B14F-4D97-AF65-F5344CB8AC3E}">
        <p14:creationId xmlns:p14="http://schemas.microsoft.com/office/powerpoint/2010/main" val="3344193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105B62-CB5C-CD7E-1E27-18F9073349EF}"/>
              </a:ext>
            </a:extLst>
          </p:cNvPr>
          <p:cNvSpPr txBox="1">
            <a:spLocks/>
          </p:cNvSpPr>
          <p:nvPr/>
        </p:nvSpPr>
        <p:spPr>
          <a:xfrm>
            <a:off x="2198476" y="388513"/>
            <a:ext cx="2854420" cy="737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DINPro-Light" panose="02000504040000020003" pitchFamily="50" charset="0"/>
                <a:cs typeface="Arial" panose="020B0604020202020204" pitchFamily="34" charset="0"/>
              </a:rPr>
              <a:t>Agenda</a:t>
            </a:r>
          </a:p>
        </p:txBody>
      </p:sp>
      <p:graphicFrame>
        <p:nvGraphicFramePr>
          <p:cNvPr id="4" name="Table 3">
            <a:extLst>
              <a:ext uri="{FF2B5EF4-FFF2-40B4-BE49-F238E27FC236}">
                <a16:creationId xmlns:a16="http://schemas.microsoft.com/office/drawing/2014/main" id="{3C0F1290-52F5-B40C-D598-D5DFD60C95A1}"/>
              </a:ext>
            </a:extLst>
          </p:cNvPr>
          <p:cNvGraphicFramePr>
            <a:graphicFrameLocks noGrp="1"/>
          </p:cNvGraphicFramePr>
          <p:nvPr>
            <p:extLst>
              <p:ext uri="{D42A27DB-BD31-4B8C-83A1-F6EECF244321}">
                <p14:modId xmlns:p14="http://schemas.microsoft.com/office/powerpoint/2010/main" val="3055307671"/>
              </p:ext>
            </p:extLst>
          </p:nvPr>
        </p:nvGraphicFramePr>
        <p:xfrm>
          <a:off x="797562" y="1582739"/>
          <a:ext cx="5656248" cy="4754880"/>
        </p:xfrm>
        <a:graphic>
          <a:graphicData uri="http://schemas.openxmlformats.org/drawingml/2006/table">
            <a:tbl>
              <a:tblPr firstRow="1" bandRow="1"/>
              <a:tblGrid>
                <a:gridCol w="5656248">
                  <a:extLst>
                    <a:ext uri="{9D8B030D-6E8A-4147-A177-3AD203B41FA5}">
                      <a16:colId xmlns:a16="http://schemas.microsoft.com/office/drawing/2014/main" val="20000"/>
                    </a:ext>
                  </a:extLst>
                </a:gridCol>
              </a:tblGrid>
              <a:tr h="548192">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bg1"/>
                        </a:solidFill>
                        <a:latin typeface="DINPro-Light" panose="02000504040000020003" pitchFamily="50"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latin typeface="DINPro-Light" panose="02000504040000020003" pitchFamily="50" charset="0"/>
                          <a:cs typeface="Arial" panose="020B0604020202020204" pitchFamily="34" charset="0"/>
                        </a:rPr>
                        <a:t>Business Problem &amp; Winning on Purpose</a:t>
                      </a:r>
                    </a:p>
                  </a:txBody>
                  <a:tcPr>
                    <a:lnL w="12700" cmpd="sng">
                      <a:noFill/>
                    </a:lnL>
                    <a:lnR w="12700" cmpd="sng">
                      <a:noFill/>
                    </a:lnR>
                    <a:lnT w="12700" cmpd="sng">
                      <a:noFill/>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81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bg1"/>
                        </a:solidFill>
                        <a:latin typeface="DINPro-Light" panose="02000504040000020003" pitchFamily="50"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latin typeface="DINPro-Light" panose="02000504040000020003" pitchFamily="50" charset="0"/>
                          <a:cs typeface="Arial" panose="020B0604020202020204" pitchFamily="34" charset="0"/>
                        </a:rPr>
                        <a:t>Business Key Points on the Looking Beyond NPS with Sentiment Analysis</a:t>
                      </a:r>
                    </a:p>
                  </a:txBody>
                  <a:tcPr>
                    <a:lnL w="12700" cmpd="sng">
                      <a:noFill/>
                    </a:lnL>
                    <a:lnR w="12700" cmpd="sng">
                      <a:noFill/>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81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bg1"/>
                        </a:solidFill>
                        <a:latin typeface="DINPro-Light" panose="02000504040000020003" pitchFamily="50"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latin typeface="DINPro-Light" panose="02000504040000020003" pitchFamily="50" charset="0"/>
                          <a:cs typeface="Arial" panose="020B0604020202020204" pitchFamily="34" charset="0"/>
                        </a:rPr>
                        <a:t>Data Collection</a:t>
                      </a:r>
                    </a:p>
                  </a:txBody>
                  <a:tcPr>
                    <a:lnL w="12700" cmpd="sng">
                      <a:noFill/>
                    </a:lnL>
                    <a:lnR w="12700" cmpd="sng">
                      <a:noFill/>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81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bg1"/>
                        </a:solidFill>
                        <a:latin typeface="DINPro-Light" panose="02000504040000020003" pitchFamily="50"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latin typeface="DINPro-Light" panose="02000504040000020003" pitchFamily="50" charset="0"/>
                          <a:cs typeface="Arial" panose="020B0604020202020204" pitchFamily="34" charset="0"/>
                        </a:rPr>
                        <a:t>Metrics Analysis – NPS, CSAT &amp; CES</a:t>
                      </a:r>
                    </a:p>
                  </a:txBody>
                  <a:tcPr>
                    <a:lnL w="12700" cmpd="sng">
                      <a:noFill/>
                    </a:lnL>
                    <a:lnR w="12700" cmpd="sng">
                      <a:noFill/>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81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bg1"/>
                        </a:solidFill>
                        <a:latin typeface="DINPro-Light" panose="02000504040000020003" pitchFamily="50"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latin typeface="DINPro-Light" panose="02000504040000020003" pitchFamily="50" charset="0"/>
                          <a:cs typeface="Arial" panose="020B0604020202020204" pitchFamily="34" charset="0"/>
                        </a:rPr>
                        <a:t>Sentiment and Emotion Analysis</a:t>
                      </a:r>
                    </a:p>
                  </a:txBody>
                  <a:tcPr>
                    <a:lnL w="12700" cmpd="sng">
                      <a:noFill/>
                    </a:lnL>
                    <a:lnR w="12700" cmpd="sng">
                      <a:noFill/>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481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bg1"/>
                        </a:solidFill>
                        <a:latin typeface="DINPro-Light" panose="02000504040000020003" pitchFamily="50"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latin typeface="DINPro-Light" panose="02000504040000020003" pitchFamily="50" charset="0"/>
                          <a:cs typeface="Arial" panose="020B0604020202020204" pitchFamily="34" charset="0"/>
                        </a:rPr>
                        <a:t>Thematic Analysis</a:t>
                      </a:r>
                    </a:p>
                  </a:txBody>
                  <a:tcPr>
                    <a:lnL w="12700" cmpd="sng">
                      <a:noFill/>
                    </a:lnL>
                    <a:lnR w="12700" cmpd="sng">
                      <a:noFill/>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481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a:solidFill>
                          <a:schemeClr val="bg1"/>
                        </a:solidFill>
                        <a:latin typeface="DINPro-Light" panose="02000504040000020003" pitchFamily="50"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latin typeface="DINPro-Light" panose="02000504040000020003" pitchFamily="50" charset="0"/>
                          <a:cs typeface="Arial" panose="020B0604020202020204" pitchFamily="34" charset="0"/>
                        </a:rPr>
                        <a:t>Conclusion and Recommendations</a:t>
                      </a:r>
                    </a:p>
                  </a:txBody>
                  <a:tcPr>
                    <a:lnL w="12700" cmpd="sng">
                      <a:noFill/>
                    </a:lnL>
                    <a:lnR w="12700" cmpd="sng">
                      <a:noFill/>
                    </a:lnR>
                    <a:lnT w="12700" cap="flat" cmpd="sng" algn="ctr">
                      <a:solidFill>
                        <a:sysClr val="windowText" lastClr="000000">
                          <a:lumMod val="50000"/>
                          <a:lumOff val="50000"/>
                        </a:sysClr>
                      </a:solidFill>
                      <a:prstDash val="solid"/>
                      <a:round/>
                      <a:headEnd type="none" w="med" len="med"/>
                      <a:tailEnd type="none" w="med" len="med"/>
                    </a:lnT>
                    <a:lnB w="12700"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pic>
        <p:nvPicPr>
          <p:cNvPr id="9" name="Picture 8">
            <a:extLst>
              <a:ext uri="{FF2B5EF4-FFF2-40B4-BE49-F238E27FC236}">
                <a16:creationId xmlns:a16="http://schemas.microsoft.com/office/drawing/2014/main" id="{FC5D0054-E10B-42EE-D17B-36C3E68F4F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47249" y="0"/>
            <a:ext cx="5052446" cy="6858001"/>
          </a:xfrm>
          <a:prstGeom prst="rect">
            <a:avLst/>
          </a:prstGeom>
        </p:spPr>
      </p:pic>
      <p:grpSp>
        <p:nvGrpSpPr>
          <p:cNvPr id="10" name="Group 9">
            <a:extLst>
              <a:ext uri="{FF2B5EF4-FFF2-40B4-BE49-F238E27FC236}">
                <a16:creationId xmlns:a16="http://schemas.microsoft.com/office/drawing/2014/main" id="{B45BA103-9C8D-01C4-3775-D174B9CD2E90}"/>
              </a:ext>
            </a:extLst>
          </p:cNvPr>
          <p:cNvGrpSpPr/>
          <p:nvPr/>
        </p:nvGrpSpPr>
        <p:grpSpPr>
          <a:xfrm>
            <a:off x="7147249" y="4138048"/>
            <a:ext cx="5052446" cy="2030278"/>
            <a:chOff x="1" y="4138048"/>
            <a:chExt cx="5052446" cy="2030278"/>
          </a:xfrm>
        </p:grpSpPr>
        <p:sp>
          <p:nvSpPr>
            <p:cNvPr id="11" name="Rectangle 10">
              <a:extLst>
                <a:ext uri="{FF2B5EF4-FFF2-40B4-BE49-F238E27FC236}">
                  <a16:creationId xmlns:a16="http://schemas.microsoft.com/office/drawing/2014/main" id="{3EF15D13-79D1-3299-86BB-04B089467122}"/>
                </a:ext>
              </a:extLst>
            </p:cNvPr>
            <p:cNvSpPr/>
            <p:nvPr/>
          </p:nvSpPr>
          <p:spPr>
            <a:xfrm>
              <a:off x="1" y="4138048"/>
              <a:ext cx="5052446" cy="203027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617CC29D-924C-01C4-AF7E-ACB26777462C}"/>
                </a:ext>
              </a:extLst>
            </p:cNvPr>
            <p:cNvSpPr txBox="1">
              <a:spLocks/>
            </p:cNvSpPr>
            <p:nvPr/>
          </p:nvSpPr>
          <p:spPr>
            <a:xfrm>
              <a:off x="255722" y="4324728"/>
              <a:ext cx="4541004" cy="15636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DINPro-Light" panose="02000504040000020003" pitchFamily="50" charset="0"/>
                  <a:cs typeface="Arial" panose="020B0604020202020204" pitchFamily="34" charset="0"/>
                </a:rPr>
                <a:t>Looking Beyond NPS with Sentiment Analysis</a:t>
              </a:r>
            </a:p>
          </p:txBody>
        </p:sp>
      </p:grpSp>
    </p:spTree>
    <p:extLst>
      <p:ext uri="{BB962C8B-B14F-4D97-AF65-F5344CB8AC3E}">
        <p14:creationId xmlns:p14="http://schemas.microsoft.com/office/powerpoint/2010/main" val="19391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C53222-D82F-07A5-6F75-C0681E67B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117" y="0"/>
            <a:ext cx="4570214" cy="6858000"/>
          </a:xfrm>
          <a:prstGeom prst="rect">
            <a:avLst/>
          </a:prstGeom>
        </p:spPr>
      </p:pic>
      <p:sp>
        <p:nvSpPr>
          <p:cNvPr id="4" name="Title 1">
            <a:extLst>
              <a:ext uri="{FF2B5EF4-FFF2-40B4-BE49-F238E27FC236}">
                <a16:creationId xmlns:a16="http://schemas.microsoft.com/office/drawing/2014/main" id="{B2DD458B-0F67-9AB8-ED53-9A141FEEDB94}"/>
              </a:ext>
            </a:extLst>
          </p:cNvPr>
          <p:cNvSpPr txBox="1">
            <a:spLocks/>
          </p:cNvSpPr>
          <p:nvPr/>
        </p:nvSpPr>
        <p:spPr>
          <a:xfrm>
            <a:off x="5907024" y="388513"/>
            <a:ext cx="5914862" cy="7379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DINPro-Light" panose="02000504040000020003" pitchFamily="50" charset="0"/>
                <a:cs typeface="Arial" panose="020B0604020202020204" pitchFamily="34" charset="0"/>
              </a:rPr>
              <a:t>Business Problem</a:t>
            </a:r>
          </a:p>
        </p:txBody>
      </p:sp>
      <p:grpSp>
        <p:nvGrpSpPr>
          <p:cNvPr id="14" name="Group 13">
            <a:extLst>
              <a:ext uri="{FF2B5EF4-FFF2-40B4-BE49-F238E27FC236}">
                <a16:creationId xmlns:a16="http://schemas.microsoft.com/office/drawing/2014/main" id="{87B89AAE-E061-47A8-A4CC-F2D9DFEB3E5D}"/>
              </a:ext>
            </a:extLst>
          </p:cNvPr>
          <p:cNvGrpSpPr/>
          <p:nvPr/>
        </p:nvGrpSpPr>
        <p:grpSpPr>
          <a:xfrm>
            <a:off x="5907024" y="1306306"/>
            <a:ext cx="5468112" cy="758952"/>
            <a:chOff x="5907024" y="2980944"/>
            <a:chExt cx="5468112" cy="758952"/>
          </a:xfrm>
        </p:grpSpPr>
        <p:sp>
          <p:nvSpPr>
            <p:cNvPr id="15" name="Rounded Rectangle 4">
              <a:extLst>
                <a:ext uri="{FF2B5EF4-FFF2-40B4-BE49-F238E27FC236}">
                  <a16:creationId xmlns:a16="http://schemas.microsoft.com/office/drawing/2014/main" id="{1D81D528-77CE-C534-835F-DB32ABC9D809}"/>
                </a:ext>
              </a:extLst>
            </p:cNvPr>
            <p:cNvSpPr/>
            <p:nvPr/>
          </p:nvSpPr>
          <p:spPr>
            <a:xfrm>
              <a:off x="5907024" y="2980944"/>
              <a:ext cx="5468112" cy="758952"/>
            </a:xfrm>
            <a:prstGeom prst="roundRect">
              <a:avLst>
                <a:gd name="adj" fmla="val 50000"/>
              </a:avLst>
            </a:prstGeom>
            <a:solidFill>
              <a:srgbClr val="34495E"/>
            </a:solidFill>
            <a:ln w="12700" cap="flat" cmpd="sng" algn="ctr">
              <a:noFill/>
              <a:prstDash val="solid"/>
              <a:miter lim="800000"/>
            </a:ln>
            <a:effectLst/>
          </p:spPr>
          <p:txBody>
            <a:bodyPr rtlCol="0" anchor="ctr"/>
            <a:lstStyle/>
            <a:p>
              <a:pPr marL="62230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DINPro-Light" panose="02000504040000020003" pitchFamily="50" charset="0"/>
                  <a:cs typeface="Arial" panose="020B0604020202020204" pitchFamily="34" charset="0"/>
                </a:rPr>
                <a:t>NPS (Net Promoter Score) is now the most widely used Customer Experience metric</a:t>
              </a:r>
            </a:p>
          </p:txBody>
        </p:sp>
        <p:sp>
          <p:nvSpPr>
            <p:cNvPr id="16" name="Oval 15">
              <a:extLst>
                <a:ext uri="{FF2B5EF4-FFF2-40B4-BE49-F238E27FC236}">
                  <a16:creationId xmlns:a16="http://schemas.microsoft.com/office/drawing/2014/main" id="{56230681-6C14-3A9C-70B5-3D4BD613A155}"/>
                </a:ext>
              </a:extLst>
            </p:cNvPr>
            <p:cNvSpPr/>
            <p:nvPr/>
          </p:nvSpPr>
          <p:spPr>
            <a:xfrm>
              <a:off x="6043213" y="3095244"/>
              <a:ext cx="548640" cy="548640"/>
            </a:xfrm>
            <a:prstGeom prst="ellipse">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DINPro-Light" panose="02000504040000020003" pitchFamily="50" charset="0"/>
                  <a:cs typeface="Arial" panose="020B0604020202020204" pitchFamily="34" charset="0"/>
                </a:rPr>
                <a:t>1</a:t>
              </a:r>
            </a:p>
          </p:txBody>
        </p:sp>
      </p:grpSp>
      <p:grpSp>
        <p:nvGrpSpPr>
          <p:cNvPr id="17" name="Group 16">
            <a:extLst>
              <a:ext uri="{FF2B5EF4-FFF2-40B4-BE49-F238E27FC236}">
                <a16:creationId xmlns:a16="http://schemas.microsoft.com/office/drawing/2014/main" id="{6A27D2AF-0A00-8387-6FD4-80EE99365A04}"/>
              </a:ext>
            </a:extLst>
          </p:cNvPr>
          <p:cNvGrpSpPr/>
          <p:nvPr/>
        </p:nvGrpSpPr>
        <p:grpSpPr>
          <a:xfrm>
            <a:off x="5907024" y="2198413"/>
            <a:ext cx="5468112" cy="758952"/>
            <a:chOff x="5921793" y="4041648"/>
            <a:chExt cx="5468112" cy="758952"/>
          </a:xfrm>
        </p:grpSpPr>
        <p:sp>
          <p:nvSpPr>
            <p:cNvPr id="18" name="Rounded Rectangle 5">
              <a:extLst>
                <a:ext uri="{FF2B5EF4-FFF2-40B4-BE49-F238E27FC236}">
                  <a16:creationId xmlns:a16="http://schemas.microsoft.com/office/drawing/2014/main" id="{862D5DDF-866C-0FFF-5287-450C3DD8B369}"/>
                </a:ext>
              </a:extLst>
            </p:cNvPr>
            <p:cNvSpPr/>
            <p:nvPr/>
          </p:nvSpPr>
          <p:spPr>
            <a:xfrm>
              <a:off x="5921793" y="4041648"/>
              <a:ext cx="5468112" cy="758952"/>
            </a:xfrm>
            <a:prstGeom prst="roundRect">
              <a:avLst>
                <a:gd name="adj" fmla="val 50000"/>
              </a:avLst>
            </a:prstGeom>
            <a:solidFill>
              <a:srgbClr val="34495E"/>
            </a:solidFill>
            <a:ln w="12700" cap="flat" cmpd="sng" algn="ctr">
              <a:noFill/>
              <a:prstDash val="solid"/>
              <a:miter lim="800000"/>
            </a:ln>
            <a:effectLst/>
          </p:spPr>
          <p:txBody>
            <a:bodyPr rtlCol="0" anchor="ctr"/>
            <a:lstStyle/>
            <a:p>
              <a:pPr marL="62230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DINPro-Light" panose="02000504040000020003" pitchFamily="50" charset="0"/>
                  <a:cs typeface="Arial" panose="020B0604020202020204" pitchFamily="34" charset="0"/>
                </a:rPr>
                <a:t>Simple for customers</a:t>
              </a:r>
            </a:p>
          </p:txBody>
        </p:sp>
        <p:sp>
          <p:nvSpPr>
            <p:cNvPr id="19" name="Oval 18">
              <a:extLst>
                <a:ext uri="{FF2B5EF4-FFF2-40B4-BE49-F238E27FC236}">
                  <a16:creationId xmlns:a16="http://schemas.microsoft.com/office/drawing/2014/main" id="{7EA706EB-6053-E049-C57D-92D17F7414E0}"/>
                </a:ext>
              </a:extLst>
            </p:cNvPr>
            <p:cNvSpPr/>
            <p:nvPr/>
          </p:nvSpPr>
          <p:spPr>
            <a:xfrm>
              <a:off x="6043213" y="4146804"/>
              <a:ext cx="548640" cy="548640"/>
            </a:xfrm>
            <a:prstGeom prst="ellipse">
              <a:avLst/>
            </a:prstGeom>
            <a:solidFill>
              <a:schemeClr val="accent3">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DINPro-Light" panose="02000504040000020003" pitchFamily="50" charset="0"/>
                  <a:cs typeface="Arial" panose="020B0604020202020204" pitchFamily="34" charset="0"/>
                </a:rPr>
                <a:t>2</a:t>
              </a:r>
            </a:p>
          </p:txBody>
        </p:sp>
      </p:grpSp>
      <p:grpSp>
        <p:nvGrpSpPr>
          <p:cNvPr id="20" name="Group 19">
            <a:extLst>
              <a:ext uri="{FF2B5EF4-FFF2-40B4-BE49-F238E27FC236}">
                <a16:creationId xmlns:a16="http://schemas.microsoft.com/office/drawing/2014/main" id="{64467677-044A-7614-8989-2092F81ADBB7}"/>
              </a:ext>
            </a:extLst>
          </p:cNvPr>
          <p:cNvGrpSpPr/>
          <p:nvPr/>
        </p:nvGrpSpPr>
        <p:grpSpPr>
          <a:xfrm>
            <a:off x="5907024" y="3090520"/>
            <a:ext cx="5468112" cy="758952"/>
            <a:chOff x="5921793" y="5102352"/>
            <a:chExt cx="5468112" cy="758952"/>
          </a:xfrm>
        </p:grpSpPr>
        <p:sp>
          <p:nvSpPr>
            <p:cNvPr id="21" name="Rounded Rectangle 6">
              <a:extLst>
                <a:ext uri="{FF2B5EF4-FFF2-40B4-BE49-F238E27FC236}">
                  <a16:creationId xmlns:a16="http://schemas.microsoft.com/office/drawing/2014/main" id="{FC4B6BDD-8803-B06D-DC18-A31EA345AA07}"/>
                </a:ext>
              </a:extLst>
            </p:cNvPr>
            <p:cNvSpPr/>
            <p:nvPr/>
          </p:nvSpPr>
          <p:spPr>
            <a:xfrm>
              <a:off x="5921793" y="5102352"/>
              <a:ext cx="5468112" cy="758952"/>
            </a:xfrm>
            <a:prstGeom prst="roundRect">
              <a:avLst>
                <a:gd name="adj" fmla="val 50000"/>
              </a:avLst>
            </a:prstGeom>
            <a:solidFill>
              <a:srgbClr val="34495E"/>
            </a:solidFill>
            <a:ln w="12700" cap="flat" cmpd="sng" algn="ctr">
              <a:noFill/>
              <a:prstDash val="solid"/>
              <a:miter lim="800000"/>
            </a:ln>
            <a:effectLst/>
          </p:spPr>
          <p:txBody>
            <a:bodyPr rtlCol="0" anchor="ctr"/>
            <a:lstStyle/>
            <a:p>
              <a:pPr marL="62230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DINPro-Light" panose="02000504040000020003" pitchFamily="50" charset="0"/>
                  <a:cs typeface="Arial" panose="020B0604020202020204" pitchFamily="34" charset="0"/>
                </a:rPr>
                <a:t>“Recommend?” is tougher than “Satisfied?”</a:t>
              </a:r>
            </a:p>
          </p:txBody>
        </p:sp>
        <p:sp>
          <p:nvSpPr>
            <p:cNvPr id="22" name="Oval 21">
              <a:extLst>
                <a:ext uri="{FF2B5EF4-FFF2-40B4-BE49-F238E27FC236}">
                  <a16:creationId xmlns:a16="http://schemas.microsoft.com/office/drawing/2014/main" id="{5D6E0270-2441-F655-1A1E-CA4B5BBBFC95}"/>
                </a:ext>
              </a:extLst>
            </p:cNvPr>
            <p:cNvSpPr/>
            <p:nvPr/>
          </p:nvSpPr>
          <p:spPr>
            <a:xfrm>
              <a:off x="6043213" y="5207508"/>
              <a:ext cx="548640" cy="548640"/>
            </a:xfrm>
            <a:prstGeom prst="ellipse">
              <a:avLst/>
            </a:prstGeom>
            <a:solidFill>
              <a:schemeClr val="accent3">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4495E">
                      <a:lumMod val="75000"/>
                    </a:srgbClr>
                  </a:solidFill>
                  <a:effectLst/>
                  <a:uLnTx/>
                  <a:uFillTx/>
                  <a:latin typeface="DINPro-Light" panose="02000504040000020003" pitchFamily="50" charset="0"/>
                  <a:cs typeface="Arial" panose="020B0604020202020204" pitchFamily="34" charset="0"/>
                </a:rPr>
                <a:t>3</a:t>
              </a:r>
            </a:p>
          </p:txBody>
        </p:sp>
      </p:grpSp>
      <p:grpSp>
        <p:nvGrpSpPr>
          <p:cNvPr id="23" name="Group 22">
            <a:extLst>
              <a:ext uri="{FF2B5EF4-FFF2-40B4-BE49-F238E27FC236}">
                <a16:creationId xmlns:a16="http://schemas.microsoft.com/office/drawing/2014/main" id="{64A31F79-6DC8-1D4A-8B70-0D56D5F9DFAB}"/>
              </a:ext>
            </a:extLst>
          </p:cNvPr>
          <p:cNvGrpSpPr/>
          <p:nvPr/>
        </p:nvGrpSpPr>
        <p:grpSpPr>
          <a:xfrm>
            <a:off x="5907024" y="3982627"/>
            <a:ext cx="5468112" cy="758952"/>
            <a:chOff x="5907024" y="2980944"/>
            <a:chExt cx="5468112" cy="758952"/>
          </a:xfrm>
        </p:grpSpPr>
        <p:sp>
          <p:nvSpPr>
            <p:cNvPr id="24" name="Rounded Rectangle 4">
              <a:extLst>
                <a:ext uri="{FF2B5EF4-FFF2-40B4-BE49-F238E27FC236}">
                  <a16:creationId xmlns:a16="http://schemas.microsoft.com/office/drawing/2014/main" id="{9C26BF9A-BC19-A7DD-2532-152903B95FFA}"/>
                </a:ext>
              </a:extLst>
            </p:cNvPr>
            <p:cNvSpPr/>
            <p:nvPr/>
          </p:nvSpPr>
          <p:spPr>
            <a:xfrm>
              <a:off x="5907024" y="2980944"/>
              <a:ext cx="5468112" cy="758952"/>
            </a:xfrm>
            <a:prstGeom prst="roundRect">
              <a:avLst>
                <a:gd name="adj" fmla="val 50000"/>
              </a:avLst>
            </a:prstGeom>
            <a:solidFill>
              <a:srgbClr val="34495E"/>
            </a:solidFill>
            <a:ln w="12700" cap="flat" cmpd="sng" algn="ctr">
              <a:noFill/>
              <a:prstDash val="solid"/>
              <a:miter lim="800000"/>
            </a:ln>
            <a:effectLst/>
          </p:spPr>
          <p:txBody>
            <a:bodyPr rtlCol="0" anchor="ctr"/>
            <a:lstStyle/>
            <a:p>
              <a:pPr marL="62230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DINPro-Light" panose="02000504040000020003" pitchFamily="50" charset="0"/>
                  <a:cs typeface="Arial" panose="020B0604020202020204" pitchFamily="34" charset="0"/>
                </a:rPr>
                <a:t>Measures loyalty but not service quality</a:t>
              </a:r>
            </a:p>
          </p:txBody>
        </p:sp>
        <p:sp>
          <p:nvSpPr>
            <p:cNvPr id="25" name="Oval 24">
              <a:extLst>
                <a:ext uri="{FF2B5EF4-FFF2-40B4-BE49-F238E27FC236}">
                  <a16:creationId xmlns:a16="http://schemas.microsoft.com/office/drawing/2014/main" id="{BAE11101-3058-078C-D048-DE6D91552020}"/>
                </a:ext>
              </a:extLst>
            </p:cNvPr>
            <p:cNvSpPr/>
            <p:nvPr/>
          </p:nvSpPr>
          <p:spPr>
            <a:xfrm>
              <a:off x="6043213" y="3095244"/>
              <a:ext cx="548640" cy="548640"/>
            </a:xfrm>
            <a:prstGeom prst="ellipse">
              <a:avLst/>
            </a:prstGeom>
            <a:solidFill>
              <a:srgbClr val="F2983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DINPro-Light" panose="02000504040000020003" pitchFamily="50" charset="0"/>
                  <a:cs typeface="Arial" panose="020B0604020202020204" pitchFamily="34" charset="0"/>
                </a:rPr>
                <a:t>4</a:t>
              </a:r>
            </a:p>
          </p:txBody>
        </p:sp>
      </p:grpSp>
      <p:grpSp>
        <p:nvGrpSpPr>
          <p:cNvPr id="26" name="Group 25">
            <a:extLst>
              <a:ext uri="{FF2B5EF4-FFF2-40B4-BE49-F238E27FC236}">
                <a16:creationId xmlns:a16="http://schemas.microsoft.com/office/drawing/2014/main" id="{987B7FCE-3702-7445-BCD3-A061AFFECEE2}"/>
              </a:ext>
            </a:extLst>
          </p:cNvPr>
          <p:cNvGrpSpPr/>
          <p:nvPr/>
        </p:nvGrpSpPr>
        <p:grpSpPr>
          <a:xfrm>
            <a:off x="5907024" y="4874734"/>
            <a:ext cx="5468112" cy="758952"/>
            <a:chOff x="5921793" y="4041648"/>
            <a:chExt cx="5468112" cy="758952"/>
          </a:xfrm>
        </p:grpSpPr>
        <p:sp>
          <p:nvSpPr>
            <p:cNvPr id="27" name="Rounded Rectangle 5">
              <a:extLst>
                <a:ext uri="{FF2B5EF4-FFF2-40B4-BE49-F238E27FC236}">
                  <a16:creationId xmlns:a16="http://schemas.microsoft.com/office/drawing/2014/main" id="{E01A57A0-814F-A147-2D88-27C5F41108F8}"/>
                </a:ext>
              </a:extLst>
            </p:cNvPr>
            <p:cNvSpPr/>
            <p:nvPr/>
          </p:nvSpPr>
          <p:spPr>
            <a:xfrm>
              <a:off x="5921793" y="4041648"/>
              <a:ext cx="5468112" cy="758952"/>
            </a:xfrm>
            <a:prstGeom prst="roundRect">
              <a:avLst>
                <a:gd name="adj" fmla="val 50000"/>
              </a:avLst>
            </a:prstGeom>
            <a:solidFill>
              <a:srgbClr val="34495E"/>
            </a:solidFill>
            <a:ln w="12700" cap="flat" cmpd="sng" algn="ctr">
              <a:noFill/>
              <a:prstDash val="solid"/>
              <a:miter lim="800000"/>
            </a:ln>
            <a:effectLst/>
          </p:spPr>
          <p:txBody>
            <a:bodyPr rtlCol="0" anchor="ctr"/>
            <a:lstStyle/>
            <a:p>
              <a:pPr marL="62230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DINPro-Light" panose="02000504040000020003" pitchFamily="50" charset="0"/>
                  <a:cs typeface="Arial" panose="020B0604020202020204" pitchFamily="34" charset="0"/>
                </a:rPr>
                <a:t>It doesn’t tell you what is important to customers</a:t>
              </a:r>
            </a:p>
          </p:txBody>
        </p:sp>
        <p:sp>
          <p:nvSpPr>
            <p:cNvPr id="28" name="Oval 27">
              <a:extLst>
                <a:ext uri="{FF2B5EF4-FFF2-40B4-BE49-F238E27FC236}">
                  <a16:creationId xmlns:a16="http://schemas.microsoft.com/office/drawing/2014/main" id="{5B7C8528-03C3-CA03-E979-2E5BE20251A2}"/>
                </a:ext>
              </a:extLst>
            </p:cNvPr>
            <p:cNvSpPr/>
            <p:nvPr/>
          </p:nvSpPr>
          <p:spPr>
            <a:xfrm>
              <a:off x="6043213" y="4146804"/>
              <a:ext cx="548640" cy="548640"/>
            </a:xfrm>
            <a:prstGeom prst="ellipse">
              <a:avLst/>
            </a:prstGeom>
            <a:solidFill>
              <a:srgbClr val="F2671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DINPro-Light" panose="02000504040000020003" pitchFamily="50" charset="0"/>
                  <a:cs typeface="Arial" panose="020B0604020202020204" pitchFamily="34" charset="0"/>
                </a:rPr>
                <a:t>5</a:t>
              </a:r>
            </a:p>
          </p:txBody>
        </p:sp>
      </p:grpSp>
      <p:grpSp>
        <p:nvGrpSpPr>
          <p:cNvPr id="29" name="Group 28">
            <a:extLst>
              <a:ext uri="{FF2B5EF4-FFF2-40B4-BE49-F238E27FC236}">
                <a16:creationId xmlns:a16="http://schemas.microsoft.com/office/drawing/2014/main" id="{2797A402-0506-0BC8-65FB-6495BEC79DA9}"/>
              </a:ext>
            </a:extLst>
          </p:cNvPr>
          <p:cNvGrpSpPr/>
          <p:nvPr/>
        </p:nvGrpSpPr>
        <p:grpSpPr>
          <a:xfrm>
            <a:off x="5907024" y="5766844"/>
            <a:ext cx="5468112" cy="758952"/>
            <a:chOff x="5921793" y="5102352"/>
            <a:chExt cx="5468112" cy="758952"/>
          </a:xfrm>
        </p:grpSpPr>
        <p:sp>
          <p:nvSpPr>
            <p:cNvPr id="30" name="Rounded Rectangle 6">
              <a:extLst>
                <a:ext uri="{FF2B5EF4-FFF2-40B4-BE49-F238E27FC236}">
                  <a16:creationId xmlns:a16="http://schemas.microsoft.com/office/drawing/2014/main" id="{53F2AD2E-F1A2-67AB-6511-086597C40B49}"/>
                </a:ext>
              </a:extLst>
            </p:cNvPr>
            <p:cNvSpPr/>
            <p:nvPr/>
          </p:nvSpPr>
          <p:spPr>
            <a:xfrm>
              <a:off x="5921793" y="5102352"/>
              <a:ext cx="5468112" cy="758952"/>
            </a:xfrm>
            <a:prstGeom prst="roundRect">
              <a:avLst>
                <a:gd name="adj" fmla="val 50000"/>
              </a:avLst>
            </a:prstGeom>
            <a:solidFill>
              <a:srgbClr val="34495E"/>
            </a:solidFill>
            <a:ln w="12700" cap="flat" cmpd="sng" algn="ctr">
              <a:noFill/>
              <a:prstDash val="solid"/>
              <a:miter lim="800000"/>
            </a:ln>
            <a:effectLst/>
          </p:spPr>
          <p:txBody>
            <a:bodyPr rtlCol="0" anchor="ctr"/>
            <a:lstStyle/>
            <a:p>
              <a:pPr marL="62230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DINPro-Light" panose="02000504040000020003" pitchFamily="50" charset="0"/>
                  <a:cs typeface="Arial" panose="020B0604020202020204" pitchFamily="34" charset="0"/>
                </a:rPr>
                <a:t>It represents only one dimension of customer loyalty</a:t>
              </a:r>
            </a:p>
          </p:txBody>
        </p:sp>
        <p:sp>
          <p:nvSpPr>
            <p:cNvPr id="31" name="Oval 30">
              <a:extLst>
                <a:ext uri="{FF2B5EF4-FFF2-40B4-BE49-F238E27FC236}">
                  <a16:creationId xmlns:a16="http://schemas.microsoft.com/office/drawing/2014/main" id="{A584746D-9E53-A320-0BA8-D6711B9EC787}"/>
                </a:ext>
              </a:extLst>
            </p:cNvPr>
            <p:cNvSpPr/>
            <p:nvPr/>
          </p:nvSpPr>
          <p:spPr>
            <a:xfrm>
              <a:off x="6043213" y="5207508"/>
              <a:ext cx="548640" cy="548640"/>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DINPro-Light" panose="02000504040000020003" pitchFamily="50" charset="0"/>
                  <a:cs typeface="Arial" panose="020B0604020202020204" pitchFamily="34" charset="0"/>
                </a:rPr>
                <a:t>6</a:t>
              </a:r>
            </a:p>
          </p:txBody>
        </p:sp>
      </p:grpSp>
    </p:spTree>
    <p:extLst>
      <p:ext uri="{BB962C8B-B14F-4D97-AF65-F5344CB8AC3E}">
        <p14:creationId xmlns:p14="http://schemas.microsoft.com/office/powerpoint/2010/main" val="156146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200"/>
                            </p:stCondLst>
                            <p:childTnLst>
                              <p:par>
                                <p:cTn id="9" presetID="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4"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par>
                          <p:cTn id="18" fill="hold">
                            <p:stCondLst>
                              <p:cond delay="2200"/>
                            </p:stCondLst>
                            <p:childTnLst>
                              <p:par>
                                <p:cTn id="19" presetID="2" presetClass="entr" presetSubtype="4"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par>
                          <p:cTn id="23" fill="hold">
                            <p:stCondLst>
                              <p:cond delay="2700"/>
                            </p:stCondLst>
                            <p:childTnLst>
                              <p:par>
                                <p:cTn id="24" presetID="2" presetClass="entr" presetSubtype="4"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ppt_x"/>
                                          </p:val>
                                        </p:tav>
                                        <p:tav tm="100000">
                                          <p:val>
                                            <p:strVal val="#ppt_x"/>
                                          </p:val>
                                        </p:tav>
                                      </p:tavLst>
                                    </p:anim>
                                    <p:anim calcmode="lin" valueType="num">
                                      <p:cBhvr additive="base">
                                        <p:cTn id="27" dur="500" fill="hold"/>
                                        <p:tgtEl>
                                          <p:spTgt spid="23"/>
                                        </p:tgtEl>
                                        <p:attrNameLst>
                                          <p:attrName>ppt_y</p:attrName>
                                        </p:attrNameLst>
                                      </p:cBhvr>
                                      <p:tavLst>
                                        <p:tav tm="0">
                                          <p:val>
                                            <p:strVal val="1+#ppt_h/2"/>
                                          </p:val>
                                        </p:tav>
                                        <p:tav tm="100000">
                                          <p:val>
                                            <p:strVal val="#ppt_y"/>
                                          </p:val>
                                        </p:tav>
                                      </p:tavLst>
                                    </p:anim>
                                  </p:childTnLst>
                                </p:cTn>
                              </p:par>
                            </p:childTnLst>
                          </p:cTn>
                        </p:par>
                        <p:par>
                          <p:cTn id="28" fill="hold">
                            <p:stCondLst>
                              <p:cond delay="3200"/>
                            </p:stCondLst>
                            <p:childTnLst>
                              <p:par>
                                <p:cTn id="29" presetID="2" presetClass="entr" presetSubtype="4"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par>
                          <p:cTn id="33" fill="hold">
                            <p:stCondLst>
                              <p:cond delay="3700"/>
                            </p:stCondLst>
                            <p:childTnLst>
                              <p:par>
                                <p:cTn id="34" presetID="2" presetClass="entr" presetSubtype="4"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ppt_x"/>
                                          </p:val>
                                        </p:tav>
                                        <p:tav tm="100000">
                                          <p:val>
                                            <p:strVal val="#ppt_x"/>
                                          </p:val>
                                        </p:tav>
                                      </p:tavLst>
                                    </p:anim>
                                    <p:anim calcmode="lin" valueType="num">
                                      <p:cBhvr additive="base">
                                        <p:cTn id="3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33672A7-005A-81D1-3EE9-60EF410E2B27}"/>
              </a:ext>
            </a:extLst>
          </p:cNvPr>
          <p:cNvGrpSpPr/>
          <p:nvPr/>
        </p:nvGrpSpPr>
        <p:grpSpPr>
          <a:xfrm>
            <a:off x="1663910" y="2383437"/>
            <a:ext cx="3732550" cy="1489176"/>
            <a:chOff x="1663910" y="2383437"/>
            <a:chExt cx="3732550" cy="1489176"/>
          </a:xfrm>
        </p:grpSpPr>
        <p:grpSp>
          <p:nvGrpSpPr>
            <p:cNvPr id="4" name="Group 3">
              <a:extLst>
                <a:ext uri="{FF2B5EF4-FFF2-40B4-BE49-F238E27FC236}">
                  <a16:creationId xmlns:a16="http://schemas.microsoft.com/office/drawing/2014/main" id="{387AA528-F49E-D814-7CC0-70571A83C4FA}"/>
                </a:ext>
              </a:extLst>
            </p:cNvPr>
            <p:cNvGrpSpPr/>
            <p:nvPr/>
          </p:nvGrpSpPr>
          <p:grpSpPr>
            <a:xfrm>
              <a:off x="1663910" y="2383437"/>
              <a:ext cx="3732550" cy="494676"/>
              <a:chOff x="1663910" y="2473377"/>
              <a:chExt cx="3732550" cy="494676"/>
            </a:xfrm>
          </p:grpSpPr>
          <p:sp>
            <p:nvSpPr>
              <p:cNvPr id="6" name="Rectangle 5">
                <a:extLst>
                  <a:ext uri="{FF2B5EF4-FFF2-40B4-BE49-F238E27FC236}">
                    <a16:creationId xmlns:a16="http://schemas.microsoft.com/office/drawing/2014/main" id="{AD279C4D-B1AA-6AAF-E749-24B1DD604204}"/>
                  </a:ext>
                </a:extLst>
              </p:cNvPr>
              <p:cNvSpPr/>
              <p:nvPr/>
            </p:nvSpPr>
            <p:spPr>
              <a:xfrm>
                <a:off x="2113614" y="2473377"/>
                <a:ext cx="3282846" cy="494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DINPro-Light" panose="02000504040000020003" pitchFamily="50" charset="0"/>
                    <a:cs typeface="Arial" panose="020B0604020202020204" pitchFamily="34" charset="0"/>
                  </a:rPr>
                  <a:t>Keep customer satisfied</a:t>
                </a:r>
              </a:p>
            </p:txBody>
          </p:sp>
          <p:sp>
            <p:nvSpPr>
              <p:cNvPr id="7" name="Right Triangle 6">
                <a:extLst>
                  <a:ext uri="{FF2B5EF4-FFF2-40B4-BE49-F238E27FC236}">
                    <a16:creationId xmlns:a16="http://schemas.microsoft.com/office/drawing/2014/main" id="{CCEBA6AF-804D-C7EA-3155-18238CEDCB5C}"/>
                  </a:ext>
                </a:extLst>
              </p:cNvPr>
              <p:cNvSpPr/>
              <p:nvPr/>
            </p:nvSpPr>
            <p:spPr>
              <a:xfrm flipH="1" flipV="1">
                <a:off x="1663910" y="2473377"/>
                <a:ext cx="449704" cy="49467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DINPro-Light" panose="02000504040000020003" pitchFamily="50" charset="0"/>
                  <a:cs typeface="Arial" panose="020B0604020202020204" pitchFamily="34" charset="0"/>
                </a:endParaRPr>
              </a:p>
            </p:txBody>
          </p:sp>
        </p:grpSp>
        <p:sp>
          <p:nvSpPr>
            <p:cNvPr id="5" name="Rectangle 4">
              <a:extLst>
                <a:ext uri="{FF2B5EF4-FFF2-40B4-BE49-F238E27FC236}">
                  <a16:creationId xmlns:a16="http://schemas.microsoft.com/office/drawing/2014/main" id="{A1904348-8487-1D97-B1EA-C20253658B27}"/>
                </a:ext>
              </a:extLst>
            </p:cNvPr>
            <p:cNvSpPr/>
            <p:nvPr/>
          </p:nvSpPr>
          <p:spPr>
            <a:xfrm>
              <a:off x="2113615" y="2918506"/>
              <a:ext cx="2822280" cy="954107"/>
            </a:xfrm>
            <a:prstGeom prst="rect">
              <a:avLst/>
            </a:prstGeom>
          </p:spPr>
          <p:txBody>
            <a:bodyPr wrap="square">
              <a:spAutoFit/>
            </a:bodyPr>
            <a:lstStyle/>
            <a:p>
              <a:pPr marL="285750" indent="-285750">
                <a:buFont typeface="Courier New" panose="02070309020205020404" pitchFamily="49" charset="0"/>
                <a:buChar char="o"/>
              </a:pPr>
              <a:r>
                <a:rPr lang="en-US" sz="1400" dirty="0">
                  <a:solidFill>
                    <a:schemeClr val="bg1"/>
                  </a:solidFill>
                  <a:latin typeface="DINPro-Light" panose="02000504040000020003" pitchFamily="50" charset="0"/>
                  <a:cs typeface="Arial" panose="020B0604020202020204" pitchFamily="34" charset="0"/>
                </a:rPr>
                <a:t>Loyalty is multidimensional; it is not a single thing.</a:t>
              </a:r>
            </a:p>
            <a:p>
              <a:pPr marL="285750" indent="-285750">
                <a:buFont typeface="Courier New" panose="02070309020205020404" pitchFamily="49" charset="0"/>
                <a:buChar char="o"/>
              </a:pPr>
              <a:r>
                <a:rPr lang="en-US" sz="1400" dirty="0">
                  <a:solidFill>
                    <a:schemeClr val="bg1"/>
                  </a:solidFill>
                  <a:latin typeface="DINPro-Light" panose="02000504040000020003" pitchFamily="50" charset="0"/>
                  <a:cs typeface="Arial" panose="020B0604020202020204" pitchFamily="34" charset="0"/>
                </a:rPr>
                <a:t>Combination of NPS, CSAT &amp; CES for analysis</a:t>
              </a:r>
              <a:endParaRPr lang="en-US" sz="700" dirty="0">
                <a:solidFill>
                  <a:schemeClr val="bg1"/>
                </a:solidFill>
                <a:latin typeface="DINPro-Light" panose="02000504040000020003" pitchFamily="50" charset="0"/>
                <a:cs typeface="Arial" panose="020B0604020202020204" pitchFamily="34" charset="0"/>
              </a:endParaRPr>
            </a:p>
          </p:txBody>
        </p:sp>
      </p:grpSp>
      <p:grpSp>
        <p:nvGrpSpPr>
          <p:cNvPr id="8" name="Group 7">
            <a:extLst>
              <a:ext uri="{FF2B5EF4-FFF2-40B4-BE49-F238E27FC236}">
                <a16:creationId xmlns:a16="http://schemas.microsoft.com/office/drawing/2014/main" id="{E326C73B-81E3-D5A0-C7DD-9D34E4B4C440}"/>
              </a:ext>
            </a:extLst>
          </p:cNvPr>
          <p:cNvGrpSpPr/>
          <p:nvPr/>
        </p:nvGrpSpPr>
        <p:grpSpPr>
          <a:xfrm>
            <a:off x="6096000" y="2553893"/>
            <a:ext cx="5128727" cy="1663180"/>
            <a:chOff x="6096000" y="2553893"/>
            <a:chExt cx="5128727" cy="1663180"/>
          </a:xfrm>
        </p:grpSpPr>
        <p:grpSp>
          <p:nvGrpSpPr>
            <p:cNvPr id="9" name="Group 8">
              <a:extLst>
                <a:ext uri="{FF2B5EF4-FFF2-40B4-BE49-F238E27FC236}">
                  <a16:creationId xmlns:a16="http://schemas.microsoft.com/office/drawing/2014/main" id="{E57266BC-539C-A5AB-24DB-B911871BB38F}"/>
                </a:ext>
              </a:extLst>
            </p:cNvPr>
            <p:cNvGrpSpPr/>
            <p:nvPr/>
          </p:nvGrpSpPr>
          <p:grpSpPr>
            <a:xfrm flipH="1">
              <a:off x="6096000" y="2553893"/>
              <a:ext cx="3732550" cy="494676"/>
              <a:chOff x="7428727" y="2353856"/>
              <a:chExt cx="3732550" cy="494676"/>
            </a:xfrm>
            <a:solidFill>
              <a:schemeClr val="accent2"/>
            </a:solidFill>
          </p:grpSpPr>
          <p:sp>
            <p:nvSpPr>
              <p:cNvPr id="11" name="Rectangle 10">
                <a:extLst>
                  <a:ext uri="{FF2B5EF4-FFF2-40B4-BE49-F238E27FC236}">
                    <a16:creationId xmlns:a16="http://schemas.microsoft.com/office/drawing/2014/main" id="{81EBA9CF-717A-ABC4-7D30-5A557EF5367D}"/>
                  </a:ext>
                </a:extLst>
              </p:cNvPr>
              <p:cNvSpPr/>
              <p:nvPr/>
            </p:nvSpPr>
            <p:spPr>
              <a:xfrm>
                <a:off x="7878431" y="2353856"/>
                <a:ext cx="3282846" cy="494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a:latin typeface="DINPro-Light" panose="02000504040000020003" pitchFamily="50" charset="0"/>
                    <a:cs typeface="Arial" panose="020B0604020202020204" pitchFamily="34" charset="0"/>
                  </a:rPr>
                  <a:t>Engage closely, influence actively:</a:t>
                </a:r>
              </a:p>
            </p:txBody>
          </p:sp>
          <p:sp>
            <p:nvSpPr>
              <p:cNvPr id="12" name="Right Triangle 11">
                <a:extLst>
                  <a:ext uri="{FF2B5EF4-FFF2-40B4-BE49-F238E27FC236}">
                    <a16:creationId xmlns:a16="http://schemas.microsoft.com/office/drawing/2014/main" id="{7EC1416A-0B85-A985-988A-17B908CCF668}"/>
                  </a:ext>
                </a:extLst>
              </p:cNvPr>
              <p:cNvSpPr/>
              <p:nvPr/>
            </p:nvSpPr>
            <p:spPr>
              <a:xfrm flipH="1" flipV="1">
                <a:off x="7428727" y="2353856"/>
                <a:ext cx="449704" cy="4946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INPro-Light" panose="02000504040000020003" pitchFamily="50" charset="0"/>
                </a:endParaRPr>
              </a:p>
            </p:txBody>
          </p:sp>
        </p:grpSp>
        <p:sp>
          <p:nvSpPr>
            <p:cNvPr id="10" name="Rectangle 9">
              <a:extLst>
                <a:ext uri="{FF2B5EF4-FFF2-40B4-BE49-F238E27FC236}">
                  <a16:creationId xmlns:a16="http://schemas.microsoft.com/office/drawing/2014/main" id="{3E4C8563-F241-D192-9F4E-B371A8E3335C}"/>
                </a:ext>
              </a:extLst>
            </p:cNvPr>
            <p:cNvSpPr/>
            <p:nvPr/>
          </p:nvSpPr>
          <p:spPr>
            <a:xfrm>
              <a:off x="7397347" y="3262966"/>
              <a:ext cx="3827380" cy="954107"/>
            </a:xfrm>
            <a:prstGeom prst="rect">
              <a:avLst/>
            </a:prstGeom>
          </p:spPr>
          <p:txBody>
            <a:bodyPr wrap="square">
              <a:spAutoFit/>
            </a:bodyPr>
            <a:lstStyle/>
            <a:p>
              <a:pPr marL="285750" indent="-285750">
                <a:buFont typeface="Courier New" panose="02070309020205020404" pitchFamily="49" charset="0"/>
                <a:buChar char="o"/>
              </a:pPr>
              <a:r>
                <a:rPr lang="en-US" sz="1400" dirty="0">
                  <a:solidFill>
                    <a:schemeClr val="bg1"/>
                  </a:solidFill>
                  <a:latin typeface="DINPro-Light" panose="02000504040000020003" pitchFamily="50" charset="0"/>
                  <a:cs typeface="Arial" panose="020B0604020202020204" pitchFamily="34" charset="0"/>
                </a:rPr>
                <a:t>Better insight into customer experience, situation, &amp; pain points.</a:t>
              </a:r>
            </a:p>
            <a:p>
              <a:pPr marL="285750" indent="-285750">
                <a:buFont typeface="Courier New" panose="02070309020205020404" pitchFamily="49" charset="0"/>
                <a:buChar char="o"/>
              </a:pPr>
              <a:r>
                <a:rPr lang="en-US" sz="1400" dirty="0">
                  <a:solidFill>
                    <a:schemeClr val="bg1"/>
                  </a:solidFill>
                  <a:latin typeface="DINPro-Light" panose="02000504040000020003" pitchFamily="50" charset="0"/>
                  <a:cs typeface="Arial" panose="020B0604020202020204" pitchFamily="34" charset="0"/>
                </a:rPr>
                <a:t>Connect customer sentiment, emotion &amp; behavioural in the analysis.</a:t>
              </a:r>
            </a:p>
          </p:txBody>
        </p:sp>
      </p:grpSp>
      <p:grpSp>
        <p:nvGrpSpPr>
          <p:cNvPr id="13" name="Group 12">
            <a:extLst>
              <a:ext uri="{FF2B5EF4-FFF2-40B4-BE49-F238E27FC236}">
                <a16:creationId xmlns:a16="http://schemas.microsoft.com/office/drawing/2014/main" id="{5B073FAA-3024-28F5-21B7-3A612CE0847C}"/>
              </a:ext>
            </a:extLst>
          </p:cNvPr>
          <p:cNvGrpSpPr/>
          <p:nvPr/>
        </p:nvGrpSpPr>
        <p:grpSpPr>
          <a:xfrm>
            <a:off x="6648139" y="4446788"/>
            <a:ext cx="4282339" cy="1678498"/>
            <a:chOff x="6648139" y="4446788"/>
            <a:chExt cx="4282339" cy="1678498"/>
          </a:xfrm>
        </p:grpSpPr>
        <p:grpSp>
          <p:nvGrpSpPr>
            <p:cNvPr id="14" name="Group 13">
              <a:extLst>
                <a:ext uri="{FF2B5EF4-FFF2-40B4-BE49-F238E27FC236}">
                  <a16:creationId xmlns:a16="http://schemas.microsoft.com/office/drawing/2014/main" id="{B3D33FD1-7F26-24F8-D546-D9980B2877B1}"/>
                </a:ext>
              </a:extLst>
            </p:cNvPr>
            <p:cNvGrpSpPr/>
            <p:nvPr/>
          </p:nvGrpSpPr>
          <p:grpSpPr>
            <a:xfrm flipH="1">
              <a:off x="6648139" y="4446788"/>
              <a:ext cx="3732550" cy="494676"/>
              <a:chOff x="7428727" y="2353856"/>
              <a:chExt cx="3732550" cy="494676"/>
            </a:xfrm>
            <a:solidFill>
              <a:schemeClr val="accent4"/>
            </a:solidFill>
          </p:grpSpPr>
          <p:sp>
            <p:nvSpPr>
              <p:cNvPr id="16" name="Rectangle 15">
                <a:extLst>
                  <a:ext uri="{FF2B5EF4-FFF2-40B4-BE49-F238E27FC236}">
                    <a16:creationId xmlns:a16="http://schemas.microsoft.com/office/drawing/2014/main" id="{CB85E32D-1845-D332-B9FF-B62965DCBBEA}"/>
                  </a:ext>
                </a:extLst>
              </p:cNvPr>
              <p:cNvSpPr/>
              <p:nvPr/>
            </p:nvSpPr>
            <p:spPr>
              <a:xfrm>
                <a:off x="7878431" y="2353856"/>
                <a:ext cx="3282846" cy="494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DINPro-Light" panose="02000504040000020003" pitchFamily="50" charset="0"/>
                    <a:cs typeface="Arial" panose="020B0604020202020204" pitchFamily="34" charset="0"/>
                  </a:rPr>
                  <a:t>Keep informed</a:t>
                </a:r>
              </a:p>
            </p:txBody>
          </p:sp>
          <p:sp>
            <p:nvSpPr>
              <p:cNvPr id="17" name="Right Triangle 16">
                <a:extLst>
                  <a:ext uri="{FF2B5EF4-FFF2-40B4-BE49-F238E27FC236}">
                    <a16:creationId xmlns:a16="http://schemas.microsoft.com/office/drawing/2014/main" id="{029F1FA0-D6FA-B03B-FECB-8AC1ABF7383A}"/>
                  </a:ext>
                </a:extLst>
              </p:cNvPr>
              <p:cNvSpPr/>
              <p:nvPr/>
            </p:nvSpPr>
            <p:spPr>
              <a:xfrm flipH="1" flipV="1">
                <a:off x="7428727" y="2353856"/>
                <a:ext cx="449704" cy="4946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INPro-Light" panose="02000504040000020003" pitchFamily="50" charset="0"/>
                </a:endParaRPr>
              </a:p>
            </p:txBody>
          </p:sp>
        </p:grpSp>
        <p:sp>
          <p:nvSpPr>
            <p:cNvPr id="15" name="Rectangle 14">
              <a:extLst>
                <a:ext uri="{FF2B5EF4-FFF2-40B4-BE49-F238E27FC236}">
                  <a16:creationId xmlns:a16="http://schemas.microsoft.com/office/drawing/2014/main" id="{F8E967FE-2C2F-1483-A9B4-1C5409D29AB5}"/>
                </a:ext>
              </a:extLst>
            </p:cNvPr>
            <p:cNvSpPr/>
            <p:nvPr/>
          </p:nvSpPr>
          <p:spPr>
            <a:xfrm>
              <a:off x="6950291" y="5171179"/>
              <a:ext cx="3980187" cy="954107"/>
            </a:xfrm>
            <a:prstGeom prst="rect">
              <a:avLst/>
            </a:prstGeom>
          </p:spPr>
          <p:txBody>
            <a:bodyPr wrap="square">
              <a:spAutoFit/>
            </a:bodyPr>
            <a:lstStyle/>
            <a:p>
              <a:pPr marL="285750" indent="-285750">
                <a:buFont typeface="Courier New" panose="02070309020205020404" pitchFamily="49" charset="0"/>
                <a:buChar char="o"/>
              </a:pPr>
              <a:r>
                <a:rPr lang="en-US" sz="1400" dirty="0">
                  <a:solidFill>
                    <a:schemeClr val="bg1"/>
                  </a:solidFill>
                  <a:latin typeface="DINPro-Light" panose="02000504040000020003" pitchFamily="50" charset="0"/>
                  <a:cs typeface="Arial" panose="020B0604020202020204" pitchFamily="34" charset="0"/>
                </a:rPr>
                <a:t>Pulse check over time</a:t>
              </a:r>
            </a:p>
            <a:p>
              <a:pPr marL="285750" indent="-285750">
                <a:buFont typeface="Courier New" panose="02070309020205020404" pitchFamily="49" charset="0"/>
                <a:buChar char="o"/>
              </a:pPr>
              <a:r>
                <a:rPr lang="en-US" sz="1400" dirty="0">
                  <a:solidFill>
                    <a:schemeClr val="bg1"/>
                  </a:solidFill>
                  <a:latin typeface="DINPro-Light" panose="02000504040000020003" pitchFamily="50" charset="0"/>
                  <a:cs typeface="Arial" panose="020B0604020202020204" pitchFamily="34" charset="0"/>
                </a:rPr>
                <a:t>Find the root cause with follow up question</a:t>
              </a:r>
            </a:p>
            <a:p>
              <a:pPr marL="285750" indent="-285750">
                <a:buFont typeface="Courier New" panose="02070309020205020404" pitchFamily="49" charset="0"/>
                <a:buChar char="o"/>
              </a:pPr>
              <a:r>
                <a:rPr lang="en-US" sz="1400" dirty="0">
                  <a:solidFill>
                    <a:schemeClr val="bg1"/>
                  </a:solidFill>
                  <a:latin typeface="DINPro-Light" panose="02000504040000020003" pitchFamily="50" charset="0"/>
                  <a:cs typeface="Arial" panose="020B0604020202020204" pitchFamily="34" charset="0"/>
                </a:rPr>
                <a:t>Dashboard for multiple topics and combine with NPS</a:t>
              </a:r>
            </a:p>
          </p:txBody>
        </p:sp>
      </p:grpSp>
      <p:grpSp>
        <p:nvGrpSpPr>
          <p:cNvPr id="18" name="Group 17">
            <a:extLst>
              <a:ext uri="{FF2B5EF4-FFF2-40B4-BE49-F238E27FC236}">
                <a16:creationId xmlns:a16="http://schemas.microsoft.com/office/drawing/2014/main" id="{BE959E31-046B-7FF2-47FD-45846314A72F}"/>
              </a:ext>
            </a:extLst>
          </p:cNvPr>
          <p:cNvGrpSpPr/>
          <p:nvPr/>
        </p:nvGrpSpPr>
        <p:grpSpPr>
          <a:xfrm>
            <a:off x="1289160" y="3911860"/>
            <a:ext cx="3732550" cy="1763681"/>
            <a:chOff x="1289160" y="3911860"/>
            <a:chExt cx="3732550" cy="1763681"/>
          </a:xfrm>
        </p:grpSpPr>
        <p:grpSp>
          <p:nvGrpSpPr>
            <p:cNvPr id="19" name="Group 18">
              <a:extLst>
                <a:ext uri="{FF2B5EF4-FFF2-40B4-BE49-F238E27FC236}">
                  <a16:creationId xmlns:a16="http://schemas.microsoft.com/office/drawing/2014/main" id="{C8F35B66-CFFB-9D14-F964-4DEBE1E2A102}"/>
                </a:ext>
              </a:extLst>
            </p:cNvPr>
            <p:cNvGrpSpPr/>
            <p:nvPr/>
          </p:nvGrpSpPr>
          <p:grpSpPr>
            <a:xfrm>
              <a:off x="1289160" y="3911860"/>
              <a:ext cx="3732550" cy="494676"/>
              <a:chOff x="1663910" y="4526450"/>
              <a:chExt cx="3732550" cy="494676"/>
            </a:xfrm>
            <a:solidFill>
              <a:schemeClr val="accent3"/>
            </a:solidFill>
          </p:grpSpPr>
          <p:sp>
            <p:nvSpPr>
              <p:cNvPr id="21" name="Rectangle 20">
                <a:extLst>
                  <a:ext uri="{FF2B5EF4-FFF2-40B4-BE49-F238E27FC236}">
                    <a16:creationId xmlns:a16="http://schemas.microsoft.com/office/drawing/2014/main" id="{884AA887-499B-50D1-5D69-BFB5A95B1B16}"/>
                  </a:ext>
                </a:extLst>
              </p:cNvPr>
              <p:cNvSpPr/>
              <p:nvPr/>
            </p:nvSpPr>
            <p:spPr>
              <a:xfrm>
                <a:off x="2113614" y="4526450"/>
                <a:ext cx="3282846" cy="494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DINPro-Light" panose="02000504040000020003" pitchFamily="50" charset="0"/>
                    <a:cs typeface="Arial" panose="020B0604020202020204" pitchFamily="34" charset="0"/>
                  </a:rPr>
                  <a:t>Monitor (minimal effort):</a:t>
                </a:r>
              </a:p>
            </p:txBody>
          </p:sp>
          <p:sp>
            <p:nvSpPr>
              <p:cNvPr id="22" name="Right Triangle 21">
                <a:extLst>
                  <a:ext uri="{FF2B5EF4-FFF2-40B4-BE49-F238E27FC236}">
                    <a16:creationId xmlns:a16="http://schemas.microsoft.com/office/drawing/2014/main" id="{70988E70-DC76-4BBC-5A69-F4DAD10C9368}"/>
                  </a:ext>
                </a:extLst>
              </p:cNvPr>
              <p:cNvSpPr/>
              <p:nvPr/>
            </p:nvSpPr>
            <p:spPr>
              <a:xfrm flipH="1" flipV="1">
                <a:off x="1663910" y="4526450"/>
                <a:ext cx="449704" cy="4946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DINPro-Light" panose="02000504040000020003" pitchFamily="50" charset="0"/>
                </a:endParaRPr>
              </a:p>
            </p:txBody>
          </p:sp>
        </p:grpSp>
        <p:sp>
          <p:nvSpPr>
            <p:cNvPr id="20" name="Rectangle 19">
              <a:extLst>
                <a:ext uri="{FF2B5EF4-FFF2-40B4-BE49-F238E27FC236}">
                  <a16:creationId xmlns:a16="http://schemas.microsoft.com/office/drawing/2014/main" id="{758EE344-A6B9-D70B-5454-5F5BE179B2F6}"/>
                </a:ext>
              </a:extLst>
            </p:cNvPr>
            <p:cNvSpPr/>
            <p:nvPr/>
          </p:nvSpPr>
          <p:spPr>
            <a:xfrm>
              <a:off x="2113614" y="4505990"/>
              <a:ext cx="2754169" cy="1169551"/>
            </a:xfrm>
            <a:prstGeom prst="rect">
              <a:avLst/>
            </a:prstGeom>
          </p:spPr>
          <p:txBody>
            <a:bodyPr wrap="square">
              <a:spAutoFit/>
            </a:bodyPr>
            <a:lstStyle/>
            <a:p>
              <a:pPr marL="285750" indent="-285750">
                <a:buFont typeface="Courier New" panose="02070309020205020404" pitchFamily="49" charset="0"/>
                <a:buChar char="o"/>
              </a:pPr>
              <a:r>
                <a:rPr lang="en-US" sz="1400" dirty="0">
                  <a:solidFill>
                    <a:schemeClr val="bg1"/>
                  </a:solidFill>
                  <a:latin typeface="DINPro-Light" panose="02000504040000020003" pitchFamily="50" charset="0"/>
                  <a:cs typeface="Arial" panose="020B0604020202020204" pitchFamily="34" charset="0"/>
                </a:rPr>
                <a:t>Uncover areas for improvement across Sales, Support, Customer Success, Marketing, Engineering, and Product.</a:t>
              </a:r>
            </a:p>
          </p:txBody>
        </p:sp>
      </p:grpSp>
      <p:sp>
        <p:nvSpPr>
          <p:cNvPr id="23" name="Title 1">
            <a:extLst>
              <a:ext uri="{FF2B5EF4-FFF2-40B4-BE49-F238E27FC236}">
                <a16:creationId xmlns:a16="http://schemas.microsoft.com/office/drawing/2014/main" id="{72A2F8A5-8FA4-CA3B-307F-2F0E49B36FDE}"/>
              </a:ext>
            </a:extLst>
          </p:cNvPr>
          <p:cNvSpPr txBox="1">
            <a:spLocks/>
          </p:cNvSpPr>
          <p:nvPr/>
        </p:nvSpPr>
        <p:spPr>
          <a:xfrm>
            <a:off x="1511808" y="259889"/>
            <a:ext cx="9168384"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DINPro-Light" panose="02000504040000020003" pitchFamily="50" charset="0"/>
                <a:cs typeface="Arial" panose="020B0604020202020204" pitchFamily="34" charset="0"/>
              </a:rPr>
              <a:t>Winning on Purpose</a:t>
            </a:r>
          </a:p>
        </p:txBody>
      </p:sp>
      <p:pic>
        <p:nvPicPr>
          <p:cNvPr id="24" name="Picture 23">
            <a:extLst>
              <a:ext uri="{FF2B5EF4-FFF2-40B4-BE49-F238E27FC236}">
                <a16:creationId xmlns:a16="http://schemas.microsoft.com/office/drawing/2014/main" id="{4E7C82B9-0208-434E-E117-75AE410D6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381" r="20784"/>
          <a:stretch/>
        </p:blipFill>
        <p:spPr>
          <a:xfrm>
            <a:off x="4242217" y="1315853"/>
            <a:ext cx="3707567" cy="5023831"/>
          </a:xfrm>
          <a:prstGeom prst="rect">
            <a:avLst/>
          </a:prstGeom>
          <a:effectLst>
            <a:outerShdw blurRad="393700" sx="109000" sy="109000" algn="ctr" rotWithShape="0">
              <a:prstClr val="black">
                <a:alpha val="29000"/>
              </a:prstClr>
            </a:outerShdw>
          </a:effectLst>
        </p:spPr>
      </p:pic>
      <p:sp>
        <p:nvSpPr>
          <p:cNvPr id="25" name="Rectangle 24">
            <a:extLst>
              <a:ext uri="{FF2B5EF4-FFF2-40B4-BE49-F238E27FC236}">
                <a16:creationId xmlns:a16="http://schemas.microsoft.com/office/drawing/2014/main" id="{D6500C4E-5C32-D875-1423-05412396084D}"/>
              </a:ext>
            </a:extLst>
          </p:cNvPr>
          <p:cNvSpPr/>
          <p:nvPr/>
        </p:nvSpPr>
        <p:spPr>
          <a:xfrm>
            <a:off x="253733" y="3356318"/>
            <a:ext cx="855545" cy="738664"/>
          </a:xfrm>
          <a:prstGeom prst="rect">
            <a:avLst/>
          </a:prstGeom>
        </p:spPr>
        <p:txBody>
          <a:bodyPr wrap="square">
            <a:spAutoFit/>
          </a:bodyPr>
          <a:lstStyle/>
          <a:p>
            <a:pPr algn="ctr"/>
            <a:endParaRPr lang="en-US" sz="1400" dirty="0">
              <a:solidFill>
                <a:schemeClr val="bg1"/>
              </a:solidFill>
              <a:latin typeface="DINPro-Light" panose="02000504040000020003" pitchFamily="50" charset="0"/>
              <a:cs typeface="Arial" panose="020B0604020202020204" pitchFamily="34" charset="0"/>
            </a:endParaRPr>
          </a:p>
          <a:p>
            <a:pPr algn="ctr"/>
            <a:r>
              <a:rPr lang="en-US" sz="1400" dirty="0">
                <a:solidFill>
                  <a:schemeClr val="bg1"/>
                </a:solidFill>
                <a:latin typeface="DINPro-Light" panose="02000504040000020003" pitchFamily="50" charset="0"/>
                <a:cs typeface="Arial" panose="020B0604020202020204" pitchFamily="34" charset="0"/>
              </a:rPr>
              <a:t>High</a:t>
            </a:r>
          </a:p>
          <a:p>
            <a:pPr algn="ctr"/>
            <a:endParaRPr lang="en-US" sz="1400" dirty="0">
              <a:solidFill>
                <a:schemeClr val="bg1"/>
              </a:solidFill>
              <a:latin typeface="DINPro-Light" panose="02000504040000020003" pitchFamily="50" charset="0"/>
              <a:cs typeface="Arial" panose="020B0604020202020204" pitchFamily="34" charset="0"/>
            </a:endParaRPr>
          </a:p>
        </p:txBody>
      </p:sp>
      <p:sp>
        <p:nvSpPr>
          <p:cNvPr id="26" name="Rectangle 25">
            <a:extLst>
              <a:ext uri="{FF2B5EF4-FFF2-40B4-BE49-F238E27FC236}">
                <a16:creationId xmlns:a16="http://schemas.microsoft.com/office/drawing/2014/main" id="{1FAF592D-18B7-FB22-4D75-57ABBFFC582C}"/>
              </a:ext>
            </a:extLst>
          </p:cNvPr>
          <p:cNvSpPr/>
          <p:nvPr/>
        </p:nvSpPr>
        <p:spPr>
          <a:xfrm>
            <a:off x="253732" y="5893147"/>
            <a:ext cx="855545" cy="738664"/>
          </a:xfrm>
          <a:prstGeom prst="rect">
            <a:avLst/>
          </a:prstGeom>
        </p:spPr>
        <p:txBody>
          <a:bodyPr wrap="square">
            <a:spAutoFit/>
          </a:bodyPr>
          <a:lstStyle/>
          <a:p>
            <a:pPr algn="ctr"/>
            <a:endParaRPr lang="en-US" sz="1400" dirty="0">
              <a:solidFill>
                <a:schemeClr val="bg1"/>
              </a:solidFill>
              <a:latin typeface="DINPro-Light" panose="02000504040000020003" pitchFamily="50" charset="0"/>
              <a:cs typeface="Arial" panose="020B0604020202020204" pitchFamily="34" charset="0"/>
            </a:endParaRPr>
          </a:p>
          <a:p>
            <a:pPr algn="ctr"/>
            <a:r>
              <a:rPr lang="en-US" sz="1400" dirty="0">
                <a:solidFill>
                  <a:schemeClr val="bg1"/>
                </a:solidFill>
                <a:latin typeface="DINPro-Light" panose="02000504040000020003" pitchFamily="50" charset="0"/>
                <a:cs typeface="Arial" panose="020B0604020202020204" pitchFamily="34" charset="0"/>
              </a:rPr>
              <a:t>Low</a:t>
            </a:r>
          </a:p>
          <a:p>
            <a:pPr algn="ctr"/>
            <a:endParaRPr lang="en-US" sz="1400" dirty="0">
              <a:solidFill>
                <a:schemeClr val="bg1"/>
              </a:solidFill>
              <a:latin typeface="DINPro-Light" panose="02000504040000020003" pitchFamily="50" charset="0"/>
              <a:cs typeface="Arial" panose="020B0604020202020204" pitchFamily="34" charset="0"/>
            </a:endParaRPr>
          </a:p>
        </p:txBody>
      </p:sp>
      <p:sp>
        <p:nvSpPr>
          <p:cNvPr id="27" name="Rectangle 26">
            <a:extLst>
              <a:ext uri="{FF2B5EF4-FFF2-40B4-BE49-F238E27FC236}">
                <a16:creationId xmlns:a16="http://schemas.microsoft.com/office/drawing/2014/main" id="{29FCF4E8-D7AE-E347-CF1A-708C1A028CEB}"/>
              </a:ext>
            </a:extLst>
          </p:cNvPr>
          <p:cNvSpPr/>
          <p:nvPr/>
        </p:nvSpPr>
        <p:spPr>
          <a:xfrm>
            <a:off x="2918231" y="5893147"/>
            <a:ext cx="855545" cy="738664"/>
          </a:xfrm>
          <a:prstGeom prst="rect">
            <a:avLst/>
          </a:prstGeom>
        </p:spPr>
        <p:txBody>
          <a:bodyPr wrap="square">
            <a:spAutoFit/>
          </a:bodyPr>
          <a:lstStyle/>
          <a:p>
            <a:pPr algn="ctr"/>
            <a:endParaRPr lang="en-US" sz="1400" dirty="0">
              <a:solidFill>
                <a:schemeClr val="bg1"/>
              </a:solidFill>
              <a:latin typeface="DINPro-Light" panose="02000504040000020003" pitchFamily="50" charset="0"/>
              <a:cs typeface="Arial" panose="020B0604020202020204" pitchFamily="34" charset="0"/>
            </a:endParaRPr>
          </a:p>
          <a:p>
            <a:pPr algn="ctr"/>
            <a:r>
              <a:rPr lang="en-US" sz="1400" dirty="0">
                <a:solidFill>
                  <a:schemeClr val="bg1"/>
                </a:solidFill>
                <a:latin typeface="DINPro-Light" panose="02000504040000020003" pitchFamily="50" charset="0"/>
                <a:cs typeface="Arial" panose="020B0604020202020204" pitchFamily="34" charset="0"/>
              </a:rPr>
              <a:t>High</a:t>
            </a:r>
          </a:p>
          <a:p>
            <a:pPr algn="ctr"/>
            <a:endParaRPr lang="en-US" sz="1400" dirty="0">
              <a:solidFill>
                <a:schemeClr val="bg1"/>
              </a:solidFill>
              <a:latin typeface="DINPro-Light" panose="02000504040000020003" pitchFamily="50" charset="0"/>
              <a:cs typeface="Arial" panose="020B0604020202020204" pitchFamily="34" charset="0"/>
            </a:endParaRPr>
          </a:p>
        </p:txBody>
      </p:sp>
      <p:cxnSp>
        <p:nvCxnSpPr>
          <p:cNvPr id="28" name="Straight Arrow Connector 27">
            <a:extLst>
              <a:ext uri="{FF2B5EF4-FFF2-40B4-BE49-F238E27FC236}">
                <a16:creationId xmlns:a16="http://schemas.microsoft.com/office/drawing/2014/main" id="{6B976680-02FC-C263-798E-ED50426FBB23}"/>
              </a:ext>
            </a:extLst>
          </p:cNvPr>
          <p:cNvCxnSpPr>
            <a:stCxn id="25" idx="2"/>
            <a:endCxn id="26" idx="0"/>
          </p:cNvCxnSpPr>
          <p:nvPr/>
        </p:nvCxnSpPr>
        <p:spPr>
          <a:xfrm flipH="1">
            <a:off x="681505" y="4094982"/>
            <a:ext cx="1" cy="1798165"/>
          </a:xfrm>
          <a:prstGeom prst="straightConnector1">
            <a:avLst/>
          </a:prstGeom>
          <a:ln>
            <a:solidFill>
              <a:schemeClr val="bg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81D4942-2BEE-0EFF-DB5F-94223CB0286E}"/>
              </a:ext>
            </a:extLst>
          </p:cNvPr>
          <p:cNvCxnSpPr>
            <a:stCxn id="27" idx="1"/>
            <a:endCxn id="26" idx="3"/>
          </p:cNvCxnSpPr>
          <p:nvPr/>
        </p:nvCxnSpPr>
        <p:spPr>
          <a:xfrm flipH="1">
            <a:off x="1109277" y="6262479"/>
            <a:ext cx="1808954" cy="0"/>
          </a:xfrm>
          <a:prstGeom prst="straightConnector1">
            <a:avLst/>
          </a:prstGeom>
          <a:ln>
            <a:solidFill>
              <a:schemeClr val="bg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0163C1B-9340-6A33-6CA0-14E67434998C}"/>
              </a:ext>
            </a:extLst>
          </p:cNvPr>
          <p:cNvSpPr txBox="1"/>
          <p:nvPr/>
        </p:nvSpPr>
        <p:spPr>
          <a:xfrm>
            <a:off x="878303" y="987424"/>
            <a:ext cx="10435395" cy="646331"/>
          </a:xfrm>
          <a:prstGeom prst="rect">
            <a:avLst/>
          </a:prstGeom>
          <a:noFill/>
        </p:spPr>
        <p:txBody>
          <a:bodyPr wrap="square">
            <a:spAutoFit/>
          </a:bodyPr>
          <a:lstStyle/>
          <a:p>
            <a:pPr algn="ctr"/>
            <a:r>
              <a:rPr lang="en-US" dirty="0">
                <a:solidFill>
                  <a:schemeClr val="bg1"/>
                </a:solidFill>
                <a:latin typeface="DINPro-Light" panose="02000504040000020003" pitchFamily="50" charset="0"/>
              </a:rPr>
              <a:t>A systematic approach to fostering customer loyalty, a deeper understanding of customer satisfaction and customer effort to obtain services can accelerate </a:t>
            </a:r>
            <a:r>
              <a:rPr lang="en-US" i="1" dirty="0">
                <a:solidFill>
                  <a:srgbClr val="FF0000"/>
                </a:solidFill>
                <a:latin typeface="DINPro-Light" panose="02000504040000020003" pitchFamily="50" charset="0"/>
              </a:rPr>
              <a:t>profitable, sustainable organic growth</a:t>
            </a:r>
            <a:r>
              <a:rPr lang="en-US" dirty="0">
                <a:solidFill>
                  <a:schemeClr val="bg1"/>
                </a:solidFill>
                <a:latin typeface="DINPro-Light" panose="02000504040000020003" pitchFamily="50" charset="0"/>
              </a:rPr>
              <a:t>.</a:t>
            </a:r>
          </a:p>
        </p:txBody>
      </p:sp>
    </p:spTree>
    <p:extLst>
      <p:ext uri="{BB962C8B-B14F-4D97-AF65-F5344CB8AC3E}">
        <p14:creationId xmlns:p14="http://schemas.microsoft.com/office/powerpoint/2010/main" val="125164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D49D07-6CC7-E864-ACAD-27325CBA9767}"/>
              </a:ext>
            </a:extLst>
          </p:cNvPr>
          <p:cNvGrpSpPr/>
          <p:nvPr/>
        </p:nvGrpSpPr>
        <p:grpSpPr>
          <a:xfrm>
            <a:off x="6319532" y="1562071"/>
            <a:ext cx="2796647" cy="4722902"/>
            <a:chOff x="4500067" y="1639644"/>
            <a:chExt cx="2796647" cy="4722902"/>
          </a:xfrm>
        </p:grpSpPr>
        <p:sp>
          <p:nvSpPr>
            <p:cNvPr id="4" name="Shape">
              <a:extLst>
                <a:ext uri="{FF2B5EF4-FFF2-40B4-BE49-F238E27FC236}">
                  <a16:creationId xmlns:a16="http://schemas.microsoft.com/office/drawing/2014/main" id="{86167965-8225-5E42-0E0E-1753D7BA3847}"/>
                </a:ext>
              </a:extLst>
            </p:cNvPr>
            <p:cNvSpPr/>
            <p:nvPr/>
          </p:nvSpPr>
          <p:spPr>
            <a:xfrm>
              <a:off x="4506204" y="1639644"/>
              <a:ext cx="2790510" cy="1606471"/>
            </a:xfrm>
            <a:custGeom>
              <a:avLst/>
              <a:gdLst>
                <a:gd name="connsiteX0" fmla="*/ 21198 w 21600"/>
                <a:gd name="connsiteY0" fmla="*/ 19722 h 21600"/>
                <a:gd name="connsiteX1" fmla="*/ 20676 w 21600"/>
                <a:gd name="connsiteY1" fmla="*/ 19290 h 21600"/>
                <a:gd name="connsiteX2" fmla="*/ 20340 w 21600"/>
                <a:gd name="connsiteY2" fmla="*/ 18170 h 21600"/>
                <a:gd name="connsiteX3" fmla="*/ 20038 w 21600"/>
                <a:gd name="connsiteY3" fmla="*/ 18638 h 21600"/>
                <a:gd name="connsiteX4" fmla="*/ 19600 w 21600"/>
                <a:gd name="connsiteY4" fmla="*/ 18422 h 21600"/>
                <a:gd name="connsiteX5" fmla="*/ 18812 w 21600"/>
                <a:gd name="connsiteY5" fmla="*/ 17123 h 21600"/>
                <a:gd name="connsiteX6" fmla="*/ 18728 w 21600"/>
                <a:gd name="connsiteY6" fmla="*/ 16076 h 21600"/>
                <a:gd name="connsiteX7" fmla="*/ 17469 w 21600"/>
                <a:gd name="connsiteY7" fmla="*/ 16618 h 21600"/>
                <a:gd name="connsiteX8" fmla="*/ 17318 w 21600"/>
                <a:gd name="connsiteY8" fmla="*/ 15171 h 21600"/>
                <a:gd name="connsiteX9" fmla="*/ 17030 w 21600"/>
                <a:gd name="connsiteY9" fmla="*/ 15135 h 21600"/>
                <a:gd name="connsiteX10" fmla="*/ 16477 w 21600"/>
                <a:gd name="connsiteY10" fmla="*/ 15787 h 21600"/>
                <a:gd name="connsiteX11" fmla="*/ 15720 w 21600"/>
                <a:gd name="connsiteY11" fmla="*/ 15103 h 21600"/>
                <a:gd name="connsiteX12" fmla="*/ 15570 w 21600"/>
                <a:gd name="connsiteY12" fmla="*/ 14051 h 21600"/>
                <a:gd name="connsiteX13" fmla="*/ 15301 w 21600"/>
                <a:gd name="connsiteY13" fmla="*/ 13330 h 21600"/>
                <a:gd name="connsiteX14" fmla="*/ 14580 w 21600"/>
                <a:gd name="connsiteY14" fmla="*/ 12825 h 21600"/>
                <a:gd name="connsiteX15" fmla="*/ 14580 w 21600"/>
                <a:gd name="connsiteY15" fmla="*/ 11668 h 21600"/>
                <a:gd name="connsiteX16" fmla="*/ 14109 w 21600"/>
                <a:gd name="connsiteY16" fmla="*/ 11489 h 21600"/>
                <a:gd name="connsiteX17" fmla="*/ 14293 w 21600"/>
                <a:gd name="connsiteY17" fmla="*/ 10511 h 21600"/>
                <a:gd name="connsiteX18" fmla="*/ 14125 w 21600"/>
                <a:gd name="connsiteY18" fmla="*/ 9969 h 21600"/>
                <a:gd name="connsiteX19" fmla="*/ 14025 w 21600"/>
                <a:gd name="connsiteY19" fmla="*/ 9285 h 21600"/>
                <a:gd name="connsiteX20" fmla="*/ 13723 w 21600"/>
                <a:gd name="connsiteY20" fmla="*/ 9032 h 21600"/>
                <a:gd name="connsiteX21" fmla="*/ 13723 w 21600"/>
                <a:gd name="connsiteY21" fmla="*/ 8059 h 21600"/>
                <a:gd name="connsiteX22" fmla="*/ 12866 w 21600"/>
                <a:gd name="connsiteY22" fmla="*/ 8022 h 21600"/>
                <a:gd name="connsiteX23" fmla="*/ 12463 w 21600"/>
                <a:gd name="connsiteY23" fmla="*/ 6144 h 21600"/>
                <a:gd name="connsiteX24" fmla="*/ 11726 w 21600"/>
                <a:gd name="connsiteY24" fmla="*/ 4652 h 21600"/>
                <a:gd name="connsiteX25" fmla="*/ 11908 w 21600"/>
                <a:gd name="connsiteY25" fmla="*/ 3747 h 21600"/>
                <a:gd name="connsiteX26" fmla="*/ 11908 w 21600"/>
                <a:gd name="connsiteY26" fmla="*/ 2783 h 21600"/>
                <a:gd name="connsiteX27" fmla="*/ 11563 w 21600"/>
                <a:gd name="connsiteY27" fmla="*/ 2783 h 21600"/>
                <a:gd name="connsiteX28" fmla="*/ 11235 w 21600"/>
                <a:gd name="connsiteY28" fmla="*/ 3003 h 21600"/>
                <a:gd name="connsiteX29" fmla="*/ 11170 w 21600"/>
                <a:gd name="connsiteY29" fmla="*/ 2457 h 21600"/>
                <a:gd name="connsiteX30" fmla="*/ 10547 w 21600"/>
                <a:gd name="connsiteY30" fmla="*/ 0 h 21600"/>
                <a:gd name="connsiteX31" fmla="*/ 10061 w 21600"/>
                <a:gd name="connsiteY31" fmla="*/ 1304 h 21600"/>
                <a:gd name="connsiteX32" fmla="*/ 9458 w 21600"/>
                <a:gd name="connsiteY32" fmla="*/ 1736 h 21600"/>
                <a:gd name="connsiteX33" fmla="*/ 8583 w 21600"/>
                <a:gd name="connsiteY33" fmla="*/ 3471 h 21600"/>
                <a:gd name="connsiteX34" fmla="*/ 6905 w 21600"/>
                <a:gd name="connsiteY34" fmla="*/ 6865 h 21600"/>
                <a:gd name="connsiteX35" fmla="*/ 5913 w 21600"/>
                <a:gd name="connsiteY35" fmla="*/ 9753 h 21600"/>
                <a:gd name="connsiteX36" fmla="*/ 5494 w 21600"/>
                <a:gd name="connsiteY36" fmla="*/ 9753 h 21600"/>
                <a:gd name="connsiteX37" fmla="*/ 4720 w 21600"/>
                <a:gd name="connsiteY37" fmla="*/ 10658 h 21600"/>
                <a:gd name="connsiteX38" fmla="*/ 4570 w 21600"/>
                <a:gd name="connsiteY38" fmla="*/ 12031 h 21600"/>
                <a:gd name="connsiteX39" fmla="*/ 2991 w 21600"/>
                <a:gd name="connsiteY39" fmla="*/ 12462 h 21600"/>
                <a:gd name="connsiteX40" fmla="*/ 2402 w 21600"/>
                <a:gd name="connsiteY40" fmla="*/ 15318 h 21600"/>
                <a:gd name="connsiteX41" fmla="*/ 1360 w 21600"/>
                <a:gd name="connsiteY41" fmla="*/ 16691 h 21600"/>
                <a:gd name="connsiteX42" fmla="*/ 1360 w 21600"/>
                <a:gd name="connsiteY42" fmla="*/ 18675 h 21600"/>
                <a:gd name="connsiteX43" fmla="*/ 455 w 21600"/>
                <a:gd name="connsiteY43" fmla="*/ 19759 h 21600"/>
                <a:gd name="connsiteX44" fmla="*/ 0 w 21600"/>
                <a:gd name="connsiteY44" fmla="*/ 21600 h 21600"/>
                <a:gd name="connsiteX45" fmla="*/ 2814 w 21600"/>
                <a:gd name="connsiteY45" fmla="*/ 21507 h 21600"/>
                <a:gd name="connsiteX46" fmla="*/ 21600 w 21600"/>
                <a:gd name="connsiteY46" fmla="*/ 21600 h 21600"/>
                <a:gd name="connsiteX47" fmla="*/ 21198 w 21600"/>
                <a:gd name="connsiteY47" fmla="*/ 19722 h 21600"/>
                <a:gd name="connsiteX0" fmla="*/ 21198 w 21600"/>
                <a:gd name="connsiteY0" fmla="*/ 19722 h 21600"/>
                <a:gd name="connsiteX1" fmla="*/ 20676 w 21600"/>
                <a:gd name="connsiteY1" fmla="*/ 19290 h 21600"/>
                <a:gd name="connsiteX2" fmla="*/ 20340 w 21600"/>
                <a:gd name="connsiteY2" fmla="*/ 18170 h 21600"/>
                <a:gd name="connsiteX3" fmla="*/ 20038 w 21600"/>
                <a:gd name="connsiteY3" fmla="*/ 18638 h 21600"/>
                <a:gd name="connsiteX4" fmla="*/ 19600 w 21600"/>
                <a:gd name="connsiteY4" fmla="*/ 18422 h 21600"/>
                <a:gd name="connsiteX5" fmla="*/ 18812 w 21600"/>
                <a:gd name="connsiteY5" fmla="*/ 17123 h 21600"/>
                <a:gd name="connsiteX6" fmla="*/ 18728 w 21600"/>
                <a:gd name="connsiteY6" fmla="*/ 16076 h 21600"/>
                <a:gd name="connsiteX7" fmla="*/ 17469 w 21600"/>
                <a:gd name="connsiteY7" fmla="*/ 16618 h 21600"/>
                <a:gd name="connsiteX8" fmla="*/ 17318 w 21600"/>
                <a:gd name="connsiteY8" fmla="*/ 15171 h 21600"/>
                <a:gd name="connsiteX9" fmla="*/ 17030 w 21600"/>
                <a:gd name="connsiteY9" fmla="*/ 15135 h 21600"/>
                <a:gd name="connsiteX10" fmla="*/ 16477 w 21600"/>
                <a:gd name="connsiteY10" fmla="*/ 15787 h 21600"/>
                <a:gd name="connsiteX11" fmla="*/ 15720 w 21600"/>
                <a:gd name="connsiteY11" fmla="*/ 15103 h 21600"/>
                <a:gd name="connsiteX12" fmla="*/ 15570 w 21600"/>
                <a:gd name="connsiteY12" fmla="*/ 14051 h 21600"/>
                <a:gd name="connsiteX13" fmla="*/ 15301 w 21600"/>
                <a:gd name="connsiteY13" fmla="*/ 13330 h 21600"/>
                <a:gd name="connsiteX14" fmla="*/ 14580 w 21600"/>
                <a:gd name="connsiteY14" fmla="*/ 12825 h 21600"/>
                <a:gd name="connsiteX15" fmla="*/ 14580 w 21600"/>
                <a:gd name="connsiteY15" fmla="*/ 11668 h 21600"/>
                <a:gd name="connsiteX16" fmla="*/ 14109 w 21600"/>
                <a:gd name="connsiteY16" fmla="*/ 11489 h 21600"/>
                <a:gd name="connsiteX17" fmla="*/ 14293 w 21600"/>
                <a:gd name="connsiteY17" fmla="*/ 10511 h 21600"/>
                <a:gd name="connsiteX18" fmla="*/ 14125 w 21600"/>
                <a:gd name="connsiteY18" fmla="*/ 9969 h 21600"/>
                <a:gd name="connsiteX19" fmla="*/ 14025 w 21600"/>
                <a:gd name="connsiteY19" fmla="*/ 9285 h 21600"/>
                <a:gd name="connsiteX20" fmla="*/ 13723 w 21600"/>
                <a:gd name="connsiteY20" fmla="*/ 9032 h 21600"/>
                <a:gd name="connsiteX21" fmla="*/ 13723 w 21600"/>
                <a:gd name="connsiteY21" fmla="*/ 8059 h 21600"/>
                <a:gd name="connsiteX22" fmla="*/ 12866 w 21600"/>
                <a:gd name="connsiteY22" fmla="*/ 8022 h 21600"/>
                <a:gd name="connsiteX23" fmla="*/ 12463 w 21600"/>
                <a:gd name="connsiteY23" fmla="*/ 6144 h 21600"/>
                <a:gd name="connsiteX24" fmla="*/ 11726 w 21600"/>
                <a:gd name="connsiteY24" fmla="*/ 4652 h 21600"/>
                <a:gd name="connsiteX25" fmla="*/ 11908 w 21600"/>
                <a:gd name="connsiteY25" fmla="*/ 3747 h 21600"/>
                <a:gd name="connsiteX26" fmla="*/ 11908 w 21600"/>
                <a:gd name="connsiteY26" fmla="*/ 2783 h 21600"/>
                <a:gd name="connsiteX27" fmla="*/ 11563 w 21600"/>
                <a:gd name="connsiteY27" fmla="*/ 2783 h 21600"/>
                <a:gd name="connsiteX28" fmla="*/ 11235 w 21600"/>
                <a:gd name="connsiteY28" fmla="*/ 3003 h 21600"/>
                <a:gd name="connsiteX29" fmla="*/ 11170 w 21600"/>
                <a:gd name="connsiteY29" fmla="*/ 2457 h 21600"/>
                <a:gd name="connsiteX30" fmla="*/ 10547 w 21600"/>
                <a:gd name="connsiteY30" fmla="*/ 0 h 21600"/>
                <a:gd name="connsiteX31" fmla="*/ 10061 w 21600"/>
                <a:gd name="connsiteY31" fmla="*/ 1304 h 21600"/>
                <a:gd name="connsiteX32" fmla="*/ 9458 w 21600"/>
                <a:gd name="connsiteY32" fmla="*/ 1736 h 21600"/>
                <a:gd name="connsiteX33" fmla="*/ 8583 w 21600"/>
                <a:gd name="connsiteY33" fmla="*/ 3471 h 21600"/>
                <a:gd name="connsiteX34" fmla="*/ 6905 w 21600"/>
                <a:gd name="connsiteY34" fmla="*/ 6865 h 21600"/>
                <a:gd name="connsiteX35" fmla="*/ 5913 w 21600"/>
                <a:gd name="connsiteY35" fmla="*/ 9753 h 21600"/>
                <a:gd name="connsiteX36" fmla="*/ 5494 w 21600"/>
                <a:gd name="connsiteY36" fmla="*/ 9753 h 21600"/>
                <a:gd name="connsiteX37" fmla="*/ 4720 w 21600"/>
                <a:gd name="connsiteY37" fmla="*/ 10658 h 21600"/>
                <a:gd name="connsiteX38" fmla="*/ 4570 w 21600"/>
                <a:gd name="connsiteY38" fmla="*/ 12031 h 21600"/>
                <a:gd name="connsiteX39" fmla="*/ 2991 w 21600"/>
                <a:gd name="connsiteY39" fmla="*/ 12462 h 21600"/>
                <a:gd name="connsiteX40" fmla="*/ 2402 w 21600"/>
                <a:gd name="connsiteY40" fmla="*/ 15318 h 21600"/>
                <a:gd name="connsiteX41" fmla="*/ 1360 w 21600"/>
                <a:gd name="connsiteY41" fmla="*/ 16691 h 21600"/>
                <a:gd name="connsiteX42" fmla="*/ 1360 w 21600"/>
                <a:gd name="connsiteY42" fmla="*/ 18675 h 21600"/>
                <a:gd name="connsiteX43" fmla="*/ 455 w 21600"/>
                <a:gd name="connsiteY43" fmla="*/ 19759 h 21600"/>
                <a:gd name="connsiteX44" fmla="*/ 0 w 21600"/>
                <a:gd name="connsiteY44" fmla="*/ 21600 h 21600"/>
                <a:gd name="connsiteX45" fmla="*/ 2814 w 21600"/>
                <a:gd name="connsiteY45" fmla="*/ 21507 h 21600"/>
                <a:gd name="connsiteX46" fmla="*/ 11338 w 21600"/>
                <a:gd name="connsiteY46" fmla="*/ 21394 h 21600"/>
                <a:gd name="connsiteX47" fmla="*/ 21600 w 21600"/>
                <a:gd name="connsiteY47" fmla="*/ 21600 h 21600"/>
                <a:gd name="connsiteX48" fmla="*/ 21198 w 21600"/>
                <a:gd name="connsiteY48" fmla="*/ 19722 h 21600"/>
                <a:gd name="connsiteX0" fmla="*/ 21198 w 21600"/>
                <a:gd name="connsiteY0" fmla="*/ 19722 h 21600"/>
                <a:gd name="connsiteX1" fmla="*/ 20676 w 21600"/>
                <a:gd name="connsiteY1" fmla="*/ 19290 h 21600"/>
                <a:gd name="connsiteX2" fmla="*/ 20340 w 21600"/>
                <a:gd name="connsiteY2" fmla="*/ 18170 h 21600"/>
                <a:gd name="connsiteX3" fmla="*/ 20038 w 21600"/>
                <a:gd name="connsiteY3" fmla="*/ 18638 h 21600"/>
                <a:gd name="connsiteX4" fmla="*/ 19600 w 21600"/>
                <a:gd name="connsiteY4" fmla="*/ 18422 h 21600"/>
                <a:gd name="connsiteX5" fmla="*/ 18812 w 21600"/>
                <a:gd name="connsiteY5" fmla="*/ 17123 h 21600"/>
                <a:gd name="connsiteX6" fmla="*/ 18728 w 21600"/>
                <a:gd name="connsiteY6" fmla="*/ 16076 h 21600"/>
                <a:gd name="connsiteX7" fmla="*/ 17469 w 21600"/>
                <a:gd name="connsiteY7" fmla="*/ 16618 h 21600"/>
                <a:gd name="connsiteX8" fmla="*/ 17318 w 21600"/>
                <a:gd name="connsiteY8" fmla="*/ 15171 h 21600"/>
                <a:gd name="connsiteX9" fmla="*/ 17030 w 21600"/>
                <a:gd name="connsiteY9" fmla="*/ 15135 h 21600"/>
                <a:gd name="connsiteX10" fmla="*/ 16477 w 21600"/>
                <a:gd name="connsiteY10" fmla="*/ 15787 h 21600"/>
                <a:gd name="connsiteX11" fmla="*/ 15720 w 21600"/>
                <a:gd name="connsiteY11" fmla="*/ 15103 h 21600"/>
                <a:gd name="connsiteX12" fmla="*/ 15570 w 21600"/>
                <a:gd name="connsiteY12" fmla="*/ 14051 h 21600"/>
                <a:gd name="connsiteX13" fmla="*/ 15301 w 21600"/>
                <a:gd name="connsiteY13" fmla="*/ 13330 h 21600"/>
                <a:gd name="connsiteX14" fmla="*/ 14580 w 21600"/>
                <a:gd name="connsiteY14" fmla="*/ 12825 h 21600"/>
                <a:gd name="connsiteX15" fmla="*/ 14580 w 21600"/>
                <a:gd name="connsiteY15" fmla="*/ 11668 h 21600"/>
                <a:gd name="connsiteX16" fmla="*/ 14109 w 21600"/>
                <a:gd name="connsiteY16" fmla="*/ 11489 h 21600"/>
                <a:gd name="connsiteX17" fmla="*/ 14293 w 21600"/>
                <a:gd name="connsiteY17" fmla="*/ 10511 h 21600"/>
                <a:gd name="connsiteX18" fmla="*/ 14125 w 21600"/>
                <a:gd name="connsiteY18" fmla="*/ 9969 h 21600"/>
                <a:gd name="connsiteX19" fmla="*/ 14025 w 21600"/>
                <a:gd name="connsiteY19" fmla="*/ 9285 h 21600"/>
                <a:gd name="connsiteX20" fmla="*/ 13723 w 21600"/>
                <a:gd name="connsiteY20" fmla="*/ 9032 h 21600"/>
                <a:gd name="connsiteX21" fmla="*/ 13723 w 21600"/>
                <a:gd name="connsiteY21" fmla="*/ 8059 h 21600"/>
                <a:gd name="connsiteX22" fmla="*/ 12866 w 21600"/>
                <a:gd name="connsiteY22" fmla="*/ 8022 h 21600"/>
                <a:gd name="connsiteX23" fmla="*/ 12463 w 21600"/>
                <a:gd name="connsiteY23" fmla="*/ 6144 h 21600"/>
                <a:gd name="connsiteX24" fmla="*/ 11726 w 21600"/>
                <a:gd name="connsiteY24" fmla="*/ 4652 h 21600"/>
                <a:gd name="connsiteX25" fmla="*/ 11908 w 21600"/>
                <a:gd name="connsiteY25" fmla="*/ 3747 h 21600"/>
                <a:gd name="connsiteX26" fmla="*/ 11908 w 21600"/>
                <a:gd name="connsiteY26" fmla="*/ 2783 h 21600"/>
                <a:gd name="connsiteX27" fmla="*/ 11563 w 21600"/>
                <a:gd name="connsiteY27" fmla="*/ 2783 h 21600"/>
                <a:gd name="connsiteX28" fmla="*/ 11235 w 21600"/>
                <a:gd name="connsiteY28" fmla="*/ 3003 h 21600"/>
                <a:gd name="connsiteX29" fmla="*/ 11170 w 21600"/>
                <a:gd name="connsiteY29" fmla="*/ 2457 h 21600"/>
                <a:gd name="connsiteX30" fmla="*/ 10547 w 21600"/>
                <a:gd name="connsiteY30" fmla="*/ 0 h 21600"/>
                <a:gd name="connsiteX31" fmla="*/ 10061 w 21600"/>
                <a:gd name="connsiteY31" fmla="*/ 1304 h 21600"/>
                <a:gd name="connsiteX32" fmla="*/ 9458 w 21600"/>
                <a:gd name="connsiteY32" fmla="*/ 1736 h 21600"/>
                <a:gd name="connsiteX33" fmla="*/ 8583 w 21600"/>
                <a:gd name="connsiteY33" fmla="*/ 3471 h 21600"/>
                <a:gd name="connsiteX34" fmla="*/ 6905 w 21600"/>
                <a:gd name="connsiteY34" fmla="*/ 6865 h 21600"/>
                <a:gd name="connsiteX35" fmla="*/ 5913 w 21600"/>
                <a:gd name="connsiteY35" fmla="*/ 9753 h 21600"/>
                <a:gd name="connsiteX36" fmla="*/ 5494 w 21600"/>
                <a:gd name="connsiteY36" fmla="*/ 9753 h 21600"/>
                <a:gd name="connsiteX37" fmla="*/ 4720 w 21600"/>
                <a:gd name="connsiteY37" fmla="*/ 10658 h 21600"/>
                <a:gd name="connsiteX38" fmla="*/ 4570 w 21600"/>
                <a:gd name="connsiteY38" fmla="*/ 12031 h 21600"/>
                <a:gd name="connsiteX39" fmla="*/ 2991 w 21600"/>
                <a:gd name="connsiteY39" fmla="*/ 12462 h 21600"/>
                <a:gd name="connsiteX40" fmla="*/ 2402 w 21600"/>
                <a:gd name="connsiteY40" fmla="*/ 15318 h 21600"/>
                <a:gd name="connsiteX41" fmla="*/ 1360 w 21600"/>
                <a:gd name="connsiteY41" fmla="*/ 16691 h 21600"/>
                <a:gd name="connsiteX42" fmla="*/ 1360 w 21600"/>
                <a:gd name="connsiteY42" fmla="*/ 18675 h 21600"/>
                <a:gd name="connsiteX43" fmla="*/ 455 w 21600"/>
                <a:gd name="connsiteY43" fmla="*/ 19759 h 21600"/>
                <a:gd name="connsiteX44" fmla="*/ 0 w 21600"/>
                <a:gd name="connsiteY44" fmla="*/ 21600 h 21600"/>
                <a:gd name="connsiteX45" fmla="*/ 2814 w 21600"/>
                <a:gd name="connsiteY45" fmla="*/ 21507 h 21600"/>
                <a:gd name="connsiteX46" fmla="*/ 11338 w 21600"/>
                <a:gd name="connsiteY46" fmla="*/ 21394 h 21600"/>
                <a:gd name="connsiteX47" fmla="*/ 19920 w 21600"/>
                <a:gd name="connsiteY47" fmla="*/ 21507 h 21600"/>
                <a:gd name="connsiteX48" fmla="*/ 21600 w 21600"/>
                <a:gd name="connsiteY48" fmla="*/ 21600 h 21600"/>
                <a:gd name="connsiteX49" fmla="*/ 21198 w 21600"/>
                <a:gd name="connsiteY49" fmla="*/ 19722 h 21600"/>
                <a:gd name="connsiteX0" fmla="*/ 21198 w 21600"/>
                <a:gd name="connsiteY0" fmla="*/ 19722 h 23761"/>
                <a:gd name="connsiteX1" fmla="*/ 20676 w 21600"/>
                <a:gd name="connsiteY1" fmla="*/ 19290 h 23761"/>
                <a:gd name="connsiteX2" fmla="*/ 20340 w 21600"/>
                <a:gd name="connsiteY2" fmla="*/ 18170 h 23761"/>
                <a:gd name="connsiteX3" fmla="*/ 20038 w 21600"/>
                <a:gd name="connsiteY3" fmla="*/ 18638 h 23761"/>
                <a:gd name="connsiteX4" fmla="*/ 19600 w 21600"/>
                <a:gd name="connsiteY4" fmla="*/ 18422 h 23761"/>
                <a:gd name="connsiteX5" fmla="*/ 18812 w 21600"/>
                <a:gd name="connsiteY5" fmla="*/ 17123 h 23761"/>
                <a:gd name="connsiteX6" fmla="*/ 18728 w 21600"/>
                <a:gd name="connsiteY6" fmla="*/ 16076 h 23761"/>
                <a:gd name="connsiteX7" fmla="*/ 17469 w 21600"/>
                <a:gd name="connsiteY7" fmla="*/ 16618 h 23761"/>
                <a:gd name="connsiteX8" fmla="*/ 17318 w 21600"/>
                <a:gd name="connsiteY8" fmla="*/ 15171 h 23761"/>
                <a:gd name="connsiteX9" fmla="*/ 17030 w 21600"/>
                <a:gd name="connsiteY9" fmla="*/ 15135 h 23761"/>
                <a:gd name="connsiteX10" fmla="*/ 16477 w 21600"/>
                <a:gd name="connsiteY10" fmla="*/ 15787 h 23761"/>
                <a:gd name="connsiteX11" fmla="*/ 15720 w 21600"/>
                <a:gd name="connsiteY11" fmla="*/ 15103 h 23761"/>
                <a:gd name="connsiteX12" fmla="*/ 15570 w 21600"/>
                <a:gd name="connsiteY12" fmla="*/ 14051 h 23761"/>
                <a:gd name="connsiteX13" fmla="*/ 15301 w 21600"/>
                <a:gd name="connsiteY13" fmla="*/ 13330 h 23761"/>
                <a:gd name="connsiteX14" fmla="*/ 14580 w 21600"/>
                <a:gd name="connsiteY14" fmla="*/ 12825 h 23761"/>
                <a:gd name="connsiteX15" fmla="*/ 14580 w 21600"/>
                <a:gd name="connsiteY15" fmla="*/ 11668 h 23761"/>
                <a:gd name="connsiteX16" fmla="*/ 14109 w 21600"/>
                <a:gd name="connsiteY16" fmla="*/ 11489 h 23761"/>
                <a:gd name="connsiteX17" fmla="*/ 14293 w 21600"/>
                <a:gd name="connsiteY17" fmla="*/ 10511 h 23761"/>
                <a:gd name="connsiteX18" fmla="*/ 14125 w 21600"/>
                <a:gd name="connsiteY18" fmla="*/ 9969 h 23761"/>
                <a:gd name="connsiteX19" fmla="*/ 14025 w 21600"/>
                <a:gd name="connsiteY19" fmla="*/ 9285 h 23761"/>
                <a:gd name="connsiteX20" fmla="*/ 13723 w 21600"/>
                <a:gd name="connsiteY20" fmla="*/ 9032 h 23761"/>
                <a:gd name="connsiteX21" fmla="*/ 13723 w 21600"/>
                <a:gd name="connsiteY21" fmla="*/ 8059 h 23761"/>
                <a:gd name="connsiteX22" fmla="*/ 12866 w 21600"/>
                <a:gd name="connsiteY22" fmla="*/ 8022 h 23761"/>
                <a:gd name="connsiteX23" fmla="*/ 12463 w 21600"/>
                <a:gd name="connsiteY23" fmla="*/ 6144 h 23761"/>
                <a:gd name="connsiteX24" fmla="*/ 11726 w 21600"/>
                <a:gd name="connsiteY24" fmla="*/ 4652 h 23761"/>
                <a:gd name="connsiteX25" fmla="*/ 11908 w 21600"/>
                <a:gd name="connsiteY25" fmla="*/ 3747 h 23761"/>
                <a:gd name="connsiteX26" fmla="*/ 11908 w 21600"/>
                <a:gd name="connsiteY26" fmla="*/ 2783 h 23761"/>
                <a:gd name="connsiteX27" fmla="*/ 11563 w 21600"/>
                <a:gd name="connsiteY27" fmla="*/ 2783 h 23761"/>
                <a:gd name="connsiteX28" fmla="*/ 11235 w 21600"/>
                <a:gd name="connsiteY28" fmla="*/ 3003 h 23761"/>
                <a:gd name="connsiteX29" fmla="*/ 11170 w 21600"/>
                <a:gd name="connsiteY29" fmla="*/ 2457 h 23761"/>
                <a:gd name="connsiteX30" fmla="*/ 10547 w 21600"/>
                <a:gd name="connsiteY30" fmla="*/ 0 h 23761"/>
                <a:gd name="connsiteX31" fmla="*/ 10061 w 21600"/>
                <a:gd name="connsiteY31" fmla="*/ 1304 h 23761"/>
                <a:gd name="connsiteX32" fmla="*/ 9458 w 21600"/>
                <a:gd name="connsiteY32" fmla="*/ 1736 h 23761"/>
                <a:gd name="connsiteX33" fmla="*/ 8583 w 21600"/>
                <a:gd name="connsiteY33" fmla="*/ 3471 h 23761"/>
                <a:gd name="connsiteX34" fmla="*/ 6905 w 21600"/>
                <a:gd name="connsiteY34" fmla="*/ 6865 h 23761"/>
                <a:gd name="connsiteX35" fmla="*/ 5913 w 21600"/>
                <a:gd name="connsiteY35" fmla="*/ 9753 h 23761"/>
                <a:gd name="connsiteX36" fmla="*/ 5494 w 21600"/>
                <a:gd name="connsiteY36" fmla="*/ 9753 h 23761"/>
                <a:gd name="connsiteX37" fmla="*/ 4720 w 21600"/>
                <a:gd name="connsiteY37" fmla="*/ 10658 h 23761"/>
                <a:gd name="connsiteX38" fmla="*/ 4570 w 21600"/>
                <a:gd name="connsiteY38" fmla="*/ 12031 h 23761"/>
                <a:gd name="connsiteX39" fmla="*/ 2991 w 21600"/>
                <a:gd name="connsiteY39" fmla="*/ 12462 h 23761"/>
                <a:gd name="connsiteX40" fmla="*/ 2402 w 21600"/>
                <a:gd name="connsiteY40" fmla="*/ 15318 h 23761"/>
                <a:gd name="connsiteX41" fmla="*/ 1360 w 21600"/>
                <a:gd name="connsiteY41" fmla="*/ 16691 h 23761"/>
                <a:gd name="connsiteX42" fmla="*/ 1360 w 21600"/>
                <a:gd name="connsiteY42" fmla="*/ 18675 h 23761"/>
                <a:gd name="connsiteX43" fmla="*/ 455 w 21600"/>
                <a:gd name="connsiteY43" fmla="*/ 19759 h 23761"/>
                <a:gd name="connsiteX44" fmla="*/ 0 w 21600"/>
                <a:gd name="connsiteY44" fmla="*/ 21600 h 23761"/>
                <a:gd name="connsiteX45" fmla="*/ 7634 w 21600"/>
                <a:gd name="connsiteY45" fmla="*/ 23761 h 23761"/>
                <a:gd name="connsiteX46" fmla="*/ 11338 w 21600"/>
                <a:gd name="connsiteY46" fmla="*/ 21394 h 23761"/>
                <a:gd name="connsiteX47" fmla="*/ 19920 w 21600"/>
                <a:gd name="connsiteY47" fmla="*/ 21507 h 23761"/>
                <a:gd name="connsiteX48" fmla="*/ 21600 w 21600"/>
                <a:gd name="connsiteY48" fmla="*/ 21600 h 23761"/>
                <a:gd name="connsiteX49" fmla="*/ 21198 w 21600"/>
                <a:gd name="connsiteY49" fmla="*/ 19722 h 23761"/>
                <a:gd name="connsiteX0" fmla="*/ 21198 w 21600"/>
                <a:gd name="connsiteY0" fmla="*/ 19722 h 23761"/>
                <a:gd name="connsiteX1" fmla="*/ 20676 w 21600"/>
                <a:gd name="connsiteY1" fmla="*/ 19290 h 23761"/>
                <a:gd name="connsiteX2" fmla="*/ 20340 w 21600"/>
                <a:gd name="connsiteY2" fmla="*/ 18170 h 23761"/>
                <a:gd name="connsiteX3" fmla="*/ 20038 w 21600"/>
                <a:gd name="connsiteY3" fmla="*/ 18638 h 23761"/>
                <a:gd name="connsiteX4" fmla="*/ 19600 w 21600"/>
                <a:gd name="connsiteY4" fmla="*/ 18422 h 23761"/>
                <a:gd name="connsiteX5" fmla="*/ 18812 w 21600"/>
                <a:gd name="connsiteY5" fmla="*/ 17123 h 23761"/>
                <a:gd name="connsiteX6" fmla="*/ 18728 w 21600"/>
                <a:gd name="connsiteY6" fmla="*/ 16076 h 23761"/>
                <a:gd name="connsiteX7" fmla="*/ 17469 w 21600"/>
                <a:gd name="connsiteY7" fmla="*/ 16618 h 23761"/>
                <a:gd name="connsiteX8" fmla="*/ 17318 w 21600"/>
                <a:gd name="connsiteY8" fmla="*/ 15171 h 23761"/>
                <a:gd name="connsiteX9" fmla="*/ 17030 w 21600"/>
                <a:gd name="connsiteY9" fmla="*/ 15135 h 23761"/>
                <a:gd name="connsiteX10" fmla="*/ 16477 w 21600"/>
                <a:gd name="connsiteY10" fmla="*/ 15787 h 23761"/>
                <a:gd name="connsiteX11" fmla="*/ 15720 w 21600"/>
                <a:gd name="connsiteY11" fmla="*/ 15103 h 23761"/>
                <a:gd name="connsiteX12" fmla="*/ 15570 w 21600"/>
                <a:gd name="connsiteY12" fmla="*/ 14051 h 23761"/>
                <a:gd name="connsiteX13" fmla="*/ 15301 w 21600"/>
                <a:gd name="connsiteY13" fmla="*/ 13330 h 23761"/>
                <a:gd name="connsiteX14" fmla="*/ 14580 w 21600"/>
                <a:gd name="connsiteY14" fmla="*/ 12825 h 23761"/>
                <a:gd name="connsiteX15" fmla="*/ 14580 w 21600"/>
                <a:gd name="connsiteY15" fmla="*/ 11668 h 23761"/>
                <a:gd name="connsiteX16" fmla="*/ 14109 w 21600"/>
                <a:gd name="connsiteY16" fmla="*/ 11489 h 23761"/>
                <a:gd name="connsiteX17" fmla="*/ 14293 w 21600"/>
                <a:gd name="connsiteY17" fmla="*/ 10511 h 23761"/>
                <a:gd name="connsiteX18" fmla="*/ 14125 w 21600"/>
                <a:gd name="connsiteY18" fmla="*/ 9969 h 23761"/>
                <a:gd name="connsiteX19" fmla="*/ 14025 w 21600"/>
                <a:gd name="connsiteY19" fmla="*/ 9285 h 23761"/>
                <a:gd name="connsiteX20" fmla="*/ 13723 w 21600"/>
                <a:gd name="connsiteY20" fmla="*/ 9032 h 23761"/>
                <a:gd name="connsiteX21" fmla="*/ 13723 w 21600"/>
                <a:gd name="connsiteY21" fmla="*/ 8059 h 23761"/>
                <a:gd name="connsiteX22" fmla="*/ 12866 w 21600"/>
                <a:gd name="connsiteY22" fmla="*/ 8022 h 23761"/>
                <a:gd name="connsiteX23" fmla="*/ 12463 w 21600"/>
                <a:gd name="connsiteY23" fmla="*/ 6144 h 23761"/>
                <a:gd name="connsiteX24" fmla="*/ 11726 w 21600"/>
                <a:gd name="connsiteY24" fmla="*/ 4652 h 23761"/>
                <a:gd name="connsiteX25" fmla="*/ 11908 w 21600"/>
                <a:gd name="connsiteY25" fmla="*/ 3747 h 23761"/>
                <a:gd name="connsiteX26" fmla="*/ 11908 w 21600"/>
                <a:gd name="connsiteY26" fmla="*/ 2783 h 23761"/>
                <a:gd name="connsiteX27" fmla="*/ 11563 w 21600"/>
                <a:gd name="connsiteY27" fmla="*/ 2783 h 23761"/>
                <a:gd name="connsiteX28" fmla="*/ 11235 w 21600"/>
                <a:gd name="connsiteY28" fmla="*/ 3003 h 23761"/>
                <a:gd name="connsiteX29" fmla="*/ 11170 w 21600"/>
                <a:gd name="connsiteY29" fmla="*/ 2457 h 23761"/>
                <a:gd name="connsiteX30" fmla="*/ 10547 w 21600"/>
                <a:gd name="connsiteY30" fmla="*/ 0 h 23761"/>
                <a:gd name="connsiteX31" fmla="*/ 10061 w 21600"/>
                <a:gd name="connsiteY31" fmla="*/ 1304 h 23761"/>
                <a:gd name="connsiteX32" fmla="*/ 9458 w 21600"/>
                <a:gd name="connsiteY32" fmla="*/ 1736 h 23761"/>
                <a:gd name="connsiteX33" fmla="*/ 8583 w 21600"/>
                <a:gd name="connsiteY33" fmla="*/ 3471 h 23761"/>
                <a:gd name="connsiteX34" fmla="*/ 6905 w 21600"/>
                <a:gd name="connsiteY34" fmla="*/ 6865 h 23761"/>
                <a:gd name="connsiteX35" fmla="*/ 5913 w 21600"/>
                <a:gd name="connsiteY35" fmla="*/ 9753 h 23761"/>
                <a:gd name="connsiteX36" fmla="*/ 5494 w 21600"/>
                <a:gd name="connsiteY36" fmla="*/ 9753 h 23761"/>
                <a:gd name="connsiteX37" fmla="*/ 4720 w 21600"/>
                <a:gd name="connsiteY37" fmla="*/ 10658 h 23761"/>
                <a:gd name="connsiteX38" fmla="*/ 4570 w 21600"/>
                <a:gd name="connsiteY38" fmla="*/ 12031 h 23761"/>
                <a:gd name="connsiteX39" fmla="*/ 2991 w 21600"/>
                <a:gd name="connsiteY39" fmla="*/ 12462 h 23761"/>
                <a:gd name="connsiteX40" fmla="*/ 2402 w 21600"/>
                <a:gd name="connsiteY40" fmla="*/ 15318 h 23761"/>
                <a:gd name="connsiteX41" fmla="*/ 1360 w 21600"/>
                <a:gd name="connsiteY41" fmla="*/ 16691 h 23761"/>
                <a:gd name="connsiteX42" fmla="*/ 1360 w 21600"/>
                <a:gd name="connsiteY42" fmla="*/ 18675 h 23761"/>
                <a:gd name="connsiteX43" fmla="*/ 455 w 21600"/>
                <a:gd name="connsiteY43" fmla="*/ 19759 h 23761"/>
                <a:gd name="connsiteX44" fmla="*/ 0 w 21600"/>
                <a:gd name="connsiteY44" fmla="*/ 21600 h 23761"/>
                <a:gd name="connsiteX45" fmla="*/ 7634 w 21600"/>
                <a:gd name="connsiteY45" fmla="*/ 23761 h 23761"/>
                <a:gd name="connsiteX46" fmla="*/ 11338 w 21600"/>
                <a:gd name="connsiteY46" fmla="*/ 21394 h 23761"/>
                <a:gd name="connsiteX47" fmla="*/ 18274 w 21600"/>
                <a:gd name="connsiteY47" fmla="*/ 23423 h 23761"/>
                <a:gd name="connsiteX48" fmla="*/ 21600 w 21600"/>
                <a:gd name="connsiteY48" fmla="*/ 21600 h 23761"/>
                <a:gd name="connsiteX49" fmla="*/ 21198 w 21600"/>
                <a:gd name="connsiteY49" fmla="*/ 19722 h 23761"/>
                <a:gd name="connsiteX0" fmla="*/ 21198 w 21600"/>
                <a:gd name="connsiteY0" fmla="*/ 19722 h 23761"/>
                <a:gd name="connsiteX1" fmla="*/ 20676 w 21600"/>
                <a:gd name="connsiteY1" fmla="*/ 19290 h 23761"/>
                <a:gd name="connsiteX2" fmla="*/ 20340 w 21600"/>
                <a:gd name="connsiteY2" fmla="*/ 18170 h 23761"/>
                <a:gd name="connsiteX3" fmla="*/ 20038 w 21600"/>
                <a:gd name="connsiteY3" fmla="*/ 18638 h 23761"/>
                <a:gd name="connsiteX4" fmla="*/ 19600 w 21600"/>
                <a:gd name="connsiteY4" fmla="*/ 18422 h 23761"/>
                <a:gd name="connsiteX5" fmla="*/ 18812 w 21600"/>
                <a:gd name="connsiteY5" fmla="*/ 17123 h 23761"/>
                <a:gd name="connsiteX6" fmla="*/ 18728 w 21600"/>
                <a:gd name="connsiteY6" fmla="*/ 16076 h 23761"/>
                <a:gd name="connsiteX7" fmla="*/ 17469 w 21600"/>
                <a:gd name="connsiteY7" fmla="*/ 16618 h 23761"/>
                <a:gd name="connsiteX8" fmla="*/ 17318 w 21600"/>
                <a:gd name="connsiteY8" fmla="*/ 15171 h 23761"/>
                <a:gd name="connsiteX9" fmla="*/ 17030 w 21600"/>
                <a:gd name="connsiteY9" fmla="*/ 15135 h 23761"/>
                <a:gd name="connsiteX10" fmla="*/ 16477 w 21600"/>
                <a:gd name="connsiteY10" fmla="*/ 15787 h 23761"/>
                <a:gd name="connsiteX11" fmla="*/ 15720 w 21600"/>
                <a:gd name="connsiteY11" fmla="*/ 15103 h 23761"/>
                <a:gd name="connsiteX12" fmla="*/ 15570 w 21600"/>
                <a:gd name="connsiteY12" fmla="*/ 14051 h 23761"/>
                <a:gd name="connsiteX13" fmla="*/ 15301 w 21600"/>
                <a:gd name="connsiteY13" fmla="*/ 13330 h 23761"/>
                <a:gd name="connsiteX14" fmla="*/ 14580 w 21600"/>
                <a:gd name="connsiteY14" fmla="*/ 12825 h 23761"/>
                <a:gd name="connsiteX15" fmla="*/ 14580 w 21600"/>
                <a:gd name="connsiteY15" fmla="*/ 11668 h 23761"/>
                <a:gd name="connsiteX16" fmla="*/ 14109 w 21600"/>
                <a:gd name="connsiteY16" fmla="*/ 11489 h 23761"/>
                <a:gd name="connsiteX17" fmla="*/ 14293 w 21600"/>
                <a:gd name="connsiteY17" fmla="*/ 10511 h 23761"/>
                <a:gd name="connsiteX18" fmla="*/ 14125 w 21600"/>
                <a:gd name="connsiteY18" fmla="*/ 9969 h 23761"/>
                <a:gd name="connsiteX19" fmla="*/ 14025 w 21600"/>
                <a:gd name="connsiteY19" fmla="*/ 9285 h 23761"/>
                <a:gd name="connsiteX20" fmla="*/ 13723 w 21600"/>
                <a:gd name="connsiteY20" fmla="*/ 9032 h 23761"/>
                <a:gd name="connsiteX21" fmla="*/ 13723 w 21600"/>
                <a:gd name="connsiteY21" fmla="*/ 8059 h 23761"/>
                <a:gd name="connsiteX22" fmla="*/ 12866 w 21600"/>
                <a:gd name="connsiteY22" fmla="*/ 8022 h 23761"/>
                <a:gd name="connsiteX23" fmla="*/ 12463 w 21600"/>
                <a:gd name="connsiteY23" fmla="*/ 6144 h 23761"/>
                <a:gd name="connsiteX24" fmla="*/ 11726 w 21600"/>
                <a:gd name="connsiteY24" fmla="*/ 4652 h 23761"/>
                <a:gd name="connsiteX25" fmla="*/ 11908 w 21600"/>
                <a:gd name="connsiteY25" fmla="*/ 3747 h 23761"/>
                <a:gd name="connsiteX26" fmla="*/ 11908 w 21600"/>
                <a:gd name="connsiteY26" fmla="*/ 2783 h 23761"/>
                <a:gd name="connsiteX27" fmla="*/ 11563 w 21600"/>
                <a:gd name="connsiteY27" fmla="*/ 2783 h 23761"/>
                <a:gd name="connsiteX28" fmla="*/ 11235 w 21600"/>
                <a:gd name="connsiteY28" fmla="*/ 3003 h 23761"/>
                <a:gd name="connsiteX29" fmla="*/ 11170 w 21600"/>
                <a:gd name="connsiteY29" fmla="*/ 2457 h 23761"/>
                <a:gd name="connsiteX30" fmla="*/ 10547 w 21600"/>
                <a:gd name="connsiteY30" fmla="*/ 0 h 23761"/>
                <a:gd name="connsiteX31" fmla="*/ 10061 w 21600"/>
                <a:gd name="connsiteY31" fmla="*/ 1304 h 23761"/>
                <a:gd name="connsiteX32" fmla="*/ 9458 w 21600"/>
                <a:gd name="connsiteY32" fmla="*/ 1736 h 23761"/>
                <a:gd name="connsiteX33" fmla="*/ 8583 w 21600"/>
                <a:gd name="connsiteY33" fmla="*/ 3471 h 23761"/>
                <a:gd name="connsiteX34" fmla="*/ 6905 w 21600"/>
                <a:gd name="connsiteY34" fmla="*/ 6865 h 23761"/>
                <a:gd name="connsiteX35" fmla="*/ 5913 w 21600"/>
                <a:gd name="connsiteY35" fmla="*/ 9753 h 23761"/>
                <a:gd name="connsiteX36" fmla="*/ 5494 w 21600"/>
                <a:gd name="connsiteY36" fmla="*/ 9753 h 23761"/>
                <a:gd name="connsiteX37" fmla="*/ 4720 w 21600"/>
                <a:gd name="connsiteY37" fmla="*/ 10658 h 23761"/>
                <a:gd name="connsiteX38" fmla="*/ 4570 w 21600"/>
                <a:gd name="connsiteY38" fmla="*/ 12031 h 23761"/>
                <a:gd name="connsiteX39" fmla="*/ 2991 w 21600"/>
                <a:gd name="connsiteY39" fmla="*/ 12462 h 23761"/>
                <a:gd name="connsiteX40" fmla="*/ 2402 w 21600"/>
                <a:gd name="connsiteY40" fmla="*/ 15318 h 23761"/>
                <a:gd name="connsiteX41" fmla="*/ 1360 w 21600"/>
                <a:gd name="connsiteY41" fmla="*/ 16691 h 23761"/>
                <a:gd name="connsiteX42" fmla="*/ 1360 w 21600"/>
                <a:gd name="connsiteY42" fmla="*/ 18675 h 23761"/>
                <a:gd name="connsiteX43" fmla="*/ 455 w 21600"/>
                <a:gd name="connsiteY43" fmla="*/ 19759 h 23761"/>
                <a:gd name="connsiteX44" fmla="*/ 0 w 21600"/>
                <a:gd name="connsiteY44" fmla="*/ 21600 h 23761"/>
                <a:gd name="connsiteX45" fmla="*/ 7634 w 21600"/>
                <a:gd name="connsiteY45" fmla="*/ 23761 h 23761"/>
                <a:gd name="connsiteX46" fmla="*/ 11338 w 21600"/>
                <a:gd name="connsiteY46" fmla="*/ 21394 h 23761"/>
                <a:gd name="connsiteX47" fmla="*/ 18274 w 21600"/>
                <a:gd name="connsiteY47" fmla="*/ 23423 h 23761"/>
                <a:gd name="connsiteX48" fmla="*/ 21600 w 21600"/>
                <a:gd name="connsiteY48" fmla="*/ 21600 h 23761"/>
                <a:gd name="connsiteX49" fmla="*/ 21198 w 21600"/>
                <a:gd name="connsiteY49" fmla="*/ 19722 h 23761"/>
                <a:gd name="connsiteX0" fmla="*/ 21198 w 21600"/>
                <a:gd name="connsiteY0" fmla="*/ 19722 h 23761"/>
                <a:gd name="connsiteX1" fmla="*/ 20676 w 21600"/>
                <a:gd name="connsiteY1" fmla="*/ 19290 h 23761"/>
                <a:gd name="connsiteX2" fmla="*/ 20340 w 21600"/>
                <a:gd name="connsiteY2" fmla="*/ 18170 h 23761"/>
                <a:gd name="connsiteX3" fmla="*/ 20038 w 21600"/>
                <a:gd name="connsiteY3" fmla="*/ 18638 h 23761"/>
                <a:gd name="connsiteX4" fmla="*/ 19600 w 21600"/>
                <a:gd name="connsiteY4" fmla="*/ 18422 h 23761"/>
                <a:gd name="connsiteX5" fmla="*/ 18812 w 21600"/>
                <a:gd name="connsiteY5" fmla="*/ 17123 h 23761"/>
                <a:gd name="connsiteX6" fmla="*/ 18728 w 21600"/>
                <a:gd name="connsiteY6" fmla="*/ 16076 h 23761"/>
                <a:gd name="connsiteX7" fmla="*/ 17469 w 21600"/>
                <a:gd name="connsiteY7" fmla="*/ 16618 h 23761"/>
                <a:gd name="connsiteX8" fmla="*/ 17318 w 21600"/>
                <a:gd name="connsiteY8" fmla="*/ 15171 h 23761"/>
                <a:gd name="connsiteX9" fmla="*/ 17030 w 21600"/>
                <a:gd name="connsiteY9" fmla="*/ 15135 h 23761"/>
                <a:gd name="connsiteX10" fmla="*/ 16477 w 21600"/>
                <a:gd name="connsiteY10" fmla="*/ 15787 h 23761"/>
                <a:gd name="connsiteX11" fmla="*/ 15720 w 21600"/>
                <a:gd name="connsiteY11" fmla="*/ 15103 h 23761"/>
                <a:gd name="connsiteX12" fmla="*/ 15570 w 21600"/>
                <a:gd name="connsiteY12" fmla="*/ 14051 h 23761"/>
                <a:gd name="connsiteX13" fmla="*/ 15301 w 21600"/>
                <a:gd name="connsiteY13" fmla="*/ 13330 h 23761"/>
                <a:gd name="connsiteX14" fmla="*/ 14580 w 21600"/>
                <a:gd name="connsiteY14" fmla="*/ 12825 h 23761"/>
                <a:gd name="connsiteX15" fmla="*/ 14580 w 21600"/>
                <a:gd name="connsiteY15" fmla="*/ 11668 h 23761"/>
                <a:gd name="connsiteX16" fmla="*/ 14109 w 21600"/>
                <a:gd name="connsiteY16" fmla="*/ 11489 h 23761"/>
                <a:gd name="connsiteX17" fmla="*/ 14293 w 21600"/>
                <a:gd name="connsiteY17" fmla="*/ 10511 h 23761"/>
                <a:gd name="connsiteX18" fmla="*/ 14125 w 21600"/>
                <a:gd name="connsiteY18" fmla="*/ 9969 h 23761"/>
                <a:gd name="connsiteX19" fmla="*/ 14025 w 21600"/>
                <a:gd name="connsiteY19" fmla="*/ 9285 h 23761"/>
                <a:gd name="connsiteX20" fmla="*/ 13723 w 21600"/>
                <a:gd name="connsiteY20" fmla="*/ 9032 h 23761"/>
                <a:gd name="connsiteX21" fmla="*/ 13723 w 21600"/>
                <a:gd name="connsiteY21" fmla="*/ 8059 h 23761"/>
                <a:gd name="connsiteX22" fmla="*/ 12866 w 21600"/>
                <a:gd name="connsiteY22" fmla="*/ 8022 h 23761"/>
                <a:gd name="connsiteX23" fmla="*/ 12463 w 21600"/>
                <a:gd name="connsiteY23" fmla="*/ 6144 h 23761"/>
                <a:gd name="connsiteX24" fmla="*/ 11726 w 21600"/>
                <a:gd name="connsiteY24" fmla="*/ 4652 h 23761"/>
                <a:gd name="connsiteX25" fmla="*/ 11908 w 21600"/>
                <a:gd name="connsiteY25" fmla="*/ 3747 h 23761"/>
                <a:gd name="connsiteX26" fmla="*/ 11908 w 21600"/>
                <a:gd name="connsiteY26" fmla="*/ 2783 h 23761"/>
                <a:gd name="connsiteX27" fmla="*/ 11563 w 21600"/>
                <a:gd name="connsiteY27" fmla="*/ 2783 h 23761"/>
                <a:gd name="connsiteX28" fmla="*/ 11235 w 21600"/>
                <a:gd name="connsiteY28" fmla="*/ 3003 h 23761"/>
                <a:gd name="connsiteX29" fmla="*/ 11170 w 21600"/>
                <a:gd name="connsiteY29" fmla="*/ 2457 h 23761"/>
                <a:gd name="connsiteX30" fmla="*/ 10547 w 21600"/>
                <a:gd name="connsiteY30" fmla="*/ 0 h 23761"/>
                <a:gd name="connsiteX31" fmla="*/ 10061 w 21600"/>
                <a:gd name="connsiteY31" fmla="*/ 1304 h 23761"/>
                <a:gd name="connsiteX32" fmla="*/ 9458 w 21600"/>
                <a:gd name="connsiteY32" fmla="*/ 1736 h 23761"/>
                <a:gd name="connsiteX33" fmla="*/ 8583 w 21600"/>
                <a:gd name="connsiteY33" fmla="*/ 3471 h 23761"/>
                <a:gd name="connsiteX34" fmla="*/ 6905 w 21600"/>
                <a:gd name="connsiteY34" fmla="*/ 6865 h 23761"/>
                <a:gd name="connsiteX35" fmla="*/ 5913 w 21600"/>
                <a:gd name="connsiteY35" fmla="*/ 9753 h 23761"/>
                <a:gd name="connsiteX36" fmla="*/ 5494 w 21600"/>
                <a:gd name="connsiteY36" fmla="*/ 9753 h 23761"/>
                <a:gd name="connsiteX37" fmla="*/ 4720 w 21600"/>
                <a:gd name="connsiteY37" fmla="*/ 10658 h 23761"/>
                <a:gd name="connsiteX38" fmla="*/ 4570 w 21600"/>
                <a:gd name="connsiteY38" fmla="*/ 12031 h 23761"/>
                <a:gd name="connsiteX39" fmla="*/ 2991 w 21600"/>
                <a:gd name="connsiteY39" fmla="*/ 12462 h 23761"/>
                <a:gd name="connsiteX40" fmla="*/ 2402 w 21600"/>
                <a:gd name="connsiteY40" fmla="*/ 15318 h 23761"/>
                <a:gd name="connsiteX41" fmla="*/ 1360 w 21600"/>
                <a:gd name="connsiteY41" fmla="*/ 16691 h 23761"/>
                <a:gd name="connsiteX42" fmla="*/ 1360 w 21600"/>
                <a:gd name="connsiteY42" fmla="*/ 18675 h 23761"/>
                <a:gd name="connsiteX43" fmla="*/ 455 w 21600"/>
                <a:gd name="connsiteY43" fmla="*/ 19759 h 23761"/>
                <a:gd name="connsiteX44" fmla="*/ 0 w 21600"/>
                <a:gd name="connsiteY44" fmla="*/ 21600 h 23761"/>
                <a:gd name="connsiteX45" fmla="*/ 7634 w 21600"/>
                <a:gd name="connsiteY45" fmla="*/ 23761 h 23761"/>
                <a:gd name="connsiteX46" fmla="*/ 11514 w 21600"/>
                <a:gd name="connsiteY46" fmla="*/ 21732 h 23761"/>
                <a:gd name="connsiteX47" fmla="*/ 18274 w 21600"/>
                <a:gd name="connsiteY47" fmla="*/ 23423 h 23761"/>
                <a:gd name="connsiteX48" fmla="*/ 21600 w 21600"/>
                <a:gd name="connsiteY48" fmla="*/ 21600 h 23761"/>
                <a:gd name="connsiteX49" fmla="*/ 21198 w 21600"/>
                <a:gd name="connsiteY49" fmla="*/ 19722 h 23761"/>
                <a:gd name="connsiteX0" fmla="*/ 21125 w 21527"/>
                <a:gd name="connsiteY0" fmla="*/ 19722 h 23761"/>
                <a:gd name="connsiteX1" fmla="*/ 20603 w 21527"/>
                <a:gd name="connsiteY1" fmla="*/ 19290 h 23761"/>
                <a:gd name="connsiteX2" fmla="*/ 20267 w 21527"/>
                <a:gd name="connsiteY2" fmla="*/ 18170 h 23761"/>
                <a:gd name="connsiteX3" fmla="*/ 19965 w 21527"/>
                <a:gd name="connsiteY3" fmla="*/ 18638 h 23761"/>
                <a:gd name="connsiteX4" fmla="*/ 19527 w 21527"/>
                <a:gd name="connsiteY4" fmla="*/ 18422 h 23761"/>
                <a:gd name="connsiteX5" fmla="*/ 18739 w 21527"/>
                <a:gd name="connsiteY5" fmla="*/ 17123 h 23761"/>
                <a:gd name="connsiteX6" fmla="*/ 18655 w 21527"/>
                <a:gd name="connsiteY6" fmla="*/ 16076 h 23761"/>
                <a:gd name="connsiteX7" fmla="*/ 17396 w 21527"/>
                <a:gd name="connsiteY7" fmla="*/ 16618 h 23761"/>
                <a:gd name="connsiteX8" fmla="*/ 17245 w 21527"/>
                <a:gd name="connsiteY8" fmla="*/ 15171 h 23761"/>
                <a:gd name="connsiteX9" fmla="*/ 16957 w 21527"/>
                <a:gd name="connsiteY9" fmla="*/ 15135 h 23761"/>
                <a:gd name="connsiteX10" fmla="*/ 16404 w 21527"/>
                <a:gd name="connsiteY10" fmla="*/ 15787 h 23761"/>
                <a:gd name="connsiteX11" fmla="*/ 15647 w 21527"/>
                <a:gd name="connsiteY11" fmla="*/ 15103 h 23761"/>
                <a:gd name="connsiteX12" fmla="*/ 15497 w 21527"/>
                <a:gd name="connsiteY12" fmla="*/ 14051 h 23761"/>
                <a:gd name="connsiteX13" fmla="*/ 15228 w 21527"/>
                <a:gd name="connsiteY13" fmla="*/ 13330 h 23761"/>
                <a:gd name="connsiteX14" fmla="*/ 14507 w 21527"/>
                <a:gd name="connsiteY14" fmla="*/ 12825 h 23761"/>
                <a:gd name="connsiteX15" fmla="*/ 14507 w 21527"/>
                <a:gd name="connsiteY15" fmla="*/ 11668 h 23761"/>
                <a:gd name="connsiteX16" fmla="*/ 14036 w 21527"/>
                <a:gd name="connsiteY16" fmla="*/ 11489 h 23761"/>
                <a:gd name="connsiteX17" fmla="*/ 14220 w 21527"/>
                <a:gd name="connsiteY17" fmla="*/ 10511 h 23761"/>
                <a:gd name="connsiteX18" fmla="*/ 14052 w 21527"/>
                <a:gd name="connsiteY18" fmla="*/ 9969 h 23761"/>
                <a:gd name="connsiteX19" fmla="*/ 13952 w 21527"/>
                <a:gd name="connsiteY19" fmla="*/ 9285 h 23761"/>
                <a:gd name="connsiteX20" fmla="*/ 13650 w 21527"/>
                <a:gd name="connsiteY20" fmla="*/ 9032 h 23761"/>
                <a:gd name="connsiteX21" fmla="*/ 13650 w 21527"/>
                <a:gd name="connsiteY21" fmla="*/ 8059 h 23761"/>
                <a:gd name="connsiteX22" fmla="*/ 12793 w 21527"/>
                <a:gd name="connsiteY22" fmla="*/ 8022 h 23761"/>
                <a:gd name="connsiteX23" fmla="*/ 12390 w 21527"/>
                <a:gd name="connsiteY23" fmla="*/ 6144 h 23761"/>
                <a:gd name="connsiteX24" fmla="*/ 11653 w 21527"/>
                <a:gd name="connsiteY24" fmla="*/ 4652 h 23761"/>
                <a:gd name="connsiteX25" fmla="*/ 11835 w 21527"/>
                <a:gd name="connsiteY25" fmla="*/ 3747 h 23761"/>
                <a:gd name="connsiteX26" fmla="*/ 11835 w 21527"/>
                <a:gd name="connsiteY26" fmla="*/ 2783 h 23761"/>
                <a:gd name="connsiteX27" fmla="*/ 11490 w 21527"/>
                <a:gd name="connsiteY27" fmla="*/ 2783 h 23761"/>
                <a:gd name="connsiteX28" fmla="*/ 11162 w 21527"/>
                <a:gd name="connsiteY28" fmla="*/ 3003 h 23761"/>
                <a:gd name="connsiteX29" fmla="*/ 11097 w 21527"/>
                <a:gd name="connsiteY29" fmla="*/ 2457 h 23761"/>
                <a:gd name="connsiteX30" fmla="*/ 10474 w 21527"/>
                <a:gd name="connsiteY30" fmla="*/ 0 h 23761"/>
                <a:gd name="connsiteX31" fmla="*/ 9988 w 21527"/>
                <a:gd name="connsiteY31" fmla="*/ 1304 h 23761"/>
                <a:gd name="connsiteX32" fmla="*/ 9385 w 21527"/>
                <a:gd name="connsiteY32" fmla="*/ 1736 h 23761"/>
                <a:gd name="connsiteX33" fmla="*/ 8510 w 21527"/>
                <a:gd name="connsiteY33" fmla="*/ 3471 h 23761"/>
                <a:gd name="connsiteX34" fmla="*/ 6832 w 21527"/>
                <a:gd name="connsiteY34" fmla="*/ 6865 h 23761"/>
                <a:gd name="connsiteX35" fmla="*/ 5840 w 21527"/>
                <a:gd name="connsiteY35" fmla="*/ 9753 h 23761"/>
                <a:gd name="connsiteX36" fmla="*/ 5421 w 21527"/>
                <a:gd name="connsiteY36" fmla="*/ 9753 h 23761"/>
                <a:gd name="connsiteX37" fmla="*/ 4647 w 21527"/>
                <a:gd name="connsiteY37" fmla="*/ 10658 h 23761"/>
                <a:gd name="connsiteX38" fmla="*/ 4497 w 21527"/>
                <a:gd name="connsiteY38" fmla="*/ 12031 h 23761"/>
                <a:gd name="connsiteX39" fmla="*/ 2918 w 21527"/>
                <a:gd name="connsiteY39" fmla="*/ 12462 h 23761"/>
                <a:gd name="connsiteX40" fmla="*/ 2329 w 21527"/>
                <a:gd name="connsiteY40" fmla="*/ 15318 h 23761"/>
                <a:gd name="connsiteX41" fmla="*/ 1287 w 21527"/>
                <a:gd name="connsiteY41" fmla="*/ 16691 h 23761"/>
                <a:gd name="connsiteX42" fmla="*/ 1287 w 21527"/>
                <a:gd name="connsiteY42" fmla="*/ 18675 h 23761"/>
                <a:gd name="connsiteX43" fmla="*/ 382 w 21527"/>
                <a:gd name="connsiteY43" fmla="*/ 19759 h 23761"/>
                <a:gd name="connsiteX44" fmla="*/ 0 w 21527"/>
                <a:gd name="connsiteY44" fmla="*/ 21882 h 23761"/>
                <a:gd name="connsiteX45" fmla="*/ 7561 w 21527"/>
                <a:gd name="connsiteY45" fmla="*/ 23761 h 23761"/>
                <a:gd name="connsiteX46" fmla="*/ 11441 w 21527"/>
                <a:gd name="connsiteY46" fmla="*/ 21732 h 23761"/>
                <a:gd name="connsiteX47" fmla="*/ 18201 w 21527"/>
                <a:gd name="connsiteY47" fmla="*/ 23423 h 23761"/>
                <a:gd name="connsiteX48" fmla="*/ 21527 w 21527"/>
                <a:gd name="connsiteY48" fmla="*/ 21600 h 23761"/>
                <a:gd name="connsiteX49" fmla="*/ 21125 w 21527"/>
                <a:gd name="connsiteY49" fmla="*/ 19722 h 2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527" h="23761" extrusionOk="0">
                  <a:moveTo>
                    <a:pt x="21125" y="19722"/>
                  </a:moveTo>
                  <a:lnTo>
                    <a:pt x="20603" y="19290"/>
                  </a:lnTo>
                  <a:lnTo>
                    <a:pt x="20267" y="18170"/>
                  </a:lnTo>
                  <a:lnTo>
                    <a:pt x="19965" y="18638"/>
                  </a:lnTo>
                  <a:lnTo>
                    <a:pt x="19527" y="18422"/>
                  </a:lnTo>
                  <a:lnTo>
                    <a:pt x="18739" y="17123"/>
                  </a:lnTo>
                  <a:lnTo>
                    <a:pt x="18655" y="16076"/>
                  </a:lnTo>
                  <a:lnTo>
                    <a:pt x="17396" y="16618"/>
                  </a:lnTo>
                  <a:cubicBezTo>
                    <a:pt x="17346" y="16136"/>
                    <a:pt x="17295" y="15653"/>
                    <a:pt x="17245" y="15171"/>
                  </a:cubicBezTo>
                  <a:lnTo>
                    <a:pt x="16957" y="15135"/>
                  </a:lnTo>
                  <a:lnTo>
                    <a:pt x="16404" y="15787"/>
                  </a:lnTo>
                  <a:lnTo>
                    <a:pt x="15647" y="15103"/>
                  </a:lnTo>
                  <a:lnTo>
                    <a:pt x="15497" y="14051"/>
                  </a:lnTo>
                  <a:cubicBezTo>
                    <a:pt x="15407" y="13811"/>
                    <a:pt x="15318" y="13570"/>
                    <a:pt x="15228" y="13330"/>
                  </a:cubicBezTo>
                  <a:lnTo>
                    <a:pt x="14507" y="12825"/>
                  </a:lnTo>
                  <a:lnTo>
                    <a:pt x="14507" y="11668"/>
                  </a:lnTo>
                  <a:lnTo>
                    <a:pt x="14036" y="11489"/>
                  </a:lnTo>
                  <a:cubicBezTo>
                    <a:pt x="14097" y="11163"/>
                    <a:pt x="14159" y="10837"/>
                    <a:pt x="14220" y="10511"/>
                  </a:cubicBezTo>
                  <a:lnTo>
                    <a:pt x="14052" y="9969"/>
                  </a:lnTo>
                  <a:cubicBezTo>
                    <a:pt x="14019" y="9741"/>
                    <a:pt x="13985" y="9513"/>
                    <a:pt x="13952" y="9285"/>
                  </a:cubicBezTo>
                  <a:lnTo>
                    <a:pt x="13650" y="9032"/>
                  </a:lnTo>
                  <a:lnTo>
                    <a:pt x="13650" y="8059"/>
                  </a:lnTo>
                  <a:lnTo>
                    <a:pt x="12793" y="8022"/>
                  </a:lnTo>
                  <a:cubicBezTo>
                    <a:pt x="12659" y="7396"/>
                    <a:pt x="12524" y="6770"/>
                    <a:pt x="12390" y="6144"/>
                  </a:cubicBezTo>
                  <a:lnTo>
                    <a:pt x="11653" y="4652"/>
                  </a:lnTo>
                  <a:cubicBezTo>
                    <a:pt x="11714" y="4350"/>
                    <a:pt x="11774" y="4049"/>
                    <a:pt x="11835" y="3747"/>
                  </a:cubicBezTo>
                  <a:lnTo>
                    <a:pt x="11835" y="2783"/>
                  </a:lnTo>
                  <a:lnTo>
                    <a:pt x="11490" y="2783"/>
                  </a:lnTo>
                  <a:lnTo>
                    <a:pt x="11162" y="3003"/>
                  </a:lnTo>
                  <a:cubicBezTo>
                    <a:pt x="11140" y="2821"/>
                    <a:pt x="11119" y="2639"/>
                    <a:pt x="11097" y="2457"/>
                  </a:cubicBezTo>
                  <a:lnTo>
                    <a:pt x="10474" y="0"/>
                  </a:lnTo>
                  <a:lnTo>
                    <a:pt x="9988" y="1304"/>
                  </a:lnTo>
                  <a:lnTo>
                    <a:pt x="9385" y="1736"/>
                  </a:lnTo>
                  <a:lnTo>
                    <a:pt x="8510" y="3471"/>
                  </a:lnTo>
                  <a:lnTo>
                    <a:pt x="6832" y="6865"/>
                  </a:lnTo>
                  <a:lnTo>
                    <a:pt x="5840" y="9753"/>
                  </a:lnTo>
                  <a:lnTo>
                    <a:pt x="5421" y="9753"/>
                  </a:lnTo>
                  <a:lnTo>
                    <a:pt x="4647" y="10658"/>
                  </a:lnTo>
                  <a:lnTo>
                    <a:pt x="4497" y="12031"/>
                  </a:lnTo>
                  <a:lnTo>
                    <a:pt x="2918" y="12462"/>
                  </a:lnTo>
                  <a:lnTo>
                    <a:pt x="2329" y="15318"/>
                  </a:lnTo>
                  <a:lnTo>
                    <a:pt x="1287" y="16691"/>
                  </a:lnTo>
                  <a:lnTo>
                    <a:pt x="1287" y="18675"/>
                  </a:lnTo>
                  <a:lnTo>
                    <a:pt x="382" y="19759"/>
                  </a:lnTo>
                  <a:cubicBezTo>
                    <a:pt x="255" y="20467"/>
                    <a:pt x="127" y="21174"/>
                    <a:pt x="0" y="21882"/>
                  </a:cubicBezTo>
                  <a:lnTo>
                    <a:pt x="7561" y="23761"/>
                  </a:lnTo>
                  <a:lnTo>
                    <a:pt x="11441" y="21732"/>
                  </a:lnTo>
                  <a:cubicBezTo>
                    <a:pt x="13753" y="22408"/>
                    <a:pt x="15536" y="24099"/>
                    <a:pt x="18201" y="23423"/>
                  </a:cubicBezTo>
                  <a:lnTo>
                    <a:pt x="21527" y="21600"/>
                  </a:lnTo>
                  <a:lnTo>
                    <a:pt x="21125" y="19722"/>
                  </a:lnTo>
                  <a:close/>
                </a:path>
              </a:pathLst>
            </a:custGeom>
            <a:solidFill>
              <a:srgbClr val="FFFFFF"/>
            </a:solidFill>
            <a:ln w="12700">
              <a:miter lim="400000"/>
            </a:ln>
          </p:spPr>
          <p:txBody>
            <a:bodyPr lIns="38100" tIns="38100" rIns="38100" bIns="38100" anchor="ctr"/>
            <a:lstStyle/>
            <a:p>
              <a:pPr>
                <a:defRPr sz="3000"/>
              </a:pPr>
              <a:endParaRPr sz="3000">
                <a:solidFill>
                  <a:prstClr val="black"/>
                </a:solidFill>
                <a:latin typeface="Calibri" panose="020F0502020204030204"/>
              </a:endParaRPr>
            </a:p>
          </p:txBody>
        </p:sp>
        <p:sp>
          <p:nvSpPr>
            <p:cNvPr id="5" name="Shape">
              <a:extLst>
                <a:ext uri="{FF2B5EF4-FFF2-40B4-BE49-F238E27FC236}">
                  <a16:creationId xmlns:a16="http://schemas.microsoft.com/office/drawing/2014/main" id="{24DA6F20-924A-433B-FDBE-F0CBB5E058CF}"/>
                </a:ext>
              </a:extLst>
            </p:cNvPr>
            <p:cNvSpPr/>
            <p:nvPr/>
          </p:nvSpPr>
          <p:spPr>
            <a:xfrm>
              <a:off x="5924820" y="1825918"/>
              <a:ext cx="118905" cy="162987"/>
            </a:xfrm>
            <a:custGeom>
              <a:avLst/>
              <a:gdLst/>
              <a:ahLst/>
              <a:cxnLst>
                <a:cxn ang="0">
                  <a:pos x="wd2" y="hd2"/>
                </a:cxn>
                <a:cxn ang="5400000">
                  <a:pos x="wd2" y="hd2"/>
                </a:cxn>
                <a:cxn ang="10800000">
                  <a:pos x="wd2" y="hd2"/>
                </a:cxn>
                <a:cxn ang="16200000">
                  <a:pos x="wd2" y="hd2"/>
                </a:cxn>
              </a:cxnLst>
              <a:rect l="0" t="0" r="r" b="b"/>
              <a:pathLst>
                <a:path w="21600" h="21600" extrusionOk="0">
                  <a:moveTo>
                    <a:pt x="0" y="3456"/>
                  </a:moveTo>
                  <a:lnTo>
                    <a:pt x="13479" y="0"/>
                  </a:lnTo>
                  <a:lnTo>
                    <a:pt x="21600" y="0"/>
                  </a:lnTo>
                  <a:lnTo>
                    <a:pt x="21600" y="8640"/>
                  </a:lnTo>
                  <a:lnTo>
                    <a:pt x="14720" y="21600"/>
                  </a:lnTo>
                  <a:close/>
                </a:path>
              </a:pathLst>
            </a:custGeom>
            <a:solidFill>
              <a:srgbClr val="ADDFF5"/>
            </a:solidFill>
            <a:ln>
              <a:noFill/>
            </a:ln>
          </p:spPr>
          <p:txBody>
            <a:bodyPr vert="horz" wrap="square" lIns="91440" tIns="45720" rIns="91440" bIns="45720" numCol="1" anchor="t" anchorCtr="0" compatLnSpc="1">
              <a:prstTxWarp prst="textNoShape">
                <a:avLst/>
              </a:prstTxWarp>
            </a:bodyPr>
            <a:lstStyle/>
            <a:p>
              <a:endParaRPr>
                <a:solidFill>
                  <a:prstClr val="black"/>
                </a:solidFill>
                <a:latin typeface="Calibri" panose="020F0502020204030204"/>
              </a:endParaRPr>
            </a:p>
          </p:txBody>
        </p:sp>
        <p:sp>
          <p:nvSpPr>
            <p:cNvPr id="6" name="Shape">
              <a:extLst>
                <a:ext uri="{FF2B5EF4-FFF2-40B4-BE49-F238E27FC236}">
                  <a16:creationId xmlns:a16="http://schemas.microsoft.com/office/drawing/2014/main" id="{B625E90D-934F-0A76-7097-1C1C6C179107}"/>
                </a:ext>
              </a:extLst>
            </p:cNvPr>
            <p:cNvSpPr/>
            <p:nvPr/>
          </p:nvSpPr>
          <p:spPr>
            <a:xfrm>
              <a:off x="4807195" y="2633094"/>
              <a:ext cx="342739" cy="319144"/>
            </a:xfrm>
            <a:custGeom>
              <a:avLst/>
              <a:gdLst/>
              <a:ahLst/>
              <a:cxnLst>
                <a:cxn ang="0">
                  <a:pos x="wd2" y="hd2"/>
                </a:cxn>
                <a:cxn ang="5400000">
                  <a:pos x="wd2" y="hd2"/>
                </a:cxn>
                <a:cxn ang="10800000">
                  <a:pos x="wd2" y="hd2"/>
                </a:cxn>
                <a:cxn ang="16200000">
                  <a:pos x="wd2" y="hd2"/>
                </a:cxn>
              </a:cxnLst>
              <a:rect l="0" t="0" r="r" b="b"/>
              <a:pathLst>
                <a:path w="21600" h="21600" extrusionOk="0">
                  <a:moveTo>
                    <a:pt x="0" y="18511"/>
                  </a:moveTo>
                  <a:lnTo>
                    <a:pt x="7689" y="7270"/>
                  </a:lnTo>
                  <a:lnTo>
                    <a:pt x="11720" y="7270"/>
                  </a:lnTo>
                  <a:lnTo>
                    <a:pt x="13539" y="2038"/>
                  </a:lnTo>
                  <a:lnTo>
                    <a:pt x="17198" y="0"/>
                  </a:lnTo>
                  <a:lnTo>
                    <a:pt x="19761" y="5295"/>
                  </a:lnTo>
                  <a:lnTo>
                    <a:pt x="19761" y="11893"/>
                  </a:lnTo>
                  <a:lnTo>
                    <a:pt x="21600" y="18511"/>
                  </a:lnTo>
                  <a:lnTo>
                    <a:pt x="17941" y="21600"/>
                  </a:lnTo>
                  <a:lnTo>
                    <a:pt x="15007" y="19163"/>
                  </a:lnTo>
                  <a:lnTo>
                    <a:pt x="7513" y="19835"/>
                  </a:lnTo>
                  <a:lnTo>
                    <a:pt x="5126" y="16515"/>
                  </a:lnTo>
                  <a:close/>
                </a:path>
              </a:pathLst>
            </a:custGeom>
            <a:solidFill>
              <a:srgbClr val="ADDFF5"/>
            </a:solidFill>
            <a:ln w="12700">
              <a:miter lim="400000"/>
            </a:ln>
          </p:spPr>
          <p:txBody>
            <a:bodyPr lIns="38100" tIns="38100" rIns="38100" bIns="38100" anchor="ctr"/>
            <a:lstStyle/>
            <a:p>
              <a:pPr>
                <a:defRPr sz="3000"/>
              </a:pPr>
              <a:endParaRPr sz="3000">
                <a:solidFill>
                  <a:prstClr val="black"/>
                </a:solidFill>
                <a:latin typeface="Calibri" panose="020F0502020204030204"/>
              </a:endParaRPr>
            </a:p>
          </p:txBody>
        </p:sp>
        <p:sp>
          <p:nvSpPr>
            <p:cNvPr id="7" name="Shape">
              <a:extLst>
                <a:ext uri="{FF2B5EF4-FFF2-40B4-BE49-F238E27FC236}">
                  <a16:creationId xmlns:a16="http://schemas.microsoft.com/office/drawing/2014/main" id="{D0B107DE-6B0C-F198-66AF-524FBCCC3258}"/>
                </a:ext>
              </a:extLst>
            </p:cNvPr>
            <p:cNvSpPr/>
            <p:nvPr/>
          </p:nvSpPr>
          <p:spPr>
            <a:xfrm>
              <a:off x="5862732" y="2757272"/>
              <a:ext cx="60851" cy="1108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10830"/>
                  </a:lnTo>
                  <a:lnTo>
                    <a:pt x="21600" y="21600"/>
                  </a:lnTo>
                  <a:close/>
                </a:path>
              </a:pathLst>
            </a:custGeom>
            <a:solidFill>
              <a:srgbClr val="B8E2F5"/>
            </a:solidFill>
            <a:ln w="12700">
              <a:miter lim="400000"/>
            </a:ln>
          </p:spPr>
          <p:txBody>
            <a:bodyPr lIns="38100" tIns="38100" rIns="38100" bIns="38100" anchor="ctr"/>
            <a:lstStyle/>
            <a:p>
              <a:pPr>
                <a:defRPr sz="3000"/>
              </a:pPr>
              <a:endParaRPr sz="3000">
                <a:solidFill>
                  <a:prstClr val="black"/>
                </a:solidFill>
                <a:latin typeface="Calibri" panose="020F0502020204030204"/>
              </a:endParaRPr>
            </a:p>
          </p:txBody>
        </p:sp>
        <p:sp>
          <p:nvSpPr>
            <p:cNvPr id="8" name="Shape">
              <a:extLst>
                <a:ext uri="{FF2B5EF4-FFF2-40B4-BE49-F238E27FC236}">
                  <a16:creationId xmlns:a16="http://schemas.microsoft.com/office/drawing/2014/main" id="{477460C4-3705-7441-DDDF-491C1D5F5CB6}"/>
                </a:ext>
              </a:extLst>
            </p:cNvPr>
            <p:cNvSpPr/>
            <p:nvPr/>
          </p:nvSpPr>
          <p:spPr>
            <a:xfrm>
              <a:off x="6017955" y="2788320"/>
              <a:ext cx="226633" cy="1595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876" y="12313"/>
                  </a:lnTo>
                  <a:lnTo>
                    <a:pt x="5001" y="0"/>
                  </a:lnTo>
                  <a:lnTo>
                    <a:pt x="14114" y="6177"/>
                  </a:lnTo>
                  <a:lnTo>
                    <a:pt x="19647" y="4833"/>
                  </a:lnTo>
                  <a:lnTo>
                    <a:pt x="21600" y="21600"/>
                  </a:lnTo>
                  <a:lnTo>
                    <a:pt x="10800" y="16305"/>
                  </a:lnTo>
                  <a:close/>
                </a:path>
              </a:pathLst>
            </a:custGeom>
            <a:solidFill>
              <a:srgbClr val="B8E2F5"/>
            </a:solidFill>
            <a:ln w="12700">
              <a:miter lim="400000"/>
            </a:ln>
          </p:spPr>
          <p:txBody>
            <a:bodyPr lIns="38100" tIns="38100" rIns="38100" bIns="38100" anchor="ctr"/>
            <a:lstStyle/>
            <a:p>
              <a:pPr>
                <a:defRPr sz="3000"/>
              </a:pPr>
              <a:endParaRPr sz="3000">
                <a:solidFill>
                  <a:prstClr val="black"/>
                </a:solidFill>
                <a:latin typeface="Calibri" panose="020F0502020204030204"/>
              </a:endParaRPr>
            </a:p>
          </p:txBody>
        </p:sp>
        <p:sp>
          <p:nvSpPr>
            <p:cNvPr id="9" name="Shape">
              <a:extLst>
                <a:ext uri="{FF2B5EF4-FFF2-40B4-BE49-F238E27FC236}">
                  <a16:creationId xmlns:a16="http://schemas.microsoft.com/office/drawing/2014/main" id="{0FA4D526-6356-4123-7E81-02DB0A6A7000}"/>
                </a:ext>
              </a:extLst>
            </p:cNvPr>
            <p:cNvSpPr/>
            <p:nvPr/>
          </p:nvSpPr>
          <p:spPr>
            <a:xfrm>
              <a:off x="5583322" y="2726227"/>
              <a:ext cx="162682" cy="224772"/>
            </a:xfrm>
            <a:custGeom>
              <a:avLst/>
              <a:gdLst/>
              <a:ahLst/>
              <a:cxnLst>
                <a:cxn ang="0">
                  <a:pos x="wd2" y="hd2"/>
                </a:cxn>
                <a:cxn ang="5400000">
                  <a:pos x="wd2" y="hd2"/>
                </a:cxn>
                <a:cxn ang="10800000">
                  <a:pos x="wd2" y="hd2"/>
                </a:cxn>
                <a:cxn ang="16200000">
                  <a:pos x="wd2" y="hd2"/>
                </a:cxn>
              </a:cxnLst>
              <a:rect l="0" t="0" r="r" b="b"/>
              <a:pathLst>
                <a:path w="21600" h="21600" extrusionOk="0">
                  <a:moveTo>
                    <a:pt x="0" y="18139"/>
                  </a:moveTo>
                  <a:lnTo>
                    <a:pt x="0" y="5012"/>
                  </a:lnTo>
                  <a:lnTo>
                    <a:pt x="5812" y="1551"/>
                  </a:lnTo>
                  <a:lnTo>
                    <a:pt x="17766" y="0"/>
                  </a:lnTo>
                  <a:lnTo>
                    <a:pt x="21600" y="5012"/>
                  </a:lnTo>
                  <a:lnTo>
                    <a:pt x="10800" y="21600"/>
                  </a:lnTo>
                  <a:lnTo>
                    <a:pt x="7337" y="15335"/>
                  </a:lnTo>
                  <a:close/>
                </a:path>
              </a:pathLst>
            </a:custGeom>
            <a:solidFill>
              <a:srgbClr val="90DAF8"/>
            </a:solidFill>
            <a:ln>
              <a:noFill/>
            </a:ln>
          </p:spPr>
          <p:txBody>
            <a:bodyPr vert="horz" wrap="square" lIns="91440" tIns="45720" rIns="91440" bIns="45720" numCol="1" anchor="t" anchorCtr="0" compatLnSpc="1">
              <a:prstTxWarp prst="textNoShape">
                <a:avLst/>
              </a:prstTxWarp>
            </a:bodyPr>
            <a:lstStyle/>
            <a:p>
              <a:endParaRPr>
                <a:solidFill>
                  <a:prstClr val="black"/>
                </a:solidFill>
                <a:latin typeface="Calibri" panose="020F0502020204030204"/>
              </a:endParaRPr>
            </a:p>
          </p:txBody>
        </p:sp>
        <p:sp>
          <p:nvSpPr>
            <p:cNvPr id="10" name="Shape">
              <a:extLst>
                <a:ext uri="{FF2B5EF4-FFF2-40B4-BE49-F238E27FC236}">
                  <a16:creationId xmlns:a16="http://schemas.microsoft.com/office/drawing/2014/main" id="{5B5909F8-1EC2-5558-63CF-7F6E51EFE51C}"/>
                </a:ext>
              </a:extLst>
            </p:cNvPr>
            <p:cNvSpPr/>
            <p:nvPr/>
          </p:nvSpPr>
          <p:spPr>
            <a:xfrm>
              <a:off x="5986913" y="2664137"/>
              <a:ext cx="295861" cy="129458"/>
            </a:xfrm>
            <a:custGeom>
              <a:avLst/>
              <a:gdLst/>
              <a:ahLst/>
              <a:cxnLst>
                <a:cxn ang="0">
                  <a:pos x="wd2" y="hd2"/>
                </a:cxn>
                <a:cxn ang="5400000">
                  <a:pos x="wd2" y="hd2"/>
                </a:cxn>
                <a:cxn ang="10800000">
                  <a:pos x="wd2" y="hd2"/>
                </a:cxn>
                <a:cxn ang="16200000">
                  <a:pos x="wd2" y="hd2"/>
                </a:cxn>
              </a:cxnLst>
              <a:rect l="0" t="0" r="r" b="b"/>
              <a:pathLst>
                <a:path w="21600" h="21600" extrusionOk="0">
                  <a:moveTo>
                    <a:pt x="0" y="15592"/>
                  </a:moveTo>
                  <a:lnTo>
                    <a:pt x="17588" y="0"/>
                  </a:lnTo>
                  <a:lnTo>
                    <a:pt x="21600" y="12898"/>
                  </a:lnTo>
                  <a:lnTo>
                    <a:pt x="21600" y="21600"/>
                  </a:lnTo>
                  <a:lnTo>
                    <a:pt x="11854" y="15592"/>
                  </a:lnTo>
                  <a:close/>
                </a:path>
              </a:pathLst>
            </a:custGeom>
            <a:solidFill>
              <a:srgbClr val="96D7F1"/>
            </a:solidFill>
            <a:ln w="12700">
              <a:miter lim="400000"/>
            </a:ln>
          </p:spPr>
          <p:txBody>
            <a:bodyPr lIns="38100" tIns="38100" rIns="38100" bIns="38100" anchor="ctr"/>
            <a:lstStyle/>
            <a:p>
              <a:pPr>
                <a:defRPr sz="3000"/>
              </a:pPr>
              <a:endParaRPr sz="3000">
                <a:solidFill>
                  <a:prstClr val="black"/>
                </a:solidFill>
                <a:latin typeface="Calibri" panose="020F0502020204030204"/>
              </a:endParaRPr>
            </a:p>
          </p:txBody>
        </p:sp>
        <p:sp>
          <p:nvSpPr>
            <p:cNvPr id="11" name="Shape">
              <a:extLst>
                <a:ext uri="{FF2B5EF4-FFF2-40B4-BE49-F238E27FC236}">
                  <a16:creationId xmlns:a16="http://schemas.microsoft.com/office/drawing/2014/main" id="{87805FEB-B669-968B-9E97-371F003394DF}"/>
                </a:ext>
              </a:extLst>
            </p:cNvPr>
            <p:cNvSpPr/>
            <p:nvPr/>
          </p:nvSpPr>
          <p:spPr>
            <a:xfrm>
              <a:off x="6359452" y="2788320"/>
              <a:ext cx="339637" cy="270099"/>
            </a:xfrm>
            <a:custGeom>
              <a:avLst/>
              <a:gdLst/>
              <a:ahLst/>
              <a:cxnLst>
                <a:cxn ang="0">
                  <a:pos x="wd2" y="hd2"/>
                </a:cxn>
                <a:cxn ang="5400000">
                  <a:pos x="wd2" y="hd2"/>
                </a:cxn>
                <a:cxn ang="10800000">
                  <a:pos x="wd2" y="hd2"/>
                </a:cxn>
                <a:cxn ang="16200000">
                  <a:pos x="wd2" y="hd2"/>
                </a:cxn>
              </a:cxnLst>
              <a:rect l="0" t="0" r="r" b="b"/>
              <a:pathLst>
                <a:path w="21600" h="21600" extrusionOk="0">
                  <a:moveTo>
                    <a:pt x="0" y="9360"/>
                  </a:moveTo>
                  <a:lnTo>
                    <a:pt x="6456" y="1564"/>
                  </a:lnTo>
                  <a:lnTo>
                    <a:pt x="11254" y="0"/>
                  </a:lnTo>
                  <a:lnTo>
                    <a:pt x="16072" y="6381"/>
                  </a:lnTo>
                  <a:lnTo>
                    <a:pt x="18836" y="17702"/>
                  </a:lnTo>
                  <a:lnTo>
                    <a:pt x="21600" y="21600"/>
                  </a:lnTo>
                  <a:lnTo>
                    <a:pt x="9240" y="15617"/>
                  </a:lnTo>
                  <a:close/>
                </a:path>
              </a:pathLst>
            </a:custGeom>
            <a:solidFill>
              <a:srgbClr val="B8E2F5"/>
            </a:solidFill>
            <a:ln w="12700">
              <a:miter lim="400000"/>
            </a:ln>
          </p:spPr>
          <p:txBody>
            <a:bodyPr lIns="38100" tIns="38100" rIns="38100" bIns="38100" anchor="ctr"/>
            <a:lstStyle/>
            <a:p>
              <a:pPr>
                <a:defRPr sz="3000"/>
              </a:pPr>
              <a:endParaRPr sz="3000">
                <a:solidFill>
                  <a:prstClr val="black"/>
                </a:solidFill>
                <a:latin typeface="Calibri" panose="020F0502020204030204"/>
              </a:endParaRPr>
            </a:p>
          </p:txBody>
        </p:sp>
        <p:sp>
          <p:nvSpPr>
            <p:cNvPr id="12" name="Shape">
              <a:extLst>
                <a:ext uri="{FF2B5EF4-FFF2-40B4-BE49-F238E27FC236}">
                  <a16:creationId xmlns:a16="http://schemas.microsoft.com/office/drawing/2014/main" id="{7C615605-DFE2-989E-59BB-072953871D4F}"/>
                </a:ext>
              </a:extLst>
            </p:cNvPr>
            <p:cNvSpPr/>
            <p:nvPr/>
          </p:nvSpPr>
          <p:spPr>
            <a:xfrm>
              <a:off x="6700950" y="2912501"/>
              <a:ext cx="284689" cy="120458"/>
            </a:xfrm>
            <a:custGeom>
              <a:avLst/>
              <a:gdLst/>
              <a:ahLst/>
              <a:cxnLst>
                <a:cxn ang="0">
                  <a:pos x="wd2" y="hd2"/>
                </a:cxn>
                <a:cxn ang="5400000">
                  <a:pos x="wd2" y="hd2"/>
                </a:cxn>
                <a:cxn ang="10800000">
                  <a:pos x="wd2" y="hd2"/>
                </a:cxn>
                <a:cxn ang="16200000">
                  <a:pos x="wd2" y="hd2"/>
                </a:cxn>
              </a:cxnLst>
              <a:rect l="0" t="0" r="r" b="b"/>
              <a:pathLst>
                <a:path w="21600" h="21600" extrusionOk="0">
                  <a:moveTo>
                    <a:pt x="0" y="7627"/>
                  </a:moveTo>
                  <a:lnTo>
                    <a:pt x="12555" y="0"/>
                  </a:lnTo>
                  <a:lnTo>
                    <a:pt x="21600" y="21600"/>
                  </a:lnTo>
                  <a:lnTo>
                    <a:pt x="13238" y="21600"/>
                  </a:lnTo>
                  <a:lnTo>
                    <a:pt x="11895" y="10800"/>
                  </a:lnTo>
                  <a:close/>
                </a:path>
              </a:pathLst>
            </a:custGeom>
            <a:solidFill>
              <a:srgbClr val="B8E2F5"/>
            </a:solidFill>
            <a:ln w="12700">
              <a:miter lim="400000"/>
            </a:ln>
          </p:spPr>
          <p:txBody>
            <a:bodyPr lIns="38100" tIns="38100" rIns="38100" bIns="38100" anchor="ctr"/>
            <a:lstStyle/>
            <a:p>
              <a:pPr>
                <a:defRPr sz="3000"/>
              </a:pPr>
              <a:endParaRPr sz="3000">
                <a:solidFill>
                  <a:prstClr val="black"/>
                </a:solidFill>
                <a:latin typeface="Calibri" panose="020F0502020204030204"/>
              </a:endParaRPr>
            </a:p>
          </p:txBody>
        </p:sp>
        <p:sp>
          <p:nvSpPr>
            <p:cNvPr id="13" name="Freeform: Shape 12">
              <a:extLst>
                <a:ext uri="{FF2B5EF4-FFF2-40B4-BE49-F238E27FC236}">
                  <a16:creationId xmlns:a16="http://schemas.microsoft.com/office/drawing/2014/main" id="{C4E0DFF6-8900-659E-FAFD-DF317FF19E36}"/>
                </a:ext>
              </a:extLst>
            </p:cNvPr>
            <p:cNvSpPr/>
            <p:nvPr/>
          </p:nvSpPr>
          <p:spPr>
            <a:xfrm>
              <a:off x="5621513" y="1639644"/>
              <a:ext cx="1010214" cy="1086896"/>
            </a:xfrm>
            <a:custGeom>
              <a:avLst/>
              <a:gdLst>
                <a:gd name="connsiteX0" fmla="*/ 241516 w 1010214"/>
                <a:gd name="connsiteY0" fmla="*/ 0 h 1086896"/>
                <a:gd name="connsiteX1" fmla="*/ 322240 w 1010214"/>
                <a:gd name="connsiteY1" fmla="*/ 166104 h 1086896"/>
                <a:gd name="connsiteX2" fmla="*/ 343987 w 1010214"/>
                <a:gd name="connsiteY2" fmla="*/ 261409 h 1086896"/>
                <a:gd name="connsiteX3" fmla="*/ 489907 w 1010214"/>
                <a:gd name="connsiteY3" fmla="*/ 415386 h 1086896"/>
                <a:gd name="connsiteX4" fmla="*/ 542055 w 1010214"/>
                <a:gd name="connsiteY4" fmla="*/ 542341 h 1086896"/>
                <a:gd name="connsiteX5" fmla="*/ 653178 w 1010214"/>
                <a:gd name="connsiteY5" fmla="*/ 544857 h 1086896"/>
                <a:gd name="connsiteX6" fmla="*/ 653178 w 1010214"/>
                <a:gd name="connsiteY6" fmla="*/ 610675 h 1086896"/>
                <a:gd name="connsiteX7" fmla="*/ 692324 w 1010214"/>
                <a:gd name="connsiteY7" fmla="*/ 627733 h 1086896"/>
                <a:gd name="connsiteX8" fmla="*/ 705326 w 1010214"/>
                <a:gd name="connsiteY8" fmla="*/ 673976 h 1086896"/>
                <a:gd name="connsiteX9" fmla="*/ 727074 w 1010214"/>
                <a:gd name="connsiteY9" fmla="*/ 710609 h 1086896"/>
                <a:gd name="connsiteX10" fmla="*/ 703175 w 1010214"/>
                <a:gd name="connsiteY10" fmla="*/ 776779 h 1086896"/>
                <a:gd name="connsiteX11" fmla="*/ 764349 w 1010214"/>
                <a:gd name="connsiteY11" fmla="*/ 788855 h 1086896"/>
                <a:gd name="connsiteX12" fmla="*/ 764349 w 1010214"/>
                <a:gd name="connsiteY12" fmla="*/ 867102 h 1086896"/>
                <a:gd name="connsiteX13" fmla="*/ 857794 w 1010214"/>
                <a:gd name="connsiteY13" fmla="*/ 901268 h 1086896"/>
                <a:gd name="connsiteX14" fmla="*/ 892543 w 1010214"/>
                <a:gd name="connsiteY14" fmla="*/ 949977 h 1086896"/>
                <a:gd name="connsiteX15" fmla="*/ 912093 w 1010214"/>
                <a:gd name="connsiteY15" fmla="*/ 1021079 h 1086896"/>
                <a:gd name="connsiteX16" fmla="*/ 1010214 w 1010214"/>
                <a:gd name="connsiteY16" fmla="*/ 1067322 h 1086896"/>
                <a:gd name="connsiteX17" fmla="*/ 870842 w 1010214"/>
                <a:gd name="connsiteY17" fmla="*/ 1086896 h 1086896"/>
                <a:gd name="connsiteX18" fmla="*/ 870842 w 1010214"/>
                <a:gd name="connsiteY18" fmla="*/ 1009606 h 1086896"/>
                <a:gd name="connsiteX19" fmla="*/ 778005 w 1010214"/>
                <a:gd name="connsiteY19" fmla="*/ 933825 h 1086896"/>
                <a:gd name="connsiteX20" fmla="*/ 647285 w 1010214"/>
                <a:gd name="connsiteY20" fmla="*/ 842546 h 1086896"/>
                <a:gd name="connsiteX21" fmla="*/ 628344 w 1010214"/>
                <a:gd name="connsiteY21" fmla="*/ 854975 h 1086896"/>
                <a:gd name="connsiteX22" fmla="*/ 627409 w 1010214"/>
                <a:gd name="connsiteY22" fmla="*/ 852143 h 1086896"/>
                <a:gd name="connsiteX23" fmla="*/ 447462 w 1010214"/>
                <a:gd name="connsiteY23" fmla="*/ 969234 h 1086896"/>
                <a:gd name="connsiteX24" fmla="*/ 340051 w 1010214"/>
                <a:gd name="connsiteY24" fmla="*/ 946254 h 1086896"/>
                <a:gd name="connsiteX25" fmla="*/ 274861 w 1010214"/>
                <a:gd name="connsiteY25" fmla="*/ 969234 h 1086896"/>
                <a:gd name="connsiteX26" fmla="*/ 186062 w 1010214"/>
                <a:gd name="connsiteY26" fmla="*/ 904035 h 1086896"/>
                <a:gd name="connsiteX27" fmla="*/ 139237 w 1010214"/>
                <a:gd name="connsiteY27" fmla="*/ 925280 h 1086896"/>
                <a:gd name="connsiteX28" fmla="*/ 135678 w 1010214"/>
                <a:gd name="connsiteY28" fmla="*/ 930403 h 1086896"/>
                <a:gd name="connsiteX29" fmla="*/ 120758 w 1010214"/>
                <a:gd name="connsiteY29" fmla="*/ 936945 h 1086896"/>
                <a:gd name="connsiteX30" fmla="*/ 78245 w 1010214"/>
                <a:gd name="connsiteY30" fmla="*/ 865542 h 1086896"/>
                <a:gd name="connsiteX31" fmla="*/ 55281 w 1010214"/>
                <a:gd name="connsiteY31" fmla="*/ 806869 h 1086896"/>
                <a:gd name="connsiteX32" fmla="*/ 0 w 1010214"/>
                <a:gd name="connsiteY32" fmla="*/ 832935 h 1086896"/>
                <a:gd name="connsiteX33" fmla="*/ 0 w 1010214"/>
                <a:gd name="connsiteY33" fmla="*/ 777684 h 1086896"/>
                <a:gd name="connsiteX34" fmla="*/ 84138 w 1010214"/>
                <a:gd name="connsiteY34" fmla="*/ 699438 h 1086896"/>
                <a:gd name="connsiteX35" fmla="*/ 136286 w 1010214"/>
                <a:gd name="connsiteY35" fmla="*/ 569061 h 1086896"/>
                <a:gd name="connsiteX36" fmla="*/ 84138 w 1010214"/>
                <a:gd name="connsiteY36" fmla="*/ 455138 h 1086896"/>
                <a:gd name="connsiteX37" fmla="*/ 153964 w 1010214"/>
                <a:gd name="connsiteY37" fmla="*/ 292456 h 1086896"/>
                <a:gd name="connsiteX38" fmla="*/ 216682 w 1010214"/>
                <a:gd name="connsiteY38" fmla="*/ 162078 h 1086896"/>
                <a:gd name="connsiteX39" fmla="*/ 191567 w 1010214"/>
                <a:gd name="connsiteY39" fmla="*/ 122930 h 10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10214" h="1086896">
                  <a:moveTo>
                    <a:pt x="241516" y="0"/>
                  </a:moveTo>
                  <a:lnTo>
                    <a:pt x="322240" y="166104"/>
                  </a:lnTo>
                  <a:lnTo>
                    <a:pt x="343987" y="261409"/>
                  </a:lnTo>
                  <a:lnTo>
                    <a:pt x="489907" y="415386"/>
                  </a:lnTo>
                  <a:lnTo>
                    <a:pt x="542055" y="542341"/>
                  </a:lnTo>
                  <a:lnTo>
                    <a:pt x="653178" y="544857"/>
                  </a:lnTo>
                  <a:lnTo>
                    <a:pt x="653178" y="610675"/>
                  </a:lnTo>
                  <a:lnTo>
                    <a:pt x="692324" y="627733"/>
                  </a:lnTo>
                  <a:lnTo>
                    <a:pt x="705326" y="673976"/>
                  </a:lnTo>
                  <a:lnTo>
                    <a:pt x="727074" y="710609"/>
                  </a:lnTo>
                  <a:lnTo>
                    <a:pt x="703175" y="776779"/>
                  </a:lnTo>
                  <a:lnTo>
                    <a:pt x="764349" y="788855"/>
                  </a:lnTo>
                  <a:lnTo>
                    <a:pt x="764349" y="867102"/>
                  </a:lnTo>
                  <a:lnTo>
                    <a:pt x="857794" y="901268"/>
                  </a:lnTo>
                  <a:lnTo>
                    <a:pt x="892543" y="949977"/>
                  </a:lnTo>
                  <a:lnTo>
                    <a:pt x="912093" y="1021079"/>
                  </a:lnTo>
                  <a:lnTo>
                    <a:pt x="1010214" y="1067322"/>
                  </a:lnTo>
                  <a:lnTo>
                    <a:pt x="870842" y="1086896"/>
                  </a:lnTo>
                  <a:lnTo>
                    <a:pt x="870842" y="1009606"/>
                  </a:lnTo>
                  <a:lnTo>
                    <a:pt x="778005" y="933825"/>
                  </a:lnTo>
                  <a:lnTo>
                    <a:pt x="647285" y="842546"/>
                  </a:lnTo>
                  <a:lnTo>
                    <a:pt x="628344" y="854975"/>
                  </a:lnTo>
                  <a:lnTo>
                    <a:pt x="627409" y="852143"/>
                  </a:lnTo>
                  <a:lnTo>
                    <a:pt x="447462" y="969234"/>
                  </a:lnTo>
                  <a:lnTo>
                    <a:pt x="340051" y="946254"/>
                  </a:lnTo>
                  <a:lnTo>
                    <a:pt x="274861" y="969234"/>
                  </a:lnTo>
                  <a:lnTo>
                    <a:pt x="186062" y="904035"/>
                  </a:lnTo>
                  <a:lnTo>
                    <a:pt x="139237" y="925280"/>
                  </a:lnTo>
                  <a:lnTo>
                    <a:pt x="135678" y="930403"/>
                  </a:lnTo>
                  <a:lnTo>
                    <a:pt x="120758" y="936945"/>
                  </a:lnTo>
                  <a:lnTo>
                    <a:pt x="78245" y="865542"/>
                  </a:lnTo>
                  <a:lnTo>
                    <a:pt x="55281" y="806869"/>
                  </a:lnTo>
                  <a:lnTo>
                    <a:pt x="0" y="832935"/>
                  </a:lnTo>
                  <a:lnTo>
                    <a:pt x="0" y="777684"/>
                  </a:lnTo>
                  <a:lnTo>
                    <a:pt x="84138" y="699438"/>
                  </a:lnTo>
                  <a:lnTo>
                    <a:pt x="136286" y="569061"/>
                  </a:lnTo>
                  <a:lnTo>
                    <a:pt x="84138" y="455138"/>
                  </a:lnTo>
                  <a:lnTo>
                    <a:pt x="153964" y="292456"/>
                  </a:lnTo>
                  <a:lnTo>
                    <a:pt x="216682" y="162078"/>
                  </a:lnTo>
                  <a:lnTo>
                    <a:pt x="191567" y="122930"/>
                  </a:lnTo>
                  <a:close/>
                </a:path>
              </a:pathLst>
            </a:custGeom>
            <a:solidFill>
              <a:srgbClr val="DFF3FC"/>
            </a:solidFill>
            <a:ln>
              <a:noFill/>
            </a:ln>
          </p:spPr>
          <p:txBody>
            <a:bodyPr vert="horz" wrap="square" lIns="91440" tIns="45720" rIns="91440" bIns="45720" numCol="1" anchor="t" anchorCtr="0" compatLnSpc="1">
              <a:prstTxWarp prst="textNoShape">
                <a:avLst/>
              </a:prstTxWarp>
            </a:bodyPr>
            <a:lstStyle/>
            <a:p>
              <a:endParaRPr>
                <a:solidFill>
                  <a:prstClr val="black"/>
                </a:solidFill>
                <a:latin typeface="Calibri" panose="020F0502020204030204"/>
              </a:endParaRPr>
            </a:p>
          </p:txBody>
        </p:sp>
        <p:sp>
          <p:nvSpPr>
            <p:cNvPr id="14" name="Shape">
              <a:extLst>
                <a:ext uri="{FF2B5EF4-FFF2-40B4-BE49-F238E27FC236}">
                  <a16:creationId xmlns:a16="http://schemas.microsoft.com/office/drawing/2014/main" id="{8F5AADBA-3CE0-2161-F680-708EAF879ED2}"/>
                </a:ext>
              </a:extLst>
            </p:cNvPr>
            <p:cNvSpPr/>
            <p:nvPr/>
          </p:nvSpPr>
          <p:spPr>
            <a:xfrm>
              <a:off x="5757599" y="2260548"/>
              <a:ext cx="492690" cy="348330"/>
            </a:xfrm>
            <a:custGeom>
              <a:avLst/>
              <a:gdLst/>
              <a:ahLst/>
              <a:cxnLst>
                <a:cxn ang="0">
                  <a:pos x="wd2" y="hd2"/>
                </a:cxn>
                <a:cxn ang="5400000">
                  <a:pos x="wd2" y="hd2"/>
                </a:cxn>
                <a:cxn ang="10800000">
                  <a:pos x="wd2" y="hd2"/>
                </a:cxn>
                <a:cxn ang="16200000">
                  <a:pos x="wd2" y="hd2"/>
                </a:cxn>
              </a:cxnLst>
              <a:rect l="0" t="0" r="r" b="b"/>
              <a:pathLst>
                <a:path w="21600" h="21600" extrusionOk="0">
                  <a:moveTo>
                    <a:pt x="19000" y="7874"/>
                  </a:moveTo>
                  <a:lnTo>
                    <a:pt x="17340" y="10492"/>
                  </a:lnTo>
                  <a:lnTo>
                    <a:pt x="14917" y="9087"/>
                  </a:lnTo>
                  <a:lnTo>
                    <a:pt x="13270" y="2811"/>
                  </a:lnTo>
                  <a:lnTo>
                    <a:pt x="10222" y="0"/>
                  </a:lnTo>
                  <a:lnTo>
                    <a:pt x="6084" y="5236"/>
                  </a:lnTo>
                  <a:lnTo>
                    <a:pt x="5254" y="11089"/>
                  </a:lnTo>
                  <a:lnTo>
                    <a:pt x="2572" y="13726"/>
                  </a:lnTo>
                  <a:lnTo>
                    <a:pt x="0" y="18963"/>
                  </a:lnTo>
                  <a:lnTo>
                    <a:pt x="2191" y="17557"/>
                  </a:lnTo>
                  <a:lnTo>
                    <a:pt x="6084" y="21600"/>
                  </a:lnTo>
                  <a:lnTo>
                    <a:pt x="8942" y="20175"/>
                  </a:lnTo>
                  <a:lnTo>
                    <a:pt x="13651" y="21600"/>
                  </a:lnTo>
                  <a:lnTo>
                    <a:pt x="21600" y="14284"/>
                  </a:lnTo>
                  <a:lnTo>
                    <a:pt x="20525" y="9684"/>
                  </a:lnTo>
                  <a:close/>
                </a:path>
              </a:pathLst>
            </a:custGeom>
            <a:solidFill>
              <a:srgbClr val="ADDFF5"/>
            </a:solidFill>
            <a:ln>
              <a:noFill/>
            </a:ln>
          </p:spPr>
          <p:txBody>
            <a:bodyPr vert="horz" wrap="square" lIns="91440" tIns="45720" rIns="91440" bIns="45720" numCol="1" anchor="t" anchorCtr="0" compatLnSpc="1">
              <a:prstTxWarp prst="textNoShape">
                <a:avLst/>
              </a:prstTxWarp>
            </a:bodyPr>
            <a:lstStyle/>
            <a:p>
              <a:endParaRPr>
                <a:solidFill>
                  <a:prstClr val="black"/>
                </a:solidFill>
                <a:latin typeface="Calibri" panose="020F0502020204030204"/>
              </a:endParaRPr>
            </a:p>
          </p:txBody>
        </p:sp>
        <p:sp>
          <p:nvSpPr>
            <p:cNvPr id="15" name="Freeform: Shape 14">
              <a:extLst>
                <a:ext uri="{FF2B5EF4-FFF2-40B4-BE49-F238E27FC236}">
                  <a16:creationId xmlns:a16="http://schemas.microsoft.com/office/drawing/2014/main" id="{4AAAC4F1-16B2-1D73-84B4-2D8FCCED33E6}"/>
                </a:ext>
              </a:extLst>
            </p:cNvPr>
            <p:cNvSpPr/>
            <p:nvPr/>
          </p:nvSpPr>
          <p:spPr>
            <a:xfrm>
              <a:off x="4500067" y="2973222"/>
              <a:ext cx="2796645" cy="3389324"/>
            </a:xfrm>
            <a:custGeom>
              <a:avLst/>
              <a:gdLst>
                <a:gd name="connsiteX0" fmla="*/ 1538936 w 2796645"/>
                <a:gd name="connsiteY0" fmla="*/ 0 h 3389324"/>
                <a:gd name="connsiteX1" fmla="*/ 1628814 w 2796645"/>
                <a:gd name="connsiteY1" fmla="*/ 88826 h 3389324"/>
                <a:gd name="connsiteX2" fmla="*/ 1700082 w 2796645"/>
                <a:gd name="connsiteY2" fmla="*/ 126788 h 3389324"/>
                <a:gd name="connsiteX3" fmla="*/ 1744479 w 2796645"/>
                <a:gd name="connsiteY3" fmla="*/ 150437 h 3389324"/>
                <a:gd name="connsiteX4" fmla="*/ 2320473 w 2796645"/>
                <a:gd name="connsiteY4" fmla="*/ 155219 h 3389324"/>
                <a:gd name="connsiteX5" fmla="*/ 2395518 w 2796645"/>
                <a:gd name="connsiteY5" fmla="*/ 126788 h 3389324"/>
                <a:gd name="connsiteX6" fmla="*/ 2456668 w 2796645"/>
                <a:gd name="connsiteY6" fmla="*/ 103621 h 3389324"/>
                <a:gd name="connsiteX7" fmla="*/ 2575288 w 2796645"/>
                <a:gd name="connsiteY7" fmla="*/ 33955 h 3389324"/>
                <a:gd name="connsiteX8" fmla="*/ 2713229 w 2796645"/>
                <a:gd name="connsiteY8" fmla="*/ 96569 h 3389324"/>
                <a:gd name="connsiteX9" fmla="*/ 2796645 w 2796645"/>
                <a:gd name="connsiteY9" fmla="*/ 119714 h 3389324"/>
                <a:gd name="connsiteX10" fmla="*/ 2796645 w 2796645"/>
                <a:gd name="connsiteY10" fmla="*/ 127025 h 3389324"/>
                <a:gd name="connsiteX11" fmla="*/ 2796645 w 2796645"/>
                <a:gd name="connsiteY11" fmla="*/ 182776 h 3389324"/>
                <a:gd name="connsiteX12" fmla="*/ 2767838 w 2796645"/>
                <a:gd name="connsiteY12" fmla="*/ 330549 h 3389324"/>
                <a:gd name="connsiteX13" fmla="*/ 2748564 w 2796645"/>
                <a:gd name="connsiteY13" fmla="*/ 429422 h 3389324"/>
                <a:gd name="connsiteX14" fmla="*/ 2630534 w 2796645"/>
                <a:gd name="connsiteY14" fmla="*/ 607405 h 3389324"/>
                <a:gd name="connsiteX15" fmla="*/ 2630534 w 2796645"/>
                <a:gd name="connsiteY15" fmla="*/ 933635 h 3389324"/>
                <a:gd name="connsiteX16" fmla="*/ 2619994 w 2796645"/>
                <a:gd name="connsiteY16" fmla="*/ 951127 h 3389324"/>
                <a:gd name="connsiteX17" fmla="*/ 2494938 w 2796645"/>
                <a:gd name="connsiteY17" fmla="*/ 1159066 h 3389324"/>
                <a:gd name="connsiteX18" fmla="*/ 2418550 w 2796645"/>
                <a:gd name="connsiteY18" fmla="*/ 1627420 h 3389324"/>
                <a:gd name="connsiteX19" fmla="*/ 2212943 w 2796645"/>
                <a:gd name="connsiteY19" fmla="*/ 1698701 h 3389324"/>
                <a:gd name="connsiteX20" fmla="*/ 2193423 w 2796645"/>
                <a:gd name="connsiteY20" fmla="*/ 1923913 h 3389324"/>
                <a:gd name="connsiteX21" fmla="*/ 2092832 w 2796645"/>
                <a:gd name="connsiteY21" fmla="*/ 2072378 h 3389324"/>
                <a:gd name="connsiteX22" fmla="*/ 2038176 w 2796645"/>
                <a:gd name="connsiteY22" fmla="*/ 2072378 h 3389324"/>
                <a:gd name="connsiteX23" fmla="*/ 1909346 w 2796645"/>
                <a:gd name="connsiteY23" fmla="*/ 2547074 h 3389324"/>
                <a:gd name="connsiteX24" fmla="*/ 1690856 w 2796645"/>
                <a:gd name="connsiteY24" fmla="*/ 3104638 h 3389324"/>
                <a:gd name="connsiteX25" fmla="*/ 1577251 w 2796645"/>
                <a:gd name="connsiteY25" fmla="*/ 3389324 h 3389324"/>
                <a:gd name="connsiteX26" fmla="*/ 1093553 w 2796645"/>
                <a:gd name="connsiteY26" fmla="*/ 2955954 h 3389324"/>
                <a:gd name="connsiteX27" fmla="*/ 1037336 w 2796645"/>
                <a:gd name="connsiteY27" fmla="*/ 2666677 h 3389324"/>
                <a:gd name="connsiteX28" fmla="*/ 992050 w 2796645"/>
                <a:gd name="connsiteY28" fmla="*/ 2432718 h 3389324"/>
                <a:gd name="connsiteX29" fmla="*/ 672578 w 2796645"/>
                <a:gd name="connsiteY29" fmla="*/ 2379804 h 3389324"/>
                <a:gd name="connsiteX30" fmla="*/ 705110 w 2796645"/>
                <a:gd name="connsiteY30" fmla="*/ 1963052 h 3389324"/>
                <a:gd name="connsiteX31" fmla="*/ 511735 w 2796645"/>
                <a:gd name="connsiteY31" fmla="*/ 1559200 h 3389324"/>
                <a:gd name="connsiteX32" fmla="*/ 501195 w 2796645"/>
                <a:gd name="connsiteY32" fmla="*/ 1537554 h 3389324"/>
                <a:gd name="connsiteX33" fmla="*/ 410493 w 2796645"/>
                <a:gd name="connsiteY33" fmla="*/ 1808902 h 3389324"/>
                <a:gd name="connsiteX34" fmla="*/ 329812 w 2796645"/>
                <a:gd name="connsiteY34" fmla="*/ 1369191 h 3389324"/>
                <a:gd name="connsiteX35" fmla="*/ 168969 w 2796645"/>
                <a:gd name="connsiteY35" fmla="*/ 1395867 h 3389324"/>
                <a:gd name="connsiteX36" fmla="*/ 200071 w 2796645"/>
                <a:gd name="connsiteY36" fmla="*/ 837428 h 3389324"/>
                <a:gd name="connsiteX37" fmla="*/ 116787 w 2796645"/>
                <a:gd name="connsiteY37" fmla="*/ 507043 h 3389324"/>
                <a:gd name="connsiteX38" fmla="*/ 106636 w 2796645"/>
                <a:gd name="connsiteY38" fmla="*/ 496329 h 3389324"/>
                <a:gd name="connsiteX39" fmla="*/ 49118 w 2796645"/>
                <a:gd name="connsiteY39" fmla="*/ 435981 h 3389324"/>
                <a:gd name="connsiteX40" fmla="*/ 31197 w 2796645"/>
                <a:gd name="connsiteY40" fmla="*/ 330549 h 3389324"/>
                <a:gd name="connsiteX41" fmla="*/ 0 w 2796645"/>
                <a:gd name="connsiteY41" fmla="*/ 147021 h 3389324"/>
                <a:gd name="connsiteX42" fmla="*/ 83760 w 2796645"/>
                <a:gd name="connsiteY42" fmla="*/ 130596 h 3389324"/>
                <a:gd name="connsiteX43" fmla="*/ 97392 w 2796645"/>
                <a:gd name="connsiteY43" fmla="*/ 126788 h 3389324"/>
                <a:gd name="connsiteX44" fmla="*/ 224384 w 2796645"/>
                <a:gd name="connsiteY44" fmla="*/ 91312 h 3389324"/>
                <a:gd name="connsiteX45" fmla="*/ 440206 w 2796645"/>
                <a:gd name="connsiteY45" fmla="*/ 8117 h 3389324"/>
                <a:gd name="connsiteX46" fmla="*/ 582392 w 2796645"/>
                <a:gd name="connsiteY46" fmla="*/ 115674 h 3389324"/>
                <a:gd name="connsiteX47" fmla="*/ 617474 w 2796645"/>
                <a:gd name="connsiteY47" fmla="*/ 126788 h 3389324"/>
                <a:gd name="connsiteX48" fmla="*/ 661933 w 2796645"/>
                <a:gd name="connsiteY48" fmla="*/ 140873 h 3389324"/>
                <a:gd name="connsiteX49" fmla="*/ 894756 w 2796645"/>
                <a:gd name="connsiteY49" fmla="*/ 165458 h 3389324"/>
                <a:gd name="connsiteX50" fmla="*/ 1154676 w 2796645"/>
                <a:gd name="connsiteY50" fmla="*/ 140126 h 3389324"/>
                <a:gd name="connsiteX51" fmla="*/ 1209803 w 2796645"/>
                <a:gd name="connsiteY51" fmla="*/ 126788 h 3389324"/>
                <a:gd name="connsiteX52" fmla="*/ 1261991 w 2796645"/>
                <a:gd name="connsiteY52" fmla="*/ 114161 h 3389324"/>
                <a:gd name="connsiteX53" fmla="*/ 1522723 w 2796645"/>
                <a:gd name="connsiteY53" fmla="*/ 3334 h 338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96645" h="3389324">
                  <a:moveTo>
                    <a:pt x="1538936" y="0"/>
                  </a:moveTo>
                  <a:cubicBezTo>
                    <a:pt x="1563795" y="34314"/>
                    <a:pt x="1594155" y="63838"/>
                    <a:pt x="1628814" y="88826"/>
                  </a:cubicBezTo>
                  <a:lnTo>
                    <a:pt x="1700082" y="126788"/>
                  </a:lnTo>
                  <a:lnTo>
                    <a:pt x="1744479" y="150437"/>
                  </a:lnTo>
                  <a:cubicBezTo>
                    <a:pt x="1912680" y="215119"/>
                    <a:pt x="2130374" y="211293"/>
                    <a:pt x="2320473" y="155219"/>
                  </a:cubicBezTo>
                  <a:lnTo>
                    <a:pt x="2395518" y="126788"/>
                  </a:lnTo>
                  <a:lnTo>
                    <a:pt x="2456668" y="103621"/>
                  </a:lnTo>
                  <a:cubicBezTo>
                    <a:pt x="2499539" y="83326"/>
                    <a:pt x="2539480" y="60019"/>
                    <a:pt x="2575288" y="33955"/>
                  </a:cubicBezTo>
                  <a:cubicBezTo>
                    <a:pt x="2619677" y="58704"/>
                    <a:pt x="2665805" y="79485"/>
                    <a:pt x="2713229" y="96569"/>
                  </a:cubicBezTo>
                  <a:lnTo>
                    <a:pt x="2796645" y="119714"/>
                  </a:lnTo>
                  <a:lnTo>
                    <a:pt x="2796645" y="127025"/>
                  </a:lnTo>
                  <a:lnTo>
                    <a:pt x="2796645" y="182776"/>
                  </a:lnTo>
                  <a:lnTo>
                    <a:pt x="2767838" y="330549"/>
                  </a:lnTo>
                  <a:lnTo>
                    <a:pt x="2748564" y="429422"/>
                  </a:lnTo>
                  <a:lnTo>
                    <a:pt x="2630534" y="607405"/>
                  </a:lnTo>
                  <a:lnTo>
                    <a:pt x="2630534" y="933635"/>
                  </a:lnTo>
                  <a:lnTo>
                    <a:pt x="2619994" y="951127"/>
                  </a:lnTo>
                  <a:lnTo>
                    <a:pt x="2494938" y="1159066"/>
                  </a:lnTo>
                  <a:lnTo>
                    <a:pt x="2418550" y="1627420"/>
                  </a:lnTo>
                  <a:lnTo>
                    <a:pt x="2212943" y="1698701"/>
                  </a:lnTo>
                  <a:lnTo>
                    <a:pt x="2193423" y="1923913"/>
                  </a:lnTo>
                  <a:lnTo>
                    <a:pt x="2092832" y="2072378"/>
                  </a:lnTo>
                  <a:lnTo>
                    <a:pt x="2038176" y="2072378"/>
                  </a:lnTo>
                  <a:lnTo>
                    <a:pt x="1909346" y="2547074"/>
                  </a:lnTo>
                  <a:lnTo>
                    <a:pt x="1690856" y="3104638"/>
                  </a:lnTo>
                  <a:lnTo>
                    <a:pt x="1577251" y="3389324"/>
                  </a:lnTo>
                  <a:lnTo>
                    <a:pt x="1093553" y="2955954"/>
                  </a:lnTo>
                  <a:lnTo>
                    <a:pt x="1037336" y="2666677"/>
                  </a:lnTo>
                  <a:lnTo>
                    <a:pt x="992050" y="2432718"/>
                  </a:lnTo>
                  <a:lnTo>
                    <a:pt x="672578" y="2379804"/>
                  </a:lnTo>
                  <a:lnTo>
                    <a:pt x="705110" y="1963052"/>
                  </a:lnTo>
                  <a:lnTo>
                    <a:pt x="511735" y="1559200"/>
                  </a:lnTo>
                  <a:lnTo>
                    <a:pt x="501195" y="1537554"/>
                  </a:lnTo>
                  <a:lnTo>
                    <a:pt x="410493" y="1808902"/>
                  </a:lnTo>
                  <a:lnTo>
                    <a:pt x="329812" y="1369191"/>
                  </a:lnTo>
                  <a:lnTo>
                    <a:pt x="168969" y="1395867"/>
                  </a:lnTo>
                  <a:lnTo>
                    <a:pt x="200071" y="837428"/>
                  </a:lnTo>
                  <a:lnTo>
                    <a:pt x="116787" y="507043"/>
                  </a:lnTo>
                  <a:lnTo>
                    <a:pt x="106636" y="496329"/>
                  </a:lnTo>
                  <a:lnTo>
                    <a:pt x="49118" y="435981"/>
                  </a:lnTo>
                  <a:lnTo>
                    <a:pt x="31197" y="330549"/>
                  </a:lnTo>
                  <a:lnTo>
                    <a:pt x="0" y="147021"/>
                  </a:lnTo>
                  <a:lnTo>
                    <a:pt x="83760" y="130596"/>
                  </a:lnTo>
                  <a:lnTo>
                    <a:pt x="97392" y="126788"/>
                  </a:lnTo>
                  <a:lnTo>
                    <a:pt x="224384" y="91312"/>
                  </a:lnTo>
                  <a:cubicBezTo>
                    <a:pt x="352944" y="50150"/>
                    <a:pt x="440206" y="8117"/>
                    <a:pt x="440206" y="8117"/>
                  </a:cubicBezTo>
                  <a:cubicBezTo>
                    <a:pt x="440206" y="8117"/>
                    <a:pt x="467950" y="69578"/>
                    <a:pt x="582392" y="115674"/>
                  </a:cubicBezTo>
                  <a:lnTo>
                    <a:pt x="617474" y="126788"/>
                  </a:lnTo>
                  <a:lnTo>
                    <a:pt x="661933" y="140873"/>
                  </a:lnTo>
                  <a:cubicBezTo>
                    <a:pt x="722525" y="155624"/>
                    <a:pt x="798875" y="165458"/>
                    <a:pt x="894756" y="165458"/>
                  </a:cubicBezTo>
                  <a:cubicBezTo>
                    <a:pt x="990638" y="165458"/>
                    <a:pt x="1077827" y="155325"/>
                    <a:pt x="1154676" y="140126"/>
                  </a:cubicBezTo>
                  <a:lnTo>
                    <a:pt x="1209803" y="126788"/>
                  </a:lnTo>
                  <a:lnTo>
                    <a:pt x="1261991" y="114161"/>
                  </a:lnTo>
                  <a:cubicBezTo>
                    <a:pt x="1427239" y="66664"/>
                    <a:pt x="1522723" y="3334"/>
                    <a:pt x="1522723" y="3334"/>
                  </a:cubicBezTo>
                  <a:close/>
                </a:path>
              </a:pathLst>
            </a:custGeom>
            <a:solidFill>
              <a:srgbClr val="3EA3DB"/>
            </a:solidFill>
            <a:ln>
              <a:noFill/>
            </a:ln>
          </p:spPr>
          <p:txBody>
            <a:bodyPr vert="horz" wrap="square" lIns="91440" tIns="45720" rIns="91440" bIns="45720" numCol="1" anchor="t" anchorCtr="0" compatLnSpc="1">
              <a:prstTxWarp prst="textNoShape">
                <a:avLst/>
              </a:prstTxWarp>
              <a:noAutofit/>
            </a:bodyPr>
            <a:lstStyle/>
            <a:p>
              <a:endParaRPr lang="en-US">
                <a:solidFill>
                  <a:prstClr val="black"/>
                </a:solidFill>
                <a:latin typeface="Calibri" panose="020F0502020204030204"/>
              </a:endParaRPr>
            </a:p>
          </p:txBody>
        </p:sp>
        <p:sp>
          <p:nvSpPr>
            <p:cNvPr id="16" name="Shape">
              <a:extLst>
                <a:ext uri="{FF2B5EF4-FFF2-40B4-BE49-F238E27FC236}">
                  <a16:creationId xmlns:a16="http://schemas.microsoft.com/office/drawing/2014/main" id="{A84C5825-EB63-873F-3E10-0FB6B8129978}"/>
                </a:ext>
              </a:extLst>
            </p:cNvPr>
            <p:cNvSpPr/>
            <p:nvPr/>
          </p:nvSpPr>
          <p:spPr>
            <a:xfrm>
              <a:off x="5537901" y="3304181"/>
              <a:ext cx="1582995" cy="3057957"/>
            </a:xfrm>
            <a:custGeom>
              <a:avLst/>
              <a:gdLst/>
              <a:ahLst/>
              <a:cxnLst>
                <a:cxn ang="0">
                  <a:pos x="wd2" y="hd2"/>
                </a:cxn>
                <a:cxn ang="5400000">
                  <a:pos x="wd2" y="hd2"/>
                </a:cxn>
                <a:cxn ang="10800000">
                  <a:pos x="wd2" y="hd2"/>
                </a:cxn>
                <a:cxn ang="16200000">
                  <a:pos x="wd2" y="hd2"/>
                </a:cxn>
              </a:cxnLst>
              <a:rect l="0" t="0" r="r" b="b"/>
              <a:pathLst>
                <a:path w="21600" h="21600" extrusionOk="0">
                  <a:moveTo>
                    <a:pt x="17516" y="7094"/>
                  </a:moveTo>
                  <a:lnTo>
                    <a:pt x="14424" y="6186"/>
                  </a:lnTo>
                  <a:lnTo>
                    <a:pt x="12569" y="3467"/>
                  </a:lnTo>
                  <a:lnTo>
                    <a:pt x="9735" y="4745"/>
                  </a:lnTo>
                  <a:lnTo>
                    <a:pt x="6863" y="4000"/>
                  </a:lnTo>
                  <a:lnTo>
                    <a:pt x="6863" y="0"/>
                  </a:lnTo>
                  <a:lnTo>
                    <a:pt x="5240" y="4585"/>
                  </a:lnTo>
                  <a:lnTo>
                    <a:pt x="8964" y="7840"/>
                  </a:lnTo>
                  <a:lnTo>
                    <a:pt x="7316" y="11199"/>
                  </a:lnTo>
                  <a:lnTo>
                    <a:pt x="6863" y="9813"/>
                  </a:lnTo>
                  <a:lnTo>
                    <a:pt x="5240" y="11839"/>
                  </a:lnTo>
                  <a:lnTo>
                    <a:pt x="1872" y="10826"/>
                  </a:lnTo>
                  <a:lnTo>
                    <a:pt x="8" y="13280"/>
                  </a:lnTo>
                  <a:lnTo>
                    <a:pt x="1872" y="13708"/>
                  </a:lnTo>
                  <a:lnTo>
                    <a:pt x="0" y="16495"/>
                  </a:lnTo>
                  <a:lnTo>
                    <a:pt x="762" y="18539"/>
                  </a:lnTo>
                  <a:lnTo>
                    <a:pt x="7367" y="21600"/>
                  </a:lnTo>
                  <a:lnTo>
                    <a:pt x="8917" y="19589"/>
                  </a:lnTo>
                  <a:lnTo>
                    <a:pt x="11899" y="15651"/>
                  </a:lnTo>
                  <a:lnTo>
                    <a:pt x="13657" y="12298"/>
                  </a:lnTo>
                  <a:lnTo>
                    <a:pt x="14403" y="12298"/>
                  </a:lnTo>
                  <a:lnTo>
                    <a:pt x="15775" y="11252"/>
                  </a:lnTo>
                  <a:lnTo>
                    <a:pt x="16046" y="9660"/>
                  </a:lnTo>
                  <a:lnTo>
                    <a:pt x="18847" y="9155"/>
                  </a:lnTo>
                  <a:lnTo>
                    <a:pt x="19893" y="5846"/>
                  </a:lnTo>
                  <a:lnTo>
                    <a:pt x="21600" y="4377"/>
                  </a:lnTo>
                  <a:lnTo>
                    <a:pt x="17516" y="4960"/>
                  </a:lnTo>
                  <a:close/>
                </a:path>
              </a:pathLst>
            </a:custGeom>
            <a:solidFill>
              <a:srgbClr val="2083BA"/>
            </a:solidFill>
            <a:ln>
              <a:noFill/>
            </a:ln>
          </p:spPr>
          <p:txBody>
            <a:bodyPr vert="horz" wrap="square" lIns="91440" tIns="45720" rIns="91440" bIns="45720" numCol="1" anchor="t" anchorCtr="0" compatLnSpc="1">
              <a:prstTxWarp prst="textNoShape">
                <a:avLst/>
              </a:prstTxWarp>
            </a:bodyPr>
            <a:lstStyle/>
            <a:p>
              <a:endParaRPr>
                <a:solidFill>
                  <a:prstClr val="black"/>
                </a:solidFill>
                <a:latin typeface="Calibri" panose="020F0502020204030204"/>
              </a:endParaRPr>
            </a:p>
          </p:txBody>
        </p:sp>
        <p:sp>
          <p:nvSpPr>
            <p:cNvPr id="17" name="Shape">
              <a:extLst>
                <a:ext uri="{FF2B5EF4-FFF2-40B4-BE49-F238E27FC236}">
                  <a16:creationId xmlns:a16="http://schemas.microsoft.com/office/drawing/2014/main" id="{9D75870D-27C6-5D65-2172-F0E26B7CB43C}"/>
                </a:ext>
              </a:extLst>
            </p:cNvPr>
            <p:cNvSpPr/>
            <p:nvPr/>
          </p:nvSpPr>
          <p:spPr>
            <a:xfrm>
              <a:off x="4606544" y="3304181"/>
              <a:ext cx="455125" cy="1477139"/>
            </a:xfrm>
            <a:custGeom>
              <a:avLst/>
              <a:gdLst/>
              <a:ahLst/>
              <a:cxnLst>
                <a:cxn ang="0">
                  <a:pos x="wd2" y="hd2"/>
                </a:cxn>
                <a:cxn ang="5400000">
                  <a:pos x="wd2" y="hd2"/>
                </a:cxn>
                <a:cxn ang="10800000">
                  <a:pos x="wd2" y="hd2"/>
                </a:cxn>
                <a:cxn ang="16200000">
                  <a:pos x="wd2" y="hd2"/>
                </a:cxn>
              </a:cxnLst>
              <a:rect l="0" t="0" r="r" b="b"/>
              <a:pathLst>
                <a:path w="21600" h="21600" extrusionOk="0">
                  <a:moveTo>
                    <a:pt x="16576" y="5080"/>
                  </a:moveTo>
                  <a:lnTo>
                    <a:pt x="12642" y="0"/>
                  </a:lnTo>
                  <a:lnTo>
                    <a:pt x="0" y="2402"/>
                  </a:lnTo>
                  <a:lnTo>
                    <a:pt x="501" y="2560"/>
                  </a:lnTo>
                  <a:lnTo>
                    <a:pt x="4435" y="7391"/>
                  </a:lnTo>
                  <a:lnTo>
                    <a:pt x="2962" y="15558"/>
                  </a:lnTo>
                  <a:lnTo>
                    <a:pt x="10594" y="15172"/>
                  </a:lnTo>
                  <a:lnTo>
                    <a:pt x="14425" y="21600"/>
                  </a:lnTo>
                  <a:lnTo>
                    <a:pt x="18727" y="17632"/>
                  </a:lnTo>
                  <a:lnTo>
                    <a:pt x="19228" y="17955"/>
                  </a:lnTo>
                  <a:lnTo>
                    <a:pt x="21600" y="3509"/>
                  </a:lnTo>
                  <a:close/>
                </a:path>
              </a:pathLst>
            </a:custGeom>
            <a:solidFill>
              <a:srgbClr val="2F94CA"/>
            </a:solidFill>
            <a:ln>
              <a:noFill/>
            </a:ln>
          </p:spPr>
          <p:txBody>
            <a:bodyPr vert="horz" wrap="square" lIns="91440" tIns="45720" rIns="91440" bIns="45720" numCol="1" anchor="t" anchorCtr="0" compatLnSpc="1">
              <a:prstTxWarp prst="textNoShape">
                <a:avLst/>
              </a:prstTxWarp>
            </a:bodyPr>
            <a:lstStyle/>
            <a:p>
              <a:endParaRPr>
                <a:solidFill>
                  <a:prstClr val="black"/>
                </a:solidFill>
                <a:latin typeface="Calibri" panose="020F0502020204030204"/>
              </a:endParaRPr>
            </a:p>
          </p:txBody>
        </p:sp>
        <p:sp>
          <p:nvSpPr>
            <p:cNvPr id="18" name="Shape">
              <a:extLst>
                <a:ext uri="{FF2B5EF4-FFF2-40B4-BE49-F238E27FC236}">
                  <a16:creationId xmlns:a16="http://schemas.microsoft.com/office/drawing/2014/main" id="{EC6B8A18-3293-FDE0-DEFC-8C530C126AFE}"/>
                </a:ext>
              </a:extLst>
            </p:cNvPr>
            <p:cNvSpPr/>
            <p:nvPr/>
          </p:nvSpPr>
          <p:spPr>
            <a:xfrm>
              <a:off x="5364340" y="3757990"/>
              <a:ext cx="339327" cy="770229"/>
            </a:xfrm>
            <a:custGeom>
              <a:avLst/>
              <a:gdLst/>
              <a:ahLst/>
              <a:cxnLst>
                <a:cxn ang="0">
                  <a:pos x="wd2" y="hd2"/>
                </a:cxn>
                <a:cxn ang="5400000">
                  <a:pos x="wd2" y="hd2"/>
                </a:cxn>
                <a:cxn ang="10800000">
                  <a:pos x="wd2" y="hd2"/>
                </a:cxn>
                <a:cxn ang="16200000">
                  <a:pos x="wd2" y="hd2"/>
                </a:cxn>
              </a:cxnLst>
              <a:rect l="0" t="0" r="r" b="b"/>
              <a:pathLst>
                <a:path w="21600" h="21600" extrusionOk="0">
                  <a:moveTo>
                    <a:pt x="0" y="3596"/>
                  </a:moveTo>
                  <a:lnTo>
                    <a:pt x="11245" y="0"/>
                  </a:lnTo>
                  <a:lnTo>
                    <a:pt x="13102" y="6564"/>
                  </a:lnTo>
                  <a:lnTo>
                    <a:pt x="21600" y="4867"/>
                  </a:lnTo>
                  <a:lnTo>
                    <a:pt x="10790" y="21600"/>
                  </a:lnTo>
                  <a:close/>
                </a:path>
              </a:pathLst>
            </a:custGeom>
            <a:solidFill>
              <a:srgbClr val="44ADE4"/>
            </a:solidFill>
            <a:ln>
              <a:noFill/>
            </a:ln>
          </p:spPr>
          <p:txBody>
            <a:bodyPr vert="horz" wrap="square" lIns="91440" tIns="45720" rIns="91440" bIns="45720" numCol="1" anchor="t" anchorCtr="0" compatLnSpc="1">
              <a:prstTxWarp prst="textNoShape">
                <a:avLst/>
              </a:prstTxWarp>
            </a:bodyPr>
            <a:lstStyle/>
            <a:p>
              <a:endParaRPr>
                <a:solidFill>
                  <a:prstClr val="black"/>
                </a:solidFill>
                <a:latin typeface="Calibri" panose="020F0502020204030204"/>
              </a:endParaRPr>
            </a:p>
          </p:txBody>
        </p:sp>
        <p:sp>
          <p:nvSpPr>
            <p:cNvPr id="19" name="Shape">
              <a:extLst>
                <a:ext uri="{FF2B5EF4-FFF2-40B4-BE49-F238E27FC236}">
                  <a16:creationId xmlns:a16="http://schemas.microsoft.com/office/drawing/2014/main" id="{FBDAAD4E-A674-3471-7F5B-01BEB67F7083}"/>
                </a:ext>
              </a:extLst>
            </p:cNvPr>
            <p:cNvSpPr/>
            <p:nvPr/>
          </p:nvSpPr>
          <p:spPr>
            <a:xfrm>
              <a:off x="6856178" y="3222951"/>
              <a:ext cx="266992" cy="264508"/>
            </a:xfrm>
            <a:custGeom>
              <a:avLst/>
              <a:gdLst/>
              <a:ahLst/>
              <a:cxnLst>
                <a:cxn ang="0">
                  <a:pos x="wd2" y="hd2"/>
                </a:cxn>
                <a:cxn ang="5400000">
                  <a:pos x="wd2" y="hd2"/>
                </a:cxn>
                <a:cxn ang="10800000">
                  <a:pos x="wd2" y="hd2"/>
                </a:cxn>
                <a:cxn ang="16200000">
                  <a:pos x="wd2" y="hd2"/>
                </a:cxn>
              </a:cxnLst>
              <a:rect l="0" t="0" r="r" b="b"/>
              <a:pathLst>
                <a:path w="21600" h="21600" extrusionOk="0">
                  <a:moveTo>
                    <a:pt x="5927" y="8645"/>
                  </a:moveTo>
                  <a:lnTo>
                    <a:pt x="0" y="21600"/>
                  </a:lnTo>
                  <a:lnTo>
                    <a:pt x="21600" y="11104"/>
                  </a:lnTo>
                  <a:lnTo>
                    <a:pt x="14492" y="0"/>
                  </a:lnTo>
                  <a:close/>
                </a:path>
              </a:pathLst>
            </a:custGeom>
            <a:solidFill>
              <a:srgbClr val="2083BA"/>
            </a:solidFill>
            <a:ln>
              <a:noFill/>
            </a:ln>
          </p:spPr>
          <p:txBody>
            <a:bodyPr vert="horz" wrap="square" lIns="91440" tIns="45720" rIns="91440" bIns="45720" numCol="1" anchor="t" anchorCtr="0" compatLnSpc="1">
              <a:prstTxWarp prst="textNoShape">
                <a:avLst/>
              </a:prstTxWarp>
            </a:bodyPr>
            <a:lstStyle/>
            <a:p>
              <a:endParaRPr>
                <a:solidFill>
                  <a:prstClr val="black"/>
                </a:solidFill>
                <a:latin typeface="Calibri" panose="020F0502020204030204"/>
              </a:endParaRPr>
            </a:p>
          </p:txBody>
        </p:sp>
        <p:grpSp>
          <p:nvGrpSpPr>
            <p:cNvPr id="20" name="Group 19">
              <a:extLst>
                <a:ext uri="{FF2B5EF4-FFF2-40B4-BE49-F238E27FC236}">
                  <a16:creationId xmlns:a16="http://schemas.microsoft.com/office/drawing/2014/main" id="{684EF32E-29E1-029B-76D0-1EFF31F371B7}"/>
                </a:ext>
              </a:extLst>
            </p:cNvPr>
            <p:cNvGrpSpPr/>
            <p:nvPr/>
          </p:nvGrpSpPr>
          <p:grpSpPr>
            <a:xfrm>
              <a:off x="5347659" y="4761159"/>
              <a:ext cx="440392" cy="530063"/>
              <a:chOff x="3863481" y="3960327"/>
              <a:chExt cx="577850" cy="695510"/>
            </a:xfrm>
          </p:grpSpPr>
          <p:sp>
            <p:nvSpPr>
              <p:cNvPr id="22" name="Freeform 80">
                <a:extLst>
                  <a:ext uri="{FF2B5EF4-FFF2-40B4-BE49-F238E27FC236}">
                    <a16:creationId xmlns:a16="http://schemas.microsoft.com/office/drawing/2014/main" id="{656E0EE0-A3A2-26A7-1B03-A26B257D2658}"/>
                  </a:ext>
                </a:extLst>
              </p:cNvPr>
              <p:cNvSpPr>
                <a:spLocks/>
              </p:cNvSpPr>
              <p:nvPr/>
            </p:nvSpPr>
            <p:spPr bwMode="auto">
              <a:xfrm>
                <a:off x="3872304" y="4017907"/>
                <a:ext cx="217488" cy="637930"/>
              </a:xfrm>
              <a:custGeom>
                <a:avLst/>
                <a:gdLst>
                  <a:gd name="T0" fmla="*/ 455 w 546"/>
                  <a:gd name="T1" fmla="*/ 1684 h 1684"/>
                  <a:gd name="T2" fmla="*/ 36 w 546"/>
                  <a:gd name="T3" fmla="*/ 136 h 1684"/>
                  <a:gd name="T4" fmla="*/ 0 w 546"/>
                  <a:gd name="T5" fmla="*/ 0 h 1684"/>
                  <a:gd name="T6" fmla="*/ 546 w 546"/>
                  <a:gd name="T7" fmla="*/ 509 h 1684"/>
                  <a:gd name="T8" fmla="*/ 455 w 546"/>
                  <a:gd name="T9" fmla="*/ 1684 h 1684"/>
                </a:gdLst>
                <a:ahLst/>
                <a:cxnLst>
                  <a:cxn ang="0">
                    <a:pos x="T0" y="T1"/>
                  </a:cxn>
                  <a:cxn ang="0">
                    <a:pos x="T2" y="T3"/>
                  </a:cxn>
                  <a:cxn ang="0">
                    <a:pos x="T4" y="T5"/>
                  </a:cxn>
                  <a:cxn ang="0">
                    <a:pos x="T6" y="T7"/>
                  </a:cxn>
                  <a:cxn ang="0">
                    <a:pos x="T8" y="T9"/>
                  </a:cxn>
                </a:cxnLst>
                <a:rect l="0" t="0" r="r" b="b"/>
                <a:pathLst>
                  <a:path w="546" h="1684">
                    <a:moveTo>
                      <a:pt x="455" y="1684"/>
                    </a:moveTo>
                    <a:lnTo>
                      <a:pt x="36" y="136"/>
                    </a:lnTo>
                    <a:lnTo>
                      <a:pt x="0" y="0"/>
                    </a:lnTo>
                    <a:lnTo>
                      <a:pt x="546" y="509"/>
                    </a:lnTo>
                    <a:lnTo>
                      <a:pt x="455" y="1684"/>
                    </a:lnTo>
                    <a:close/>
                  </a:path>
                </a:pathLst>
              </a:custGeom>
              <a:solidFill>
                <a:srgbClr val="2083BA"/>
              </a:solidFill>
              <a:ln>
                <a:noFill/>
              </a:ln>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Calibri" panose="020F0502020204030204"/>
                </a:endParaRPr>
              </a:p>
            </p:txBody>
          </p:sp>
          <p:sp>
            <p:nvSpPr>
              <p:cNvPr id="23" name="Freeform 81">
                <a:extLst>
                  <a:ext uri="{FF2B5EF4-FFF2-40B4-BE49-F238E27FC236}">
                    <a16:creationId xmlns:a16="http://schemas.microsoft.com/office/drawing/2014/main" id="{49F9FC03-3CD3-5C2F-7EA6-B47D945CB035}"/>
                  </a:ext>
                </a:extLst>
              </p:cNvPr>
              <p:cNvSpPr>
                <a:spLocks/>
              </p:cNvSpPr>
              <p:nvPr/>
            </p:nvSpPr>
            <p:spPr bwMode="auto">
              <a:xfrm>
                <a:off x="4044456" y="4054274"/>
                <a:ext cx="396875" cy="601563"/>
              </a:xfrm>
              <a:custGeom>
                <a:avLst/>
                <a:gdLst>
                  <a:gd name="T0" fmla="*/ 0 w 1002"/>
                  <a:gd name="T1" fmla="*/ 1589 h 1589"/>
                  <a:gd name="T2" fmla="*/ 91 w 1002"/>
                  <a:gd name="T3" fmla="*/ 414 h 1589"/>
                  <a:gd name="T4" fmla="*/ 1002 w 1002"/>
                  <a:gd name="T5" fmla="*/ 0 h 1589"/>
                  <a:gd name="T6" fmla="*/ 360 w 1002"/>
                  <a:gd name="T7" fmla="*/ 1572 h 1589"/>
                  <a:gd name="T8" fmla="*/ 0 w 1002"/>
                  <a:gd name="T9" fmla="*/ 1589 h 1589"/>
                </a:gdLst>
                <a:ahLst/>
                <a:cxnLst>
                  <a:cxn ang="0">
                    <a:pos x="T0" y="T1"/>
                  </a:cxn>
                  <a:cxn ang="0">
                    <a:pos x="T2" y="T3"/>
                  </a:cxn>
                  <a:cxn ang="0">
                    <a:pos x="T4" y="T5"/>
                  </a:cxn>
                  <a:cxn ang="0">
                    <a:pos x="T6" y="T7"/>
                  </a:cxn>
                  <a:cxn ang="0">
                    <a:pos x="T8" y="T9"/>
                  </a:cxn>
                </a:cxnLst>
                <a:rect l="0" t="0" r="r" b="b"/>
                <a:pathLst>
                  <a:path w="1002" h="1589">
                    <a:moveTo>
                      <a:pt x="0" y="1589"/>
                    </a:moveTo>
                    <a:lnTo>
                      <a:pt x="91" y="414"/>
                    </a:lnTo>
                    <a:lnTo>
                      <a:pt x="1002" y="0"/>
                    </a:lnTo>
                    <a:lnTo>
                      <a:pt x="360" y="1572"/>
                    </a:lnTo>
                    <a:lnTo>
                      <a:pt x="0" y="1589"/>
                    </a:lnTo>
                    <a:close/>
                  </a:path>
                </a:pathLst>
              </a:custGeom>
              <a:solidFill>
                <a:srgbClr val="2083BA"/>
              </a:solidFill>
              <a:ln>
                <a:noFill/>
              </a:ln>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Calibri" panose="020F0502020204030204"/>
                </a:endParaRPr>
              </a:p>
            </p:txBody>
          </p:sp>
          <p:sp>
            <p:nvSpPr>
              <p:cNvPr id="24" name="Freeform 82">
                <a:extLst>
                  <a:ext uri="{FF2B5EF4-FFF2-40B4-BE49-F238E27FC236}">
                    <a16:creationId xmlns:a16="http://schemas.microsoft.com/office/drawing/2014/main" id="{72C12E8C-68A1-FA26-E81B-6F805AA9E8AE}"/>
                  </a:ext>
                </a:extLst>
              </p:cNvPr>
              <p:cNvSpPr>
                <a:spLocks/>
              </p:cNvSpPr>
              <p:nvPr/>
            </p:nvSpPr>
            <p:spPr bwMode="auto">
              <a:xfrm>
                <a:off x="3863481" y="3960327"/>
                <a:ext cx="577850" cy="250020"/>
              </a:xfrm>
              <a:custGeom>
                <a:avLst/>
                <a:gdLst>
                  <a:gd name="T0" fmla="*/ 546 w 1457"/>
                  <a:gd name="T1" fmla="*/ 661 h 661"/>
                  <a:gd name="T2" fmla="*/ 546 w 1457"/>
                  <a:gd name="T3" fmla="*/ 661 h 661"/>
                  <a:gd name="T4" fmla="*/ 0 w 1457"/>
                  <a:gd name="T5" fmla="*/ 152 h 661"/>
                  <a:gd name="T6" fmla="*/ 119 w 1457"/>
                  <a:gd name="T7" fmla="*/ 138 h 661"/>
                  <a:gd name="T8" fmla="*/ 1323 w 1457"/>
                  <a:gd name="T9" fmla="*/ 0 h 661"/>
                  <a:gd name="T10" fmla="*/ 1457 w 1457"/>
                  <a:gd name="T11" fmla="*/ 247 h 661"/>
                  <a:gd name="T12" fmla="*/ 546 w 1457"/>
                  <a:gd name="T13" fmla="*/ 661 h 661"/>
                </a:gdLst>
                <a:ahLst/>
                <a:cxnLst>
                  <a:cxn ang="0">
                    <a:pos x="T0" y="T1"/>
                  </a:cxn>
                  <a:cxn ang="0">
                    <a:pos x="T2" y="T3"/>
                  </a:cxn>
                  <a:cxn ang="0">
                    <a:pos x="T4" y="T5"/>
                  </a:cxn>
                  <a:cxn ang="0">
                    <a:pos x="T6" y="T7"/>
                  </a:cxn>
                  <a:cxn ang="0">
                    <a:pos x="T8" y="T9"/>
                  </a:cxn>
                  <a:cxn ang="0">
                    <a:pos x="T10" y="T11"/>
                  </a:cxn>
                  <a:cxn ang="0">
                    <a:pos x="T12" y="T13"/>
                  </a:cxn>
                </a:cxnLst>
                <a:rect l="0" t="0" r="r" b="b"/>
                <a:pathLst>
                  <a:path w="1457" h="661">
                    <a:moveTo>
                      <a:pt x="546" y="661"/>
                    </a:moveTo>
                    <a:lnTo>
                      <a:pt x="546" y="661"/>
                    </a:lnTo>
                    <a:lnTo>
                      <a:pt x="0" y="152"/>
                    </a:lnTo>
                    <a:lnTo>
                      <a:pt x="119" y="138"/>
                    </a:lnTo>
                    <a:lnTo>
                      <a:pt x="1323" y="0"/>
                    </a:lnTo>
                    <a:lnTo>
                      <a:pt x="1457" y="247"/>
                    </a:lnTo>
                    <a:lnTo>
                      <a:pt x="546" y="661"/>
                    </a:lnTo>
                    <a:close/>
                  </a:path>
                </a:pathLst>
              </a:custGeom>
              <a:solidFill>
                <a:srgbClr val="44ADE4"/>
              </a:solidFill>
              <a:ln>
                <a:noFill/>
              </a:ln>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Calibri" panose="020F0502020204030204"/>
                </a:endParaRPr>
              </a:p>
            </p:txBody>
          </p:sp>
        </p:grpSp>
        <p:sp>
          <p:nvSpPr>
            <p:cNvPr id="21" name="Shape">
              <a:extLst>
                <a:ext uri="{FF2B5EF4-FFF2-40B4-BE49-F238E27FC236}">
                  <a16:creationId xmlns:a16="http://schemas.microsoft.com/office/drawing/2014/main" id="{09E2C14D-A735-D9CA-7B93-46DF540D0BC5}"/>
                </a:ext>
              </a:extLst>
            </p:cNvPr>
            <p:cNvSpPr/>
            <p:nvPr/>
          </p:nvSpPr>
          <p:spPr>
            <a:xfrm>
              <a:off x="6199098" y="4516025"/>
              <a:ext cx="339327" cy="502552"/>
            </a:xfrm>
            <a:custGeom>
              <a:avLst/>
              <a:gdLst/>
              <a:ahLst/>
              <a:cxnLst>
                <a:cxn ang="0">
                  <a:pos x="wd2" y="hd2"/>
                </a:cxn>
                <a:cxn ang="5400000">
                  <a:pos x="wd2" y="hd2"/>
                </a:cxn>
                <a:cxn ang="10800000">
                  <a:pos x="wd2" y="hd2"/>
                </a:cxn>
                <a:cxn ang="16200000">
                  <a:pos x="wd2" y="hd2"/>
                </a:cxn>
              </a:cxnLst>
              <a:rect l="0" t="0" r="r" b="b"/>
              <a:pathLst>
                <a:path w="21600" h="21600" extrusionOk="0">
                  <a:moveTo>
                    <a:pt x="5927" y="8645"/>
                  </a:moveTo>
                  <a:lnTo>
                    <a:pt x="0" y="21600"/>
                  </a:lnTo>
                  <a:lnTo>
                    <a:pt x="21600" y="11104"/>
                  </a:lnTo>
                  <a:lnTo>
                    <a:pt x="14492" y="0"/>
                  </a:lnTo>
                  <a:close/>
                </a:path>
              </a:pathLst>
            </a:custGeom>
            <a:solidFill>
              <a:srgbClr val="44ADE4"/>
            </a:solidFill>
            <a:ln>
              <a:noFill/>
            </a:ln>
          </p:spPr>
          <p:txBody>
            <a:bodyPr vert="horz" wrap="square" lIns="91440" tIns="45720" rIns="91440" bIns="45720" numCol="1" anchor="t" anchorCtr="0" compatLnSpc="1">
              <a:prstTxWarp prst="textNoShape">
                <a:avLst/>
              </a:prstTxWarp>
            </a:bodyPr>
            <a:lstStyle/>
            <a:p>
              <a:endParaRPr>
                <a:solidFill>
                  <a:prstClr val="black"/>
                </a:solidFill>
                <a:latin typeface="Calibri" panose="020F0502020204030204"/>
              </a:endParaRPr>
            </a:p>
          </p:txBody>
        </p:sp>
      </p:grpSp>
      <p:grpSp>
        <p:nvGrpSpPr>
          <p:cNvPr id="139" name="Group 138">
            <a:extLst>
              <a:ext uri="{FF2B5EF4-FFF2-40B4-BE49-F238E27FC236}">
                <a16:creationId xmlns:a16="http://schemas.microsoft.com/office/drawing/2014/main" id="{CFEC5D16-E41A-39B4-41EF-8BD392FCD94B}"/>
              </a:ext>
            </a:extLst>
          </p:cNvPr>
          <p:cNvGrpSpPr/>
          <p:nvPr/>
        </p:nvGrpSpPr>
        <p:grpSpPr>
          <a:xfrm>
            <a:off x="7624355" y="2375888"/>
            <a:ext cx="4210675" cy="531784"/>
            <a:chOff x="7848299" y="2375888"/>
            <a:chExt cx="4210675" cy="531784"/>
          </a:xfrm>
        </p:grpSpPr>
        <p:sp>
          <p:nvSpPr>
            <p:cNvPr id="25" name="TextBox 24">
              <a:extLst>
                <a:ext uri="{FF2B5EF4-FFF2-40B4-BE49-F238E27FC236}">
                  <a16:creationId xmlns:a16="http://schemas.microsoft.com/office/drawing/2014/main" id="{3C00DA88-DB65-1602-5B6F-81958F6CE7BA}"/>
                </a:ext>
              </a:extLst>
            </p:cNvPr>
            <p:cNvSpPr txBox="1"/>
            <p:nvPr/>
          </p:nvSpPr>
          <p:spPr>
            <a:xfrm>
              <a:off x="9625744" y="2375888"/>
              <a:ext cx="2433230" cy="307777"/>
            </a:xfrm>
            <a:prstGeom prst="rect">
              <a:avLst/>
            </a:prstGeom>
            <a:noFill/>
          </p:spPr>
          <p:txBody>
            <a:bodyPr wrap="none" rtlCol="0">
              <a:spAutoFit/>
            </a:bodyPr>
            <a:lstStyle/>
            <a:p>
              <a:pPr marR="0" algn="l">
                <a:spcBef>
                  <a:spcPts val="0"/>
                </a:spcBef>
                <a:spcAft>
                  <a:spcPts val="0"/>
                </a:spcAft>
              </a:pPr>
              <a:r>
                <a:rPr lang="en-US" sz="1400" b="1" dirty="0">
                  <a:solidFill>
                    <a:schemeClr val="bg1"/>
                  </a:solidFill>
                  <a:effectLst/>
                  <a:latin typeface="DINPro-Light" panose="02000504040000020003" pitchFamily="50" charset="0"/>
                </a:rPr>
                <a:t> NPS (Net Promoter Score)</a:t>
              </a:r>
            </a:p>
          </p:txBody>
        </p:sp>
        <p:sp>
          <p:nvSpPr>
            <p:cNvPr id="107" name="Oval 106">
              <a:extLst>
                <a:ext uri="{FF2B5EF4-FFF2-40B4-BE49-F238E27FC236}">
                  <a16:creationId xmlns:a16="http://schemas.microsoft.com/office/drawing/2014/main" id="{8FB5C451-ABB2-8A0D-D4C2-153684D8EA61}"/>
                </a:ext>
              </a:extLst>
            </p:cNvPr>
            <p:cNvSpPr/>
            <p:nvPr/>
          </p:nvSpPr>
          <p:spPr>
            <a:xfrm>
              <a:off x="7848299" y="2842358"/>
              <a:ext cx="65314" cy="653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Connector: Elbow 113">
              <a:extLst>
                <a:ext uri="{FF2B5EF4-FFF2-40B4-BE49-F238E27FC236}">
                  <a16:creationId xmlns:a16="http://schemas.microsoft.com/office/drawing/2014/main" id="{1B54DD50-C0D6-00D7-BDCB-FD90C53D0ACC}"/>
                </a:ext>
              </a:extLst>
            </p:cNvPr>
            <p:cNvCxnSpPr>
              <a:cxnSpLocks/>
              <a:stCxn id="107" idx="7"/>
              <a:endCxn id="25" idx="1"/>
            </p:cNvCxnSpPr>
            <p:nvPr/>
          </p:nvCxnSpPr>
          <p:spPr>
            <a:xfrm rot="5400000" flipH="1" flipV="1">
              <a:off x="8603823" y="1830002"/>
              <a:ext cx="322146" cy="1721696"/>
            </a:xfrm>
            <a:prstGeom prst="bentConnector2">
              <a:avLst/>
            </a:prstGeom>
            <a:ln w="38100">
              <a:solidFill>
                <a:schemeClr val="bg2">
                  <a:lumMod val="9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D451F9D-4C37-0FAF-AF45-3F13907B85F6}"/>
              </a:ext>
            </a:extLst>
          </p:cNvPr>
          <p:cNvGrpSpPr/>
          <p:nvPr/>
        </p:nvGrpSpPr>
        <p:grpSpPr>
          <a:xfrm>
            <a:off x="7624355" y="3194336"/>
            <a:ext cx="4318086" cy="307777"/>
            <a:chOff x="7848299" y="3098173"/>
            <a:chExt cx="4318086" cy="307777"/>
          </a:xfrm>
        </p:grpSpPr>
        <p:sp>
          <p:nvSpPr>
            <p:cNvPr id="26" name="TextBox 25">
              <a:extLst>
                <a:ext uri="{FF2B5EF4-FFF2-40B4-BE49-F238E27FC236}">
                  <a16:creationId xmlns:a16="http://schemas.microsoft.com/office/drawing/2014/main" id="{B45303A9-500A-2E57-6D22-9949C9CC9C9B}"/>
                </a:ext>
              </a:extLst>
            </p:cNvPr>
            <p:cNvSpPr txBox="1"/>
            <p:nvPr/>
          </p:nvSpPr>
          <p:spPr>
            <a:xfrm>
              <a:off x="9485779" y="3098173"/>
              <a:ext cx="2680606" cy="307777"/>
            </a:xfrm>
            <a:prstGeom prst="rect">
              <a:avLst/>
            </a:prstGeom>
            <a:noFill/>
          </p:spPr>
          <p:txBody>
            <a:bodyPr wrap="none" rtlCol="0">
              <a:spAutoFit/>
            </a:bodyPr>
            <a:lstStyle/>
            <a:p>
              <a:pPr marR="0" algn="l">
                <a:spcBef>
                  <a:spcPts val="0"/>
                </a:spcBef>
                <a:spcAft>
                  <a:spcPts val="0"/>
                </a:spcAft>
              </a:pPr>
              <a:r>
                <a:rPr lang="en-US" sz="1400" b="1" dirty="0">
                  <a:solidFill>
                    <a:schemeClr val="bg1"/>
                  </a:solidFill>
                  <a:effectLst/>
                  <a:latin typeface="DINPro-Light" panose="02000504040000020003" pitchFamily="50" charset="0"/>
                </a:rPr>
                <a:t> CSAT (Customer Satisfaction)</a:t>
              </a:r>
            </a:p>
          </p:txBody>
        </p:sp>
        <p:sp>
          <p:nvSpPr>
            <p:cNvPr id="108" name="Oval 107">
              <a:extLst>
                <a:ext uri="{FF2B5EF4-FFF2-40B4-BE49-F238E27FC236}">
                  <a16:creationId xmlns:a16="http://schemas.microsoft.com/office/drawing/2014/main" id="{8E5CCC6C-93E0-96D7-FDF0-078378F0F87F}"/>
                </a:ext>
              </a:extLst>
            </p:cNvPr>
            <p:cNvSpPr/>
            <p:nvPr/>
          </p:nvSpPr>
          <p:spPr>
            <a:xfrm>
              <a:off x="7848299" y="3219404"/>
              <a:ext cx="65314" cy="653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EDAF1A1D-10BE-749D-AE17-B2F7335C045B}"/>
                </a:ext>
              </a:extLst>
            </p:cNvPr>
            <p:cNvCxnSpPr>
              <a:cxnSpLocks/>
              <a:stCxn id="108" idx="6"/>
              <a:endCxn id="26" idx="1"/>
            </p:cNvCxnSpPr>
            <p:nvPr/>
          </p:nvCxnSpPr>
          <p:spPr>
            <a:xfrm>
              <a:off x="7913613" y="3252061"/>
              <a:ext cx="1572166" cy="1"/>
            </a:xfrm>
            <a:prstGeom prst="line">
              <a:avLst/>
            </a:prstGeom>
            <a:ln w="38100">
              <a:solidFill>
                <a:schemeClr val="bg2">
                  <a:lumMod val="9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1CB81858-6C5C-92B0-A88B-3CC93DC90C1E}"/>
              </a:ext>
            </a:extLst>
          </p:cNvPr>
          <p:cNvGrpSpPr/>
          <p:nvPr/>
        </p:nvGrpSpPr>
        <p:grpSpPr>
          <a:xfrm>
            <a:off x="7624355" y="3788777"/>
            <a:ext cx="4104239" cy="307777"/>
            <a:chOff x="7848299" y="3686402"/>
            <a:chExt cx="4104239" cy="307777"/>
          </a:xfrm>
        </p:grpSpPr>
        <p:sp>
          <p:nvSpPr>
            <p:cNvPr id="27" name="TextBox 26">
              <a:extLst>
                <a:ext uri="{FF2B5EF4-FFF2-40B4-BE49-F238E27FC236}">
                  <a16:creationId xmlns:a16="http://schemas.microsoft.com/office/drawing/2014/main" id="{02E240BC-1085-85E9-3E56-F4B176164368}"/>
                </a:ext>
              </a:extLst>
            </p:cNvPr>
            <p:cNvSpPr txBox="1"/>
            <p:nvPr/>
          </p:nvSpPr>
          <p:spPr>
            <a:xfrm>
              <a:off x="9348492" y="3686402"/>
              <a:ext cx="2604046" cy="307777"/>
            </a:xfrm>
            <a:prstGeom prst="rect">
              <a:avLst/>
            </a:prstGeom>
            <a:noFill/>
          </p:spPr>
          <p:txBody>
            <a:bodyPr wrap="none" rtlCol="0">
              <a:spAutoFit/>
            </a:bodyPr>
            <a:lstStyle/>
            <a:p>
              <a:pPr marR="0" algn="l">
                <a:spcBef>
                  <a:spcPts val="0"/>
                </a:spcBef>
                <a:spcAft>
                  <a:spcPts val="0"/>
                </a:spcAft>
              </a:pPr>
              <a:r>
                <a:rPr lang="en-US" sz="1400" b="1" dirty="0">
                  <a:solidFill>
                    <a:schemeClr val="bg1"/>
                  </a:solidFill>
                  <a:effectLst/>
                  <a:latin typeface="DINPro-Light" panose="02000504040000020003" pitchFamily="50" charset="0"/>
                </a:rPr>
                <a:t> CES (Customer Effort Score)</a:t>
              </a:r>
            </a:p>
          </p:txBody>
        </p:sp>
        <p:sp>
          <p:nvSpPr>
            <p:cNvPr id="109" name="Oval 108">
              <a:extLst>
                <a:ext uri="{FF2B5EF4-FFF2-40B4-BE49-F238E27FC236}">
                  <a16:creationId xmlns:a16="http://schemas.microsoft.com/office/drawing/2014/main" id="{FF52AE1A-587B-2CE4-1BBC-273D8881B4A4}"/>
                </a:ext>
              </a:extLst>
            </p:cNvPr>
            <p:cNvSpPr/>
            <p:nvPr/>
          </p:nvSpPr>
          <p:spPr>
            <a:xfrm>
              <a:off x="7848299" y="3807633"/>
              <a:ext cx="65314" cy="653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D88BD42A-AC92-0D6C-A645-CDB073993B6D}"/>
                </a:ext>
              </a:extLst>
            </p:cNvPr>
            <p:cNvCxnSpPr>
              <a:cxnSpLocks/>
              <a:stCxn id="109" idx="6"/>
              <a:endCxn id="27" idx="1"/>
            </p:cNvCxnSpPr>
            <p:nvPr/>
          </p:nvCxnSpPr>
          <p:spPr>
            <a:xfrm>
              <a:off x="7913613" y="3840290"/>
              <a:ext cx="1434879" cy="1"/>
            </a:xfrm>
            <a:prstGeom prst="line">
              <a:avLst/>
            </a:prstGeom>
            <a:ln w="38100">
              <a:solidFill>
                <a:schemeClr val="bg2">
                  <a:lumMod val="9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FA787AFE-86C3-774E-0F99-740229965D44}"/>
              </a:ext>
            </a:extLst>
          </p:cNvPr>
          <p:cNvGrpSpPr/>
          <p:nvPr/>
        </p:nvGrpSpPr>
        <p:grpSpPr>
          <a:xfrm>
            <a:off x="7624355" y="4383218"/>
            <a:ext cx="3380182" cy="307777"/>
            <a:chOff x="7848299" y="4374263"/>
            <a:chExt cx="3380182" cy="307777"/>
          </a:xfrm>
        </p:grpSpPr>
        <p:sp>
          <p:nvSpPr>
            <p:cNvPr id="28" name="TextBox 27">
              <a:extLst>
                <a:ext uri="{FF2B5EF4-FFF2-40B4-BE49-F238E27FC236}">
                  <a16:creationId xmlns:a16="http://schemas.microsoft.com/office/drawing/2014/main" id="{F8388DC6-1088-A794-D0DB-D207B38341A1}"/>
                </a:ext>
              </a:extLst>
            </p:cNvPr>
            <p:cNvSpPr txBox="1"/>
            <p:nvPr/>
          </p:nvSpPr>
          <p:spPr>
            <a:xfrm>
              <a:off x="9271156" y="4374263"/>
              <a:ext cx="1957325" cy="307777"/>
            </a:xfrm>
            <a:prstGeom prst="rect">
              <a:avLst/>
            </a:prstGeom>
            <a:noFill/>
          </p:spPr>
          <p:txBody>
            <a:bodyPr wrap="square" rtlCol="0">
              <a:spAutoFit/>
            </a:bodyPr>
            <a:lstStyle/>
            <a:p>
              <a:pPr marR="0" algn="l">
                <a:spcBef>
                  <a:spcPts val="0"/>
                </a:spcBef>
                <a:spcAft>
                  <a:spcPts val="0"/>
                </a:spcAft>
              </a:pPr>
              <a:r>
                <a:rPr lang="en-US" sz="1400" b="1" dirty="0">
                  <a:solidFill>
                    <a:schemeClr val="bg1"/>
                  </a:solidFill>
                  <a:effectLst/>
                  <a:latin typeface="DINPro-Light" panose="02000504040000020003" pitchFamily="50" charset="0"/>
                </a:rPr>
                <a:t> Sentiment Analysis</a:t>
              </a:r>
            </a:p>
          </p:txBody>
        </p:sp>
        <p:sp>
          <p:nvSpPr>
            <p:cNvPr id="110" name="Oval 109">
              <a:extLst>
                <a:ext uri="{FF2B5EF4-FFF2-40B4-BE49-F238E27FC236}">
                  <a16:creationId xmlns:a16="http://schemas.microsoft.com/office/drawing/2014/main" id="{D6B8D4C3-FFB2-9768-EEB8-1DBD7D64BB92}"/>
                </a:ext>
              </a:extLst>
            </p:cNvPr>
            <p:cNvSpPr/>
            <p:nvPr/>
          </p:nvSpPr>
          <p:spPr>
            <a:xfrm>
              <a:off x="7848299" y="4495494"/>
              <a:ext cx="65314" cy="653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450D9D8A-F808-7A96-08B9-B369BE653C9E}"/>
                </a:ext>
              </a:extLst>
            </p:cNvPr>
            <p:cNvCxnSpPr>
              <a:cxnSpLocks/>
              <a:stCxn id="110" idx="6"/>
              <a:endCxn id="28" idx="1"/>
            </p:cNvCxnSpPr>
            <p:nvPr/>
          </p:nvCxnSpPr>
          <p:spPr>
            <a:xfrm>
              <a:off x="7913613" y="4528151"/>
              <a:ext cx="1357543" cy="1"/>
            </a:xfrm>
            <a:prstGeom prst="line">
              <a:avLst/>
            </a:prstGeom>
            <a:ln w="38100">
              <a:solidFill>
                <a:schemeClr val="bg2">
                  <a:lumMod val="9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62AB4A53-46A0-86AA-7EB1-04362AC0FA5A}"/>
              </a:ext>
            </a:extLst>
          </p:cNvPr>
          <p:cNvGrpSpPr/>
          <p:nvPr/>
        </p:nvGrpSpPr>
        <p:grpSpPr>
          <a:xfrm>
            <a:off x="7624355" y="4977659"/>
            <a:ext cx="2895002" cy="307777"/>
            <a:chOff x="7848299" y="4948208"/>
            <a:chExt cx="2895002" cy="307777"/>
          </a:xfrm>
        </p:grpSpPr>
        <p:sp>
          <p:nvSpPr>
            <p:cNvPr id="29" name="TextBox 28">
              <a:extLst>
                <a:ext uri="{FF2B5EF4-FFF2-40B4-BE49-F238E27FC236}">
                  <a16:creationId xmlns:a16="http://schemas.microsoft.com/office/drawing/2014/main" id="{01108FEE-CA10-F650-1111-7B7AF2668E77}"/>
                </a:ext>
              </a:extLst>
            </p:cNvPr>
            <p:cNvSpPr txBox="1"/>
            <p:nvPr/>
          </p:nvSpPr>
          <p:spPr>
            <a:xfrm>
              <a:off x="8944595" y="4948208"/>
              <a:ext cx="1798706" cy="307777"/>
            </a:xfrm>
            <a:prstGeom prst="rect">
              <a:avLst/>
            </a:prstGeom>
            <a:noFill/>
          </p:spPr>
          <p:txBody>
            <a:bodyPr wrap="square" rtlCol="0">
              <a:spAutoFit/>
            </a:bodyPr>
            <a:lstStyle/>
            <a:p>
              <a:pPr marR="0" algn="l">
                <a:spcBef>
                  <a:spcPts val="0"/>
                </a:spcBef>
                <a:spcAft>
                  <a:spcPts val="0"/>
                </a:spcAft>
              </a:pPr>
              <a:r>
                <a:rPr lang="en-US" sz="1400" b="1" dirty="0">
                  <a:solidFill>
                    <a:schemeClr val="bg1"/>
                  </a:solidFill>
                  <a:effectLst/>
                  <a:latin typeface="DINPro-Light" panose="02000504040000020003" pitchFamily="50" charset="0"/>
                </a:rPr>
                <a:t> Emotion Detection</a:t>
              </a:r>
            </a:p>
          </p:txBody>
        </p:sp>
        <p:sp>
          <p:nvSpPr>
            <p:cNvPr id="111" name="Oval 110">
              <a:extLst>
                <a:ext uri="{FF2B5EF4-FFF2-40B4-BE49-F238E27FC236}">
                  <a16:creationId xmlns:a16="http://schemas.microsoft.com/office/drawing/2014/main" id="{8C13BC0A-7DC7-FE5A-3F71-C21796F88D59}"/>
                </a:ext>
              </a:extLst>
            </p:cNvPr>
            <p:cNvSpPr/>
            <p:nvPr/>
          </p:nvSpPr>
          <p:spPr>
            <a:xfrm>
              <a:off x="7848299" y="5069439"/>
              <a:ext cx="65314" cy="653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045F4A6A-7F65-B2ED-88AB-DEF0FDCA5835}"/>
                </a:ext>
              </a:extLst>
            </p:cNvPr>
            <p:cNvCxnSpPr>
              <a:cxnSpLocks/>
              <a:stCxn id="111" idx="6"/>
              <a:endCxn id="29" idx="1"/>
            </p:cNvCxnSpPr>
            <p:nvPr/>
          </p:nvCxnSpPr>
          <p:spPr>
            <a:xfrm>
              <a:off x="7913613" y="5102096"/>
              <a:ext cx="1030982" cy="1"/>
            </a:xfrm>
            <a:prstGeom prst="line">
              <a:avLst/>
            </a:prstGeom>
            <a:ln w="38100">
              <a:solidFill>
                <a:schemeClr val="bg2">
                  <a:lumMod val="9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DC5130E9-171E-7BEB-25BC-C49E77CDF42D}"/>
              </a:ext>
            </a:extLst>
          </p:cNvPr>
          <p:cNvGrpSpPr/>
          <p:nvPr/>
        </p:nvGrpSpPr>
        <p:grpSpPr>
          <a:xfrm>
            <a:off x="7624355" y="5572098"/>
            <a:ext cx="2736374" cy="307777"/>
            <a:chOff x="7848299" y="5572098"/>
            <a:chExt cx="2736374" cy="307777"/>
          </a:xfrm>
        </p:grpSpPr>
        <p:sp>
          <p:nvSpPr>
            <p:cNvPr id="30" name="TextBox 29">
              <a:extLst>
                <a:ext uri="{FF2B5EF4-FFF2-40B4-BE49-F238E27FC236}">
                  <a16:creationId xmlns:a16="http://schemas.microsoft.com/office/drawing/2014/main" id="{DB300FDC-A71F-7747-ECAC-03591114801D}"/>
                </a:ext>
              </a:extLst>
            </p:cNvPr>
            <p:cNvSpPr txBox="1"/>
            <p:nvPr/>
          </p:nvSpPr>
          <p:spPr>
            <a:xfrm>
              <a:off x="8729985" y="5572098"/>
              <a:ext cx="1854688" cy="307777"/>
            </a:xfrm>
            <a:prstGeom prst="rect">
              <a:avLst/>
            </a:prstGeom>
            <a:noFill/>
          </p:spPr>
          <p:txBody>
            <a:bodyPr wrap="square" rtlCol="0">
              <a:spAutoFit/>
            </a:bodyPr>
            <a:lstStyle/>
            <a:p>
              <a:pPr marR="0" algn="l">
                <a:spcBef>
                  <a:spcPts val="0"/>
                </a:spcBef>
                <a:spcAft>
                  <a:spcPts val="0"/>
                </a:spcAft>
              </a:pPr>
              <a:r>
                <a:rPr lang="en-US" sz="1400" b="1" dirty="0">
                  <a:solidFill>
                    <a:schemeClr val="bg1"/>
                  </a:solidFill>
                  <a:effectLst/>
                  <a:latin typeface="DINPro-Light" panose="02000504040000020003" pitchFamily="50" charset="0"/>
                </a:rPr>
                <a:t> Thematic Analysis</a:t>
              </a:r>
            </a:p>
          </p:txBody>
        </p:sp>
        <p:sp>
          <p:nvSpPr>
            <p:cNvPr id="112" name="Oval 111">
              <a:extLst>
                <a:ext uri="{FF2B5EF4-FFF2-40B4-BE49-F238E27FC236}">
                  <a16:creationId xmlns:a16="http://schemas.microsoft.com/office/drawing/2014/main" id="{1F8FAF6C-BD9B-E0CE-6753-0AFA3FB1CC0E}"/>
                </a:ext>
              </a:extLst>
            </p:cNvPr>
            <p:cNvSpPr/>
            <p:nvPr/>
          </p:nvSpPr>
          <p:spPr>
            <a:xfrm>
              <a:off x="7848299" y="5693329"/>
              <a:ext cx="65314" cy="653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766DB9B7-DC66-0FE2-AAD2-280239BB1011}"/>
                </a:ext>
              </a:extLst>
            </p:cNvPr>
            <p:cNvCxnSpPr>
              <a:cxnSpLocks/>
              <a:stCxn id="112" idx="6"/>
              <a:endCxn id="30" idx="1"/>
            </p:cNvCxnSpPr>
            <p:nvPr/>
          </p:nvCxnSpPr>
          <p:spPr>
            <a:xfrm>
              <a:off x="7913613" y="5725986"/>
              <a:ext cx="816372" cy="1"/>
            </a:xfrm>
            <a:prstGeom prst="line">
              <a:avLst/>
            </a:prstGeom>
            <a:ln w="38100">
              <a:solidFill>
                <a:schemeClr val="bg2">
                  <a:lumMod val="9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13E39383-06F1-0CF8-438A-D6D52EC0750A}"/>
              </a:ext>
            </a:extLst>
          </p:cNvPr>
          <p:cNvGrpSpPr/>
          <p:nvPr/>
        </p:nvGrpSpPr>
        <p:grpSpPr>
          <a:xfrm>
            <a:off x="501474" y="1935161"/>
            <a:ext cx="1190234" cy="1325068"/>
            <a:chOff x="488199" y="1720314"/>
            <a:chExt cx="3215896" cy="3626602"/>
          </a:xfrm>
          <a:effectLst>
            <a:outerShdw blurRad="596900" sx="109000" sy="109000" algn="ctr" rotWithShape="0">
              <a:prstClr val="black">
                <a:alpha val="24000"/>
              </a:prstClr>
            </a:outerShdw>
          </a:effectLst>
        </p:grpSpPr>
        <p:sp>
          <p:nvSpPr>
            <p:cNvPr id="52" name="Hexagon 51">
              <a:extLst>
                <a:ext uri="{FF2B5EF4-FFF2-40B4-BE49-F238E27FC236}">
                  <a16:creationId xmlns:a16="http://schemas.microsoft.com/office/drawing/2014/main" id="{7501EC70-778A-A90C-5915-8F126B26919F}"/>
                </a:ext>
              </a:extLst>
            </p:cNvPr>
            <p:cNvSpPr/>
            <p:nvPr/>
          </p:nvSpPr>
          <p:spPr>
            <a:xfrm rot="5400000">
              <a:off x="282846" y="1925667"/>
              <a:ext cx="3626602" cy="3215896"/>
            </a:xfrm>
            <a:prstGeom prst="hexagon">
              <a:avLst/>
            </a:prstGeom>
            <a:gradFill flip="none" rotWithShape="1">
              <a:gsLst>
                <a:gs pos="0">
                  <a:srgbClr val="160A47">
                    <a:lumMod val="40000"/>
                    <a:lumOff val="60000"/>
                  </a:srgbClr>
                </a:gs>
                <a:gs pos="29000">
                  <a:srgbClr val="160A47">
                    <a:lumMod val="95000"/>
                    <a:lumOff val="5000"/>
                  </a:srgbClr>
                </a:gs>
                <a:gs pos="43000">
                  <a:srgbClr val="160A47">
                    <a:lumMod val="60000"/>
                  </a:srgbClr>
                </a:gs>
              </a:gsLst>
              <a:path path="circle">
                <a:fillToRect l="50000" t="130000" r="50000" b="-30000"/>
              </a:path>
              <a:tileRect/>
            </a:gradFill>
            <a:ln w="12700" cap="flat" cmpd="sng" algn="ctr">
              <a:noFill/>
              <a:prstDash val="solid"/>
              <a:miter lim="800000"/>
            </a:ln>
            <a:effectLst>
              <a:outerShdw blurRad="457200" sx="107000" sy="107000" algn="ctr"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Hexagon 52">
              <a:extLst>
                <a:ext uri="{FF2B5EF4-FFF2-40B4-BE49-F238E27FC236}">
                  <a16:creationId xmlns:a16="http://schemas.microsoft.com/office/drawing/2014/main" id="{394957D7-56E3-6629-C73F-DA826FD9654C}"/>
                </a:ext>
              </a:extLst>
            </p:cNvPr>
            <p:cNvSpPr/>
            <p:nvPr/>
          </p:nvSpPr>
          <p:spPr>
            <a:xfrm rot="5400000">
              <a:off x="772844" y="2255355"/>
              <a:ext cx="2646604" cy="2556520"/>
            </a:xfrm>
            <a:prstGeom prst="hexagon">
              <a:avLst/>
            </a:prstGeom>
            <a:solidFill>
              <a:srgbClr val="160A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91367572-8571-3948-C055-7C1C615CFF24}"/>
              </a:ext>
            </a:extLst>
          </p:cNvPr>
          <p:cNvGrpSpPr/>
          <p:nvPr/>
        </p:nvGrpSpPr>
        <p:grpSpPr>
          <a:xfrm>
            <a:off x="501474" y="3498067"/>
            <a:ext cx="1190234" cy="1325068"/>
            <a:chOff x="488198" y="1720313"/>
            <a:chExt cx="3215896" cy="3626602"/>
          </a:xfrm>
          <a:effectLst>
            <a:outerShdw blurRad="596900" sx="109000" sy="109000" algn="ctr" rotWithShape="0">
              <a:prstClr val="black">
                <a:alpha val="24000"/>
              </a:prstClr>
            </a:outerShdw>
          </a:effectLst>
        </p:grpSpPr>
        <p:sp>
          <p:nvSpPr>
            <p:cNvPr id="55" name="Hexagon 54">
              <a:extLst>
                <a:ext uri="{FF2B5EF4-FFF2-40B4-BE49-F238E27FC236}">
                  <a16:creationId xmlns:a16="http://schemas.microsoft.com/office/drawing/2014/main" id="{C24AEE6F-E918-4754-FE07-FD3802F4634E}"/>
                </a:ext>
              </a:extLst>
            </p:cNvPr>
            <p:cNvSpPr/>
            <p:nvPr/>
          </p:nvSpPr>
          <p:spPr>
            <a:xfrm rot="5400000">
              <a:off x="282845" y="1925666"/>
              <a:ext cx="3626602" cy="3215896"/>
            </a:xfrm>
            <a:prstGeom prst="hexagon">
              <a:avLst/>
            </a:prstGeom>
            <a:gradFill flip="none" rotWithShape="1">
              <a:gsLst>
                <a:gs pos="0">
                  <a:srgbClr val="60047A">
                    <a:lumMod val="40000"/>
                    <a:lumOff val="60000"/>
                  </a:srgbClr>
                </a:gs>
                <a:gs pos="46000">
                  <a:srgbClr val="60047A">
                    <a:lumMod val="95000"/>
                    <a:lumOff val="5000"/>
                  </a:srgbClr>
                </a:gs>
                <a:gs pos="100000">
                  <a:srgbClr val="60047A">
                    <a:lumMod val="60000"/>
                  </a:srgbClr>
                </a:gs>
              </a:gsLst>
              <a:path path="circle">
                <a:fillToRect l="50000" t="130000" r="50000" b="-30000"/>
              </a:path>
              <a:tileRect/>
            </a:gradFill>
            <a:ln w="12700" cap="flat" cmpd="sng" algn="ctr">
              <a:noFill/>
              <a:prstDash val="solid"/>
              <a:miter lim="800000"/>
            </a:ln>
            <a:effectLst>
              <a:outerShdw blurRad="457200" sx="107000" sy="107000" algn="ctr"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6" name="Hexagon 55">
              <a:extLst>
                <a:ext uri="{FF2B5EF4-FFF2-40B4-BE49-F238E27FC236}">
                  <a16:creationId xmlns:a16="http://schemas.microsoft.com/office/drawing/2014/main" id="{C94792D5-B442-96A8-EE93-B91319C3108C}"/>
                </a:ext>
              </a:extLst>
            </p:cNvPr>
            <p:cNvSpPr/>
            <p:nvPr/>
          </p:nvSpPr>
          <p:spPr>
            <a:xfrm rot="5400000">
              <a:off x="772844" y="2255355"/>
              <a:ext cx="2646604" cy="2556520"/>
            </a:xfrm>
            <a:prstGeom prst="hexagon">
              <a:avLst/>
            </a:prstGeom>
            <a:solidFill>
              <a:srgbClr val="60047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57" name="Group 56">
            <a:extLst>
              <a:ext uri="{FF2B5EF4-FFF2-40B4-BE49-F238E27FC236}">
                <a16:creationId xmlns:a16="http://schemas.microsoft.com/office/drawing/2014/main" id="{2B4312CA-C53E-424C-BBC0-86DC17AC207D}"/>
              </a:ext>
            </a:extLst>
          </p:cNvPr>
          <p:cNvGrpSpPr/>
          <p:nvPr/>
        </p:nvGrpSpPr>
        <p:grpSpPr>
          <a:xfrm>
            <a:off x="501474" y="5051694"/>
            <a:ext cx="1190234" cy="1325068"/>
            <a:chOff x="488198" y="1720313"/>
            <a:chExt cx="3215896" cy="3626602"/>
          </a:xfrm>
          <a:effectLst>
            <a:outerShdw blurRad="596900" sx="109000" sy="109000" algn="ctr" rotWithShape="0">
              <a:prstClr val="black">
                <a:alpha val="24000"/>
              </a:prstClr>
            </a:outerShdw>
          </a:effectLst>
        </p:grpSpPr>
        <p:sp>
          <p:nvSpPr>
            <p:cNvPr id="58" name="Hexagon 57">
              <a:extLst>
                <a:ext uri="{FF2B5EF4-FFF2-40B4-BE49-F238E27FC236}">
                  <a16:creationId xmlns:a16="http://schemas.microsoft.com/office/drawing/2014/main" id="{06721A60-7E3E-8294-6919-F845F7CC2411}"/>
                </a:ext>
              </a:extLst>
            </p:cNvPr>
            <p:cNvSpPr/>
            <p:nvPr/>
          </p:nvSpPr>
          <p:spPr>
            <a:xfrm rot="5400000">
              <a:off x="282845" y="1925666"/>
              <a:ext cx="3626602" cy="3215896"/>
            </a:xfrm>
            <a:prstGeom prst="hexagon">
              <a:avLst/>
            </a:prstGeom>
            <a:gradFill flip="none" rotWithShape="1">
              <a:gsLst>
                <a:gs pos="0">
                  <a:srgbClr val="9C0F5F">
                    <a:lumMod val="40000"/>
                    <a:lumOff val="60000"/>
                  </a:srgbClr>
                </a:gs>
                <a:gs pos="46000">
                  <a:srgbClr val="9C0F5F">
                    <a:lumMod val="95000"/>
                    <a:lumOff val="5000"/>
                  </a:srgbClr>
                </a:gs>
                <a:gs pos="100000">
                  <a:srgbClr val="9C0F5F">
                    <a:lumMod val="60000"/>
                  </a:srgbClr>
                </a:gs>
              </a:gsLst>
              <a:path path="circle">
                <a:fillToRect l="50000" t="130000" r="50000" b="-30000"/>
              </a:path>
              <a:tileRect/>
            </a:gradFill>
            <a:ln w="12700" cap="flat" cmpd="sng" algn="ctr">
              <a:noFill/>
              <a:prstDash val="solid"/>
              <a:miter lim="800000"/>
            </a:ln>
            <a:effectLst>
              <a:outerShdw blurRad="457200" sx="107000" sy="107000" algn="ctr"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9" name="Hexagon 58">
              <a:extLst>
                <a:ext uri="{FF2B5EF4-FFF2-40B4-BE49-F238E27FC236}">
                  <a16:creationId xmlns:a16="http://schemas.microsoft.com/office/drawing/2014/main" id="{61F3F9D3-193E-B8D6-500D-22E47F062D62}"/>
                </a:ext>
              </a:extLst>
            </p:cNvPr>
            <p:cNvSpPr/>
            <p:nvPr/>
          </p:nvSpPr>
          <p:spPr>
            <a:xfrm rot="5400000">
              <a:off x="772844" y="2255355"/>
              <a:ext cx="2646604" cy="2556520"/>
            </a:xfrm>
            <a:prstGeom prst="hexagon">
              <a:avLst/>
            </a:prstGeom>
            <a:solidFill>
              <a:srgbClr val="9C0F5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14B0D09B-0550-DE4C-C00E-5228C60AC097}"/>
              </a:ext>
            </a:extLst>
          </p:cNvPr>
          <p:cNvGrpSpPr/>
          <p:nvPr/>
        </p:nvGrpSpPr>
        <p:grpSpPr>
          <a:xfrm>
            <a:off x="732262" y="3842903"/>
            <a:ext cx="728658" cy="635396"/>
            <a:chOff x="4422770" y="1472204"/>
            <a:chExt cx="3346460" cy="2918141"/>
          </a:xfrm>
        </p:grpSpPr>
        <p:sp>
          <p:nvSpPr>
            <p:cNvPr id="113" name="Oval 112">
              <a:extLst>
                <a:ext uri="{FF2B5EF4-FFF2-40B4-BE49-F238E27FC236}">
                  <a16:creationId xmlns:a16="http://schemas.microsoft.com/office/drawing/2014/main" id="{990E9BB3-C9A6-3102-3020-44F6132E232C}"/>
                </a:ext>
              </a:extLst>
            </p:cNvPr>
            <p:cNvSpPr/>
            <p:nvPr/>
          </p:nvSpPr>
          <p:spPr>
            <a:xfrm>
              <a:off x="5691430" y="2312546"/>
              <a:ext cx="2077799" cy="2077799"/>
            </a:xfrm>
            <a:prstGeom prst="ellipse">
              <a:avLst/>
            </a:prstGeom>
            <a:solidFill>
              <a:srgbClr val="9C0F5F">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Calibri"/>
              </a:endParaRPr>
            </a:p>
          </p:txBody>
        </p:sp>
        <p:sp>
          <p:nvSpPr>
            <p:cNvPr id="115" name="Freeform: Shape 114">
              <a:extLst>
                <a:ext uri="{FF2B5EF4-FFF2-40B4-BE49-F238E27FC236}">
                  <a16:creationId xmlns:a16="http://schemas.microsoft.com/office/drawing/2014/main" id="{2883521D-5A11-9A01-DAB3-0ABB6A192AD6}"/>
                </a:ext>
              </a:extLst>
            </p:cNvPr>
            <p:cNvSpPr/>
            <p:nvPr/>
          </p:nvSpPr>
          <p:spPr>
            <a:xfrm>
              <a:off x="6737398" y="2312903"/>
              <a:ext cx="1031832" cy="2077085"/>
            </a:xfrm>
            <a:custGeom>
              <a:avLst/>
              <a:gdLst>
                <a:gd name="connsiteX0" fmla="*/ 0 w 1390649"/>
                <a:gd name="connsiteY0" fmla="*/ 0 h 2799388"/>
                <a:gd name="connsiteX1" fmla="*/ 133634 w 1390649"/>
                <a:gd name="connsiteY1" fmla="*/ 6748 h 2799388"/>
                <a:gd name="connsiteX2" fmla="*/ 1390649 w 1390649"/>
                <a:gd name="connsiteY2" fmla="*/ 1399694 h 2799388"/>
                <a:gd name="connsiteX3" fmla="*/ 133634 w 1390649"/>
                <a:gd name="connsiteY3" fmla="*/ 2792640 h 2799388"/>
                <a:gd name="connsiteX4" fmla="*/ 0 w 1390649"/>
                <a:gd name="connsiteY4" fmla="*/ 2799388 h 2799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649" h="2799388">
                  <a:moveTo>
                    <a:pt x="0" y="0"/>
                  </a:moveTo>
                  <a:lnTo>
                    <a:pt x="133634" y="6748"/>
                  </a:lnTo>
                  <a:cubicBezTo>
                    <a:pt x="839681" y="78451"/>
                    <a:pt x="1390649" y="674730"/>
                    <a:pt x="1390649" y="1399694"/>
                  </a:cubicBezTo>
                  <a:cubicBezTo>
                    <a:pt x="1390649" y="2124658"/>
                    <a:pt x="839681" y="2720937"/>
                    <a:pt x="133634" y="2792640"/>
                  </a:cubicBezTo>
                  <a:lnTo>
                    <a:pt x="0" y="2799388"/>
                  </a:lnTo>
                  <a:close/>
                </a:path>
              </a:pathLst>
            </a:custGeom>
            <a:solidFill>
              <a:srgbClr val="FF0000"/>
            </a:solidFill>
            <a:ln w="12700" cap="flat" cmpd="sng" algn="ctr">
              <a:noFill/>
              <a:prstDash val="solid"/>
              <a:miter lim="800000"/>
            </a:ln>
            <a:effectLst/>
          </p:spPr>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B68D00F1-829C-198F-E89D-748DD1ADFA9C}"/>
                </a:ext>
              </a:extLst>
            </p:cNvPr>
            <p:cNvGrpSpPr/>
            <p:nvPr/>
          </p:nvGrpSpPr>
          <p:grpSpPr>
            <a:xfrm>
              <a:off x="6220309" y="2955250"/>
              <a:ext cx="1020041" cy="228848"/>
              <a:chOff x="4668190" y="3339073"/>
              <a:chExt cx="1374758" cy="308429"/>
            </a:xfrm>
            <a:solidFill>
              <a:sysClr val="windowText" lastClr="000000">
                <a:lumMod val="75000"/>
                <a:lumOff val="25000"/>
              </a:sysClr>
            </a:solidFill>
          </p:grpSpPr>
          <p:sp>
            <p:nvSpPr>
              <p:cNvPr id="126" name="Oval 125">
                <a:extLst>
                  <a:ext uri="{FF2B5EF4-FFF2-40B4-BE49-F238E27FC236}">
                    <a16:creationId xmlns:a16="http://schemas.microsoft.com/office/drawing/2014/main" id="{6C3C1E61-6581-8803-4DBF-E5E83D1CFC41}"/>
                  </a:ext>
                </a:extLst>
              </p:cNvPr>
              <p:cNvSpPr/>
              <p:nvPr/>
            </p:nvSpPr>
            <p:spPr>
              <a:xfrm>
                <a:off x="4668190" y="3339073"/>
                <a:ext cx="308429" cy="308429"/>
              </a:xfrm>
              <a:prstGeom prst="ellipse">
                <a:avLst/>
              </a:prstGeom>
              <a:grp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54C86938-7BCA-61ED-4990-D0ABE6CBA673}"/>
                  </a:ext>
                </a:extLst>
              </p:cNvPr>
              <p:cNvSpPr/>
              <p:nvPr/>
            </p:nvSpPr>
            <p:spPr>
              <a:xfrm>
                <a:off x="5734519" y="3339073"/>
                <a:ext cx="308429" cy="308429"/>
              </a:xfrm>
              <a:prstGeom prst="ellipse">
                <a:avLst/>
              </a:prstGeom>
              <a:grp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Block Arc 116">
              <a:extLst>
                <a:ext uri="{FF2B5EF4-FFF2-40B4-BE49-F238E27FC236}">
                  <a16:creationId xmlns:a16="http://schemas.microsoft.com/office/drawing/2014/main" id="{FEDF43D3-8B87-E1C2-5073-EA455587AD96}"/>
                </a:ext>
              </a:extLst>
            </p:cNvPr>
            <p:cNvSpPr/>
            <p:nvPr/>
          </p:nvSpPr>
          <p:spPr>
            <a:xfrm>
              <a:off x="6323440" y="3561400"/>
              <a:ext cx="813780" cy="813780"/>
            </a:xfrm>
            <a:prstGeom prst="blockArc">
              <a:avLst>
                <a:gd name="adj1" fmla="val 10800000"/>
                <a:gd name="adj2" fmla="val 21197087"/>
                <a:gd name="adj3" fmla="val 8537"/>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C86F7352-7C69-8412-0DD8-A95ACEFFFB3E}"/>
                </a:ext>
              </a:extLst>
            </p:cNvPr>
            <p:cNvSpPr/>
            <p:nvPr/>
          </p:nvSpPr>
          <p:spPr>
            <a:xfrm>
              <a:off x="4422770" y="1472204"/>
              <a:ext cx="2104808" cy="2104808"/>
            </a:xfrm>
            <a:prstGeom prst="ellipse">
              <a:avLst/>
            </a:prstGeom>
            <a:solidFill>
              <a:srgbClr val="43C4A3">
                <a:lumMod val="60000"/>
                <a:lumOff val="40000"/>
              </a:srgbClr>
            </a:solidFill>
            <a:ln w="12700" cap="flat" cmpd="sng" algn="ctr">
              <a:noFill/>
              <a:prstDash val="solid"/>
              <a:miter lim="800000"/>
            </a:ln>
            <a:effectLst/>
          </p:spPr>
          <p:txBody>
            <a:bodyPr rtlCol="0" anchor="ctr"/>
            <a:lstStyle/>
            <a:p>
              <a:pPr algn="ctr" defTabSz="457200"/>
              <a:endParaRPr lang="en-US" kern="0">
                <a:solidFill>
                  <a:prstClr val="white"/>
                </a:solidFill>
                <a:latin typeface="Calibri" panose="020F0502020204030204"/>
              </a:endParaRPr>
            </a:p>
          </p:txBody>
        </p:sp>
        <p:sp>
          <p:nvSpPr>
            <p:cNvPr id="119" name="Freeform: Shape 118">
              <a:extLst>
                <a:ext uri="{FF2B5EF4-FFF2-40B4-BE49-F238E27FC236}">
                  <a16:creationId xmlns:a16="http://schemas.microsoft.com/office/drawing/2014/main" id="{2B799757-5082-E0F2-88DD-0FEE8DA66069}"/>
                </a:ext>
              </a:extLst>
            </p:cNvPr>
            <p:cNvSpPr/>
            <p:nvPr/>
          </p:nvSpPr>
          <p:spPr>
            <a:xfrm>
              <a:off x="5482335" y="1472566"/>
              <a:ext cx="1045244" cy="2104085"/>
            </a:xfrm>
            <a:custGeom>
              <a:avLst/>
              <a:gdLst>
                <a:gd name="connsiteX0" fmla="*/ 0 w 1390649"/>
                <a:gd name="connsiteY0" fmla="*/ 0 h 2799388"/>
                <a:gd name="connsiteX1" fmla="*/ 133634 w 1390649"/>
                <a:gd name="connsiteY1" fmla="*/ 6748 h 2799388"/>
                <a:gd name="connsiteX2" fmla="*/ 1390649 w 1390649"/>
                <a:gd name="connsiteY2" fmla="*/ 1399694 h 2799388"/>
                <a:gd name="connsiteX3" fmla="*/ 133634 w 1390649"/>
                <a:gd name="connsiteY3" fmla="*/ 2792640 h 2799388"/>
                <a:gd name="connsiteX4" fmla="*/ 0 w 1390649"/>
                <a:gd name="connsiteY4" fmla="*/ 2799388 h 2799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649" h="2799388">
                  <a:moveTo>
                    <a:pt x="0" y="0"/>
                  </a:moveTo>
                  <a:lnTo>
                    <a:pt x="133634" y="6748"/>
                  </a:lnTo>
                  <a:cubicBezTo>
                    <a:pt x="839681" y="78451"/>
                    <a:pt x="1390649" y="674730"/>
                    <a:pt x="1390649" y="1399694"/>
                  </a:cubicBezTo>
                  <a:cubicBezTo>
                    <a:pt x="1390649" y="2124658"/>
                    <a:pt x="839681" y="2720937"/>
                    <a:pt x="133634" y="2792640"/>
                  </a:cubicBezTo>
                  <a:lnTo>
                    <a:pt x="0" y="2799388"/>
                  </a:lnTo>
                  <a:close/>
                </a:path>
              </a:pathLst>
            </a:custGeom>
            <a:solidFill>
              <a:srgbClr val="43C4A3"/>
            </a:solidFill>
            <a:ln w="12700" cap="flat" cmpd="sng" algn="ctr">
              <a:noFill/>
              <a:prstDash val="solid"/>
              <a:miter lim="800000"/>
            </a:ln>
            <a:effectLst/>
          </p:spPr>
          <p:txBody>
            <a:bodyPr wrap="square" rtlCol="0" anchor="ctr">
              <a:noAutofit/>
            </a:bodyPr>
            <a:lstStyle/>
            <a:p>
              <a:pPr algn="ctr" defTabSz="457200"/>
              <a:endParaRPr lang="en-US" kern="0">
                <a:solidFill>
                  <a:prstClr val="white"/>
                </a:solidFill>
                <a:latin typeface="Calibri" panose="020F0502020204030204"/>
              </a:endParaRPr>
            </a:p>
          </p:txBody>
        </p:sp>
        <p:sp>
          <p:nvSpPr>
            <p:cNvPr id="120" name="Oval 119">
              <a:extLst>
                <a:ext uri="{FF2B5EF4-FFF2-40B4-BE49-F238E27FC236}">
                  <a16:creationId xmlns:a16="http://schemas.microsoft.com/office/drawing/2014/main" id="{BF792DEF-22B3-5C4B-99D5-B8C5AB0204CA}"/>
                </a:ext>
              </a:extLst>
            </p:cNvPr>
            <p:cNvSpPr/>
            <p:nvPr/>
          </p:nvSpPr>
          <p:spPr>
            <a:xfrm>
              <a:off x="4958524" y="2123262"/>
              <a:ext cx="231822" cy="231822"/>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76C635FA-D41F-CBA7-6932-EB5A2058C02C}"/>
                </a:ext>
              </a:extLst>
            </p:cNvPr>
            <p:cNvSpPr/>
            <p:nvPr/>
          </p:nvSpPr>
          <p:spPr>
            <a:xfrm>
              <a:off x="5760002" y="2123262"/>
              <a:ext cx="231822" cy="231822"/>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Freeform: Shape 123">
              <a:extLst>
                <a:ext uri="{FF2B5EF4-FFF2-40B4-BE49-F238E27FC236}">
                  <a16:creationId xmlns:a16="http://schemas.microsoft.com/office/drawing/2014/main" id="{7CE73C7B-D14F-9A2C-7458-AEC2E85334EB}"/>
                </a:ext>
              </a:extLst>
            </p:cNvPr>
            <p:cNvSpPr/>
            <p:nvPr/>
          </p:nvSpPr>
          <p:spPr>
            <a:xfrm>
              <a:off x="5064409" y="2733039"/>
              <a:ext cx="821530" cy="412190"/>
            </a:xfrm>
            <a:custGeom>
              <a:avLst/>
              <a:gdLst>
                <a:gd name="connsiteX0" fmla="*/ 93631 w 1093008"/>
                <a:gd name="connsiteY0" fmla="*/ 0 h 548400"/>
                <a:gd name="connsiteX1" fmla="*/ 521751 w 1093008"/>
                <a:gd name="connsiteY1" fmla="*/ 453974 h 548400"/>
                <a:gd name="connsiteX2" fmla="*/ 1000019 w 1093008"/>
                <a:gd name="connsiteY2" fmla="*/ 53177 h 548400"/>
                <a:gd name="connsiteX3" fmla="*/ 1093008 w 1093008"/>
                <a:gd name="connsiteY3" fmla="*/ 64126 h 548400"/>
                <a:gd name="connsiteX4" fmla="*/ 516267 w 1093008"/>
                <a:gd name="connsiteY4" fmla="*/ 547445 h 548400"/>
                <a:gd name="connsiteX5" fmla="*/ 0 w 1093008"/>
                <a:gd name="connsiteY5" fmla="*/ 1 h 5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008" h="548400">
                  <a:moveTo>
                    <a:pt x="93631" y="0"/>
                  </a:moveTo>
                  <a:cubicBezTo>
                    <a:pt x="93631" y="240809"/>
                    <a:pt x="281356" y="439870"/>
                    <a:pt x="521751" y="453974"/>
                  </a:cubicBezTo>
                  <a:cubicBezTo>
                    <a:pt x="762146" y="468078"/>
                    <a:pt x="971860" y="292334"/>
                    <a:pt x="1000019" y="53177"/>
                  </a:cubicBezTo>
                  <a:lnTo>
                    <a:pt x="1093008" y="64126"/>
                  </a:lnTo>
                  <a:cubicBezTo>
                    <a:pt x="1059051" y="352524"/>
                    <a:pt x="806158" y="564453"/>
                    <a:pt x="516267" y="547445"/>
                  </a:cubicBezTo>
                  <a:cubicBezTo>
                    <a:pt x="226376" y="530437"/>
                    <a:pt x="0" y="290391"/>
                    <a:pt x="0" y="1"/>
                  </a:cubicBezTo>
                  <a:close/>
                </a:path>
              </a:pathLst>
            </a:custGeom>
            <a:solidFill>
              <a:sysClr val="windowText" lastClr="000000">
                <a:lumMod val="75000"/>
                <a:lumOff val="25000"/>
              </a:sysClr>
            </a:solidFill>
            <a:ln w="12700" cap="flat" cmpd="sng" algn="ctr">
              <a:noFill/>
              <a:prstDash val="solid"/>
              <a:miter lim="800000"/>
            </a:ln>
            <a:effectLst/>
          </p:spPr>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75" name="Group 174">
            <a:extLst>
              <a:ext uri="{FF2B5EF4-FFF2-40B4-BE49-F238E27FC236}">
                <a16:creationId xmlns:a16="http://schemas.microsoft.com/office/drawing/2014/main" id="{F0C32528-F240-E90D-34BC-9079660BF1CB}"/>
              </a:ext>
            </a:extLst>
          </p:cNvPr>
          <p:cNvGrpSpPr/>
          <p:nvPr/>
        </p:nvGrpSpPr>
        <p:grpSpPr>
          <a:xfrm>
            <a:off x="751921" y="2260692"/>
            <a:ext cx="689340" cy="692565"/>
            <a:chOff x="5448881" y="776949"/>
            <a:chExt cx="6052729" cy="6081051"/>
          </a:xfrm>
        </p:grpSpPr>
        <p:sp>
          <p:nvSpPr>
            <p:cNvPr id="176" name="Freeform 6">
              <a:extLst>
                <a:ext uri="{FF2B5EF4-FFF2-40B4-BE49-F238E27FC236}">
                  <a16:creationId xmlns:a16="http://schemas.microsoft.com/office/drawing/2014/main" id="{8E95794A-3480-39E4-375B-E05DED72A5C5}"/>
                </a:ext>
              </a:extLst>
            </p:cNvPr>
            <p:cNvSpPr>
              <a:spLocks/>
            </p:cNvSpPr>
            <p:nvPr/>
          </p:nvSpPr>
          <p:spPr bwMode="auto">
            <a:xfrm>
              <a:off x="6935248" y="3455016"/>
              <a:ext cx="2774837" cy="3402984"/>
            </a:xfrm>
            <a:custGeom>
              <a:avLst/>
              <a:gdLst>
                <a:gd name="T0" fmla="*/ 2874 w 4444"/>
                <a:gd name="T1" fmla="*/ 41 h 5450"/>
                <a:gd name="T2" fmla="*/ 3405 w 4444"/>
                <a:gd name="T3" fmla="*/ 198 h 5450"/>
                <a:gd name="T4" fmla="*/ 3857 w 4444"/>
                <a:gd name="T5" fmla="*/ 482 h 5450"/>
                <a:gd name="T6" fmla="*/ 4189 w 4444"/>
                <a:gd name="T7" fmla="*/ 905 h 5450"/>
                <a:gd name="T8" fmla="*/ 4393 w 4444"/>
                <a:gd name="T9" fmla="*/ 1465 h 5450"/>
                <a:gd name="T10" fmla="*/ 4444 w 4444"/>
                <a:gd name="T11" fmla="*/ 1939 h 5450"/>
                <a:gd name="T12" fmla="*/ 4373 w 4444"/>
                <a:gd name="T13" fmla="*/ 2323 h 5450"/>
                <a:gd name="T14" fmla="*/ 4217 w 4444"/>
                <a:gd name="T15" fmla="*/ 2636 h 5450"/>
                <a:gd name="T16" fmla="*/ 4018 w 4444"/>
                <a:gd name="T17" fmla="*/ 2901 h 5450"/>
                <a:gd name="T18" fmla="*/ 3811 w 4444"/>
                <a:gd name="T19" fmla="*/ 3137 h 5450"/>
                <a:gd name="T20" fmla="*/ 3636 w 4444"/>
                <a:gd name="T21" fmla="*/ 3367 h 5450"/>
                <a:gd name="T22" fmla="*/ 3486 w 4444"/>
                <a:gd name="T23" fmla="*/ 3748 h 5450"/>
                <a:gd name="T24" fmla="*/ 3438 w 4444"/>
                <a:gd name="T25" fmla="*/ 4295 h 5450"/>
                <a:gd name="T26" fmla="*/ 3512 w 4444"/>
                <a:gd name="T27" fmla="*/ 4617 h 5450"/>
                <a:gd name="T28" fmla="*/ 3699 w 4444"/>
                <a:gd name="T29" fmla="*/ 5039 h 5450"/>
                <a:gd name="T30" fmla="*/ 3904 w 4444"/>
                <a:gd name="T31" fmla="*/ 5395 h 5450"/>
                <a:gd name="T32" fmla="*/ 1478 w 4444"/>
                <a:gd name="T33" fmla="*/ 5163 h 5450"/>
                <a:gd name="T34" fmla="*/ 1429 w 4444"/>
                <a:gd name="T35" fmla="*/ 4855 h 5450"/>
                <a:gd name="T36" fmla="*/ 1323 w 4444"/>
                <a:gd name="T37" fmla="*/ 4670 h 5450"/>
                <a:gd name="T38" fmla="*/ 1239 w 4444"/>
                <a:gd name="T39" fmla="*/ 4591 h 5450"/>
                <a:gd name="T40" fmla="*/ 998 w 4444"/>
                <a:gd name="T41" fmla="*/ 4664 h 5450"/>
                <a:gd name="T42" fmla="*/ 702 w 4444"/>
                <a:gd name="T43" fmla="*/ 4667 h 5450"/>
                <a:gd name="T44" fmla="*/ 505 w 4444"/>
                <a:gd name="T45" fmla="*/ 4558 h 5450"/>
                <a:gd name="T46" fmla="*/ 401 w 4444"/>
                <a:gd name="T47" fmla="*/ 4399 h 5450"/>
                <a:gd name="T48" fmla="*/ 378 w 4444"/>
                <a:gd name="T49" fmla="*/ 4246 h 5450"/>
                <a:gd name="T50" fmla="*/ 406 w 4444"/>
                <a:gd name="T51" fmla="*/ 4090 h 5450"/>
                <a:gd name="T52" fmla="*/ 337 w 4444"/>
                <a:gd name="T53" fmla="*/ 3956 h 5450"/>
                <a:gd name="T54" fmla="*/ 282 w 4444"/>
                <a:gd name="T55" fmla="*/ 3849 h 5450"/>
                <a:gd name="T56" fmla="*/ 316 w 4444"/>
                <a:gd name="T57" fmla="*/ 3771 h 5450"/>
                <a:gd name="T58" fmla="*/ 291 w 4444"/>
                <a:gd name="T59" fmla="*/ 3700 h 5450"/>
                <a:gd name="T60" fmla="*/ 268 w 4444"/>
                <a:gd name="T61" fmla="*/ 3585 h 5450"/>
                <a:gd name="T62" fmla="*/ 334 w 4444"/>
                <a:gd name="T63" fmla="*/ 3441 h 5450"/>
                <a:gd name="T64" fmla="*/ 352 w 4444"/>
                <a:gd name="T65" fmla="*/ 3330 h 5450"/>
                <a:gd name="T66" fmla="*/ 241 w 4444"/>
                <a:gd name="T67" fmla="*/ 3216 h 5450"/>
                <a:gd name="T68" fmla="*/ 26 w 4444"/>
                <a:gd name="T69" fmla="*/ 3094 h 5450"/>
                <a:gd name="T70" fmla="*/ 18 w 4444"/>
                <a:gd name="T71" fmla="*/ 2939 h 5450"/>
                <a:gd name="T72" fmla="*/ 144 w 4444"/>
                <a:gd name="T73" fmla="*/ 2742 h 5450"/>
                <a:gd name="T74" fmla="*/ 316 w 4444"/>
                <a:gd name="T75" fmla="*/ 2488 h 5450"/>
                <a:gd name="T76" fmla="*/ 392 w 4444"/>
                <a:gd name="T77" fmla="*/ 2260 h 5450"/>
                <a:gd name="T78" fmla="*/ 357 w 4444"/>
                <a:gd name="T79" fmla="*/ 2048 h 5450"/>
                <a:gd name="T80" fmla="*/ 334 w 4444"/>
                <a:gd name="T81" fmla="*/ 1843 h 5450"/>
                <a:gd name="T82" fmla="*/ 400 w 4444"/>
                <a:gd name="T83" fmla="*/ 1576 h 5450"/>
                <a:gd name="T84" fmla="*/ 502 w 4444"/>
                <a:gd name="T85" fmla="*/ 1305 h 5450"/>
                <a:gd name="T86" fmla="*/ 583 w 4444"/>
                <a:gd name="T87" fmla="*/ 1118 h 5450"/>
                <a:gd name="T88" fmla="*/ 532 w 4444"/>
                <a:gd name="T89" fmla="*/ 1052 h 5450"/>
                <a:gd name="T90" fmla="*/ 464 w 4444"/>
                <a:gd name="T91" fmla="*/ 945 h 5450"/>
                <a:gd name="T92" fmla="*/ 472 w 4444"/>
                <a:gd name="T93" fmla="*/ 847 h 5450"/>
                <a:gd name="T94" fmla="*/ 563 w 4444"/>
                <a:gd name="T95" fmla="*/ 692 h 5450"/>
                <a:gd name="T96" fmla="*/ 884 w 4444"/>
                <a:gd name="T97" fmla="*/ 399 h 5450"/>
                <a:gd name="T98" fmla="*/ 1330 w 4444"/>
                <a:gd name="T99" fmla="*/ 178 h 5450"/>
                <a:gd name="T100" fmla="*/ 1855 w 4444"/>
                <a:gd name="T101" fmla="*/ 41 h 5450"/>
                <a:gd name="T102" fmla="*/ 2420 w 4444"/>
                <a:gd name="T103" fmla="*/ 0 h 5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4" h="5450">
                  <a:moveTo>
                    <a:pt x="2420" y="0"/>
                  </a:moveTo>
                  <a:lnTo>
                    <a:pt x="2536" y="3"/>
                  </a:lnTo>
                  <a:lnTo>
                    <a:pt x="2648" y="11"/>
                  </a:lnTo>
                  <a:lnTo>
                    <a:pt x="2762" y="24"/>
                  </a:lnTo>
                  <a:lnTo>
                    <a:pt x="2874" y="41"/>
                  </a:lnTo>
                  <a:lnTo>
                    <a:pt x="2983" y="64"/>
                  </a:lnTo>
                  <a:lnTo>
                    <a:pt x="3092" y="91"/>
                  </a:lnTo>
                  <a:lnTo>
                    <a:pt x="3200" y="122"/>
                  </a:lnTo>
                  <a:lnTo>
                    <a:pt x="3304" y="157"/>
                  </a:lnTo>
                  <a:lnTo>
                    <a:pt x="3405" y="198"/>
                  </a:lnTo>
                  <a:lnTo>
                    <a:pt x="3502" y="244"/>
                  </a:lnTo>
                  <a:lnTo>
                    <a:pt x="3598" y="297"/>
                  </a:lnTo>
                  <a:lnTo>
                    <a:pt x="3689" y="353"/>
                  </a:lnTo>
                  <a:lnTo>
                    <a:pt x="3775" y="414"/>
                  </a:lnTo>
                  <a:lnTo>
                    <a:pt x="3857" y="482"/>
                  </a:lnTo>
                  <a:lnTo>
                    <a:pt x="3935" y="555"/>
                  </a:lnTo>
                  <a:lnTo>
                    <a:pt x="4006" y="634"/>
                  </a:lnTo>
                  <a:lnTo>
                    <a:pt x="4074" y="718"/>
                  </a:lnTo>
                  <a:lnTo>
                    <a:pt x="4135" y="808"/>
                  </a:lnTo>
                  <a:lnTo>
                    <a:pt x="4189" y="905"/>
                  </a:lnTo>
                  <a:lnTo>
                    <a:pt x="4237" y="1006"/>
                  </a:lnTo>
                  <a:lnTo>
                    <a:pt x="4287" y="1128"/>
                  </a:lnTo>
                  <a:lnTo>
                    <a:pt x="4330" y="1245"/>
                  </a:lnTo>
                  <a:lnTo>
                    <a:pt x="4364" y="1358"/>
                  </a:lnTo>
                  <a:lnTo>
                    <a:pt x="4393" y="1465"/>
                  </a:lnTo>
                  <a:lnTo>
                    <a:pt x="4414" y="1568"/>
                  </a:lnTo>
                  <a:lnTo>
                    <a:pt x="4431" y="1667"/>
                  </a:lnTo>
                  <a:lnTo>
                    <a:pt x="4440" y="1761"/>
                  </a:lnTo>
                  <a:lnTo>
                    <a:pt x="4444" y="1852"/>
                  </a:lnTo>
                  <a:lnTo>
                    <a:pt x="4444" y="1939"/>
                  </a:lnTo>
                  <a:lnTo>
                    <a:pt x="4437" y="2022"/>
                  </a:lnTo>
                  <a:lnTo>
                    <a:pt x="4427" y="2103"/>
                  </a:lnTo>
                  <a:lnTo>
                    <a:pt x="4412" y="2179"/>
                  </a:lnTo>
                  <a:lnTo>
                    <a:pt x="4394" y="2251"/>
                  </a:lnTo>
                  <a:lnTo>
                    <a:pt x="4373" y="2323"/>
                  </a:lnTo>
                  <a:lnTo>
                    <a:pt x="4346" y="2390"/>
                  </a:lnTo>
                  <a:lnTo>
                    <a:pt x="4318" y="2455"/>
                  </a:lnTo>
                  <a:lnTo>
                    <a:pt x="4287" y="2517"/>
                  </a:lnTo>
                  <a:lnTo>
                    <a:pt x="4252" y="2579"/>
                  </a:lnTo>
                  <a:lnTo>
                    <a:pt x="4217" y="2636"/>
                  </a:lnTo>
                  <a:lnTo>
                    <a:pt x="4179" y="2693"/>
                  </a:lnTo>
                  <a:lnTo>
                    <a:pt x="4140" y="2747"/>
                  </a:lnTo>
                  <a:lnTo>
                    <a:pt x="4100" y="2800"/>
                  </a:lnTo>
                  <a:lnTo>
                    <a:pt x="4059" y="2851"/>
                  </a:lnTo>
                  <a:lnTo>
                    <a:pt x="4018" y="2901"/>
                  </a:lnTo>
                  <a:lnTo>
                    <a:pt x="3975" y="2950"/>
                  </a:lnTo>
                  <a:lnTo>
                    <a:pt x="3933" y="2998"/>
                  </a:lnTo>
                  <a:lnTo>
                    <a:pt x="3892" y="3045"/>
                  </a:lnTo>
                  <a:lnTo>
                    <a:pt x="3851" y="3091"/>
                  </a:lnTo>
                  <a:lnTo>
                    <a:pt x="3811" y="3137"/>
                  </a:lnTo>
                  <a:lnTo>
                    <a:pt x="3771" y="3183"/>
                  </a:lnTo>
                  <a:lnTo>
                    <a:pt x="3735" y="3230"/>
                  </a:lnTo>
                  <a:lnTo>
                    <a:pt x="3700" y="3274"/>
                  </a:lnTo>
                  <a:lnTo>
                    <a:pt x="3667" y="3320"/>
                  </a:lnTo>
                  <a:lnTo>
                    <a:pt x="3636" y="3367"/>
                  </a:lnTo>
                  <a:lnTo>
                    <a:pt x="3610" y="3415"/>
                  </a:lnTo>
                  <a:lnTo>
                    <a:pt x="3585" y="3462"/>
                  </a:lnTo>
                  <a:lnTo>
                    <a:pt x="3563" y="3510"/>
                  </a:lnTo>
                  <a:lnTo>
                    <a:pt x="3520" y="3631"/>
                  </a:lnTo>
                  <a:lnTo>
                    <a:pt x="3486" y="3748"/>
                  </a:lnTo>
                  <a:lnTo>
                    <a:pt x="3459" y="3864"/>
                  </a:lnTo>
                  <a:lnTo>
                    <a:pt x="3441" y="3976"/>
                  </a:lnTo>
                  <a:lnTo>
                    <a:pt x="3431" y="4085"/>
                  </a:lnTo>
                  <a:lnTo>
                    <a:pt x="3429" y="4193"/>
                  </a:lnTo>
                  <a:lnTo>
                    <a:pt x="3438" y="4295"/>
                  </a:lnTo>
                  <a:lnTo>
                    <a:pt x="3438" y="4295"/>
                  </a:lnTo>
                  <a:lnTo>
                    <a:pt x="3446" y="4371"/>
                  </a:lnTo>
                  <a:lnTo>
                    <a:pt x="3462" y="4450"/>
                  </a:lnTo>
                  <a:lnTo>
                    <a:pt x="3484" y="4533"/>
                  </a:lnTo>
                  <a:lnTo>
                    <a:pt x="3512" y="4617"/>
                  </a:lnTo>
                  <a:lnTo>
                    <a:pt x="3543" y="4702"/>
                  </a:lnTo>
                  <a:lnTo>
                    <a:pt x="3578" y="4787"/>
                  </a:lnTo>
                  <a:lnTo>
                    <a:pt x="3616" y="4873"/>
                  </a:lnTo>
                  <a:lnTo>
                    <a:pt x="3657" y="4958"/>
                  </a:lnTo>
                  <a:lnTo>
                    <a:pt x="3699" y="5039"/>
                  </a:lnTo>
                  <a:lnTo>
                    <a:pt x="3742" y="5120"/>
                  </a:lnTo>
                  <a:lnTo>
                    <a:pt x="3785" y="5196"/>
                  </a:lnTo>
                  <a:lnTo>
                    <a:pt x="3826" y="5267"/>
                  </a:lnTo>
                  <a:lnTo>
                    <a:pt x="3866" y="5334"/>
                  </a:lnTo>
                  <a:lnTo>
                    <a:pt x="3904" y="5395"/>
                  </a:lnTo>
                  <a:lnTo>
                    <a:pt x="3938" y="5450"/>
                  </a:lnTo>
                  <a:lnTo>
                    <a:pt x="1445" y="5450"/>
                  </a:lnTo>
                  <a:lnTo>
                    <a:pt x="1462" y="5348"/>
                  </a:lnTo>
                  <a:lnTo>
                    <a:pt x="1475" y="5240"/>
                  </a:lnTo>
                  <a:lnTo>
                    <a:pt x="1478" y="5163"/>
                  </a:lnTo>
                  <a:lnTo>
                    <a:pt x="1477" y="5090"/>
                  </a:lnTo>
                  <a:lnTo>
                    <a:pt x="1470" y="5024"/>
                  </a:lnTo>
                  <a:lnTo>
                    <a:pt x="1460" y="4961"/>
                  </a:lnTo>
                  <a:lnTo>
                    <a:pt x="1445" y="4906"/>
                  </a:lnTo>
                  <a:lnTo>
                    <a:pt x="1429" y="4855"/>
                  </a:lnTo>
                  <a:lnTo>
                    <a:pt x="1409" y="4809"/>
                  </a:lnTo>
                  <a:lnTo>
                    <a:pt x="1389" y="4768"/>
                  </a:lnTo>
                  <a:lnTo>
                    <a:pt x="1368" y="4731"/>
                  </a:lnTo>
                  <a:lnTo>
                    <a:pt x="1345" y="4698"/>
                  </a:lnTo>
                  <a:lnTo>
                    <a:pt x="1323" y="4670"/>
                  </a:lnTo>
                  <a:lnTo>
                    <a:pt x="1302" y="4647"/>
                  </a:lnTo>
                  <a:lnTo>
                    <a:pt x="1282" y="4627"/>
                  </a:lnTo>
                  <a:lnTo>
                    <a:pt x="1265" y="4612"/>
                  </a:lnTo>
                  <a:lnTo>
                    <a:pt x="1251" y="4601"/>
                  </a:lnTo>
                  <a:lnTo>
                    <a:pt x="1239" y="4591"/>
                  </a:lnTo>
                  <a:lnTo>
                    <a:pt x="1232" y="4586"/>
                  </a:lnTo>
                  <a:lnTo>
                    <a:pt x="1229" y="4586"/>
                  </a:lnTo>
                  <a:lnTo>
                    <a:pt x="1148" y="4619"/>
                  </a:lnTo>
                  <a:lnTo>
                    <a:pt x="1070" y="4645"/>
                  </a:lnTo>
                  <a:lnTo>
                    <a:pt x="998" y="4664"/>
                  </a:lnTo>
                  <a:lnTo>
                    <a:pt x="930" y="4677"/>
                  </a:lnTo>
                  <a:lnTo>
                    <a:pt x="867" y="4682"/>
                  </a:lnTo>
                  <a:lnTo>
                    <a:pt x="808" y="4682"/>
                  </a:lnTo>
                  <a:lnTo>
                    <a:pt x="752" y="4677"/>
                  </a:lnTo>
                  <a:lnTo>
                    <a:pt x="702" y="4667"/>
                  </a:lnTo>
                  <a:lnTo>
                    <a:pt x="654" y="4652"/>
                  </a:lnTo>
                  <a:lnTo>
                    <a:pt x="611" y="4634"/>
                  </a:lnTo>
                  <a:lnTo>
                    <a:pt x="573" y="4611"/>
                  </a:lnTo>
                  <a:lnTo>
                    <a:pt x="537" y="4586"/>
                  </a:lnTo>
                  <a:lnTo>
                    <a:pt x="505" y="4558"/>
                  </a:lnTo>
                  <a:lnTo>
                    <a:pt x="477" y="4528"/>
                  </a:lnTo>
                  <a:lnTo>
                    <a:pt x="454" y="4498"/>
                  </a:lnTo>
                  <a:lnTo>
                    <a:pt x="433" y="4465"/>
                  </a:lnTo>
                  <a:lnTo>
                    <a:pt x="416" y="4432"/>
                  </a:lnTo>
                  <a:lnTo>
                    <a:pt x="401" y="4399"/>
                  </a:lnTo>
                  <a:lnTo>
                    <a:pt x="392" y="4366"/>
                  </a:lnTo>
                  <a:lnTo>
                    <a:pt x="383" y="4333"/>
                  </a:lnTo>
                  <a:lnTo>
                    <a:pt x="378" y="4303"/>
                  </a:lnTo>
                  <a:lnTo>
                    <a:pt x="377" y="4274"/>
                  </a:lnTo>
                  <a:lnTo>
                    <a:pt x="378" y="4246"/>
                  </a:lnTo>
                  <a:lnTo>
                    <a:pt x="383" y="4222"/>
                  </a:lnTo>
                  <a:lnTo>
                    <a:pt x="390" y="4201"/>
                  </a:lnTo>
                  <a:lnTo>
                    <a:pt x="403" y="4161"/>
                  </a:lnTo>
                  <a:lnTo>
                    <a:pt x="408" y="4125"/>
                  </a:lnTo>
                  <a:lnTo>
                    <a:pt x="406" y="4090"/>
                  </a:lnTo>
                  <a:lnTo>
                    <a:pt x="398" y="4061"/>
                  </a:lnTo>
                  <a:lnTo>
                    <a:pt x="387" y="4032"/>
                  </a:lnTo>
                  <a:lnTo>
                    <a:pt x="372" y="4006"/>
                  </a:lnTo>
                  <a:lnTo>
                    <a:pt x="354" y="3981"/>
                  </a:lnTo>
                  <a:lnTo>
                    <a:pt x="337" y="3956"/>
                  </a:lnTo>
                  <a:lnTo>
                    <a:pt x="319" y="3935"/>
                  </a:lnTo>
                  <a:lnTo>
                    <a:pt x="304" y="3914"/>
                  </a:lnTo>
                  <a:lnTo>
                    <a:pt x="292" y="3892"/>
                  </a:lnTo>
                  <a:lnTo>
                    <a:pt x="284" y="3871"/>
                  </a:lnTo>
                  <a:lnTo>
                    <a:pt x="282" y="3849"/>
                  </a:lnTo>
                  <a:lnTo>
                    <a:pt x="286" y="3829"/>
                  </a:lnTo>
                  <a:lnTo>
                    <a:pt x="291" y="3813"/>
                  </a:lnTo>
                  <a:lnTo>
                    <a:pt x="299" y="3798"/>
                  </a:lnTo>
                  <a:lnTo>
                    <a:pt x="307" y="3785"/>
                  </a:lnTo>
                  <a:lnTo>
                    <a:pt x="316" y="3771"/>
                  </a:lnTo>
                  <a:lnTo>
                    <a:pt x="320" y="3758"/>
                  </a:lnTo>
                  <a:lnTo>
                    <a:pt x="322" y="3745"/>
                  </a:lnTo>
                  <a:lnTo>
                    <a:pt x="319" y="3732"/>
                  </a:lnTo>
                  <a:lnTo>
                    <a:pt x="309" y="3717"/>
                  </a:lnTo>
                  <a:lnTo>
                    <a:pt x="291" y="3700"/>
                  </a:lnTo>
                  <a:lnTo>
                    <a:pt x="268" y="3679"/>
                  </a:lnTo>
                  <a:lnTo>
                    <a:pt x="256" y="3657"/>
                  </a:lnTo>
                  <a:lnTo>
                    <a:pt x="253" y="3634"/>
                  </a:lnTo>
                  <a:lnTo>
                    <a:pt x="258" y="3610"/>
                  </a:lnTo>
                  <a:lnTo>
                    <a:pt x="268" y="3585"/>
                  </a:lnTo>
                  <a:lnTo>
                    <a:pt x="281" y="3558"/>
                  </a:lnTo>
                  <a:lnTo>
                    <a:pt x="297" y="3530"/>
                  </a:lnTo>
                  <a:lnTo>
                    <a:pt x="312" y="3499"/>
                  </a:lnTo>
                  <a:lnTo>
                    <a:pt x="325" y="3466"/>
                  </a:lnTo>
                  <a:lnTo>
                    <a:pt x="334" y="3441"/>
                  </a:lnTo>
                  <a:lnTo>
                    <a:pt x="342" y="3418"/>
                  </a:lnTo>
                  <a:lnTo>
                    <a:pt x="349" y="3396"/>
                  </a:lnTo>
                  <a:lnTo>
                    <a:pt x="352" y="3373"/>
                  </a:lnTo>
                  <a:lnTo>
                    <a:pt x="354" y="3352"/>
                  </a:lnTo>
                  <a:lnTo>
                    <a:pt x="352" y="3330"/>
                  </a:lnTo>
                  <a:lnTo>
                    <a:pt x="344" y="3309"/>
                  </a:lnTo>
                  <a:lnTo>
                    <a:pt x="329" y="3286"/>
                  </a:lnTo>
                  <a:lnTo>
                    <a:pt x="309" y="3264"/>
                  </a:lnTo>
                  <a:lnTo>
                    <a:pt x="279" y="3241"/>
                  </a:lnTo>
                  <a:lnTo>
                    <a:pt x="241" y="3216"/>
                  </a:lnTo>
                  <a:lnTo>
                    <a:pt x="193" y="3192"/>
                  </a:lnTo>
                  <a:lnTo>
                    <a:pt x="135" y="3165"/>
                  </a:lnTo>
                  <a:lnTo>
                    <a:pt x="88" y="3144"/>
                  </a:lnTo>
                  <a:lnTo>
                    <a:pt x="51" y="3119"/>
                  </a:lnTo>
                  <a:lnTo>
                    <a:pt x="26" y="3094"/>
                  </a:lnTo>
                  <a:lnTo>
                    <a:pt x="8" y="3066"/>
                  </a:lnTo>
                  <a:lnTo>
                    <a:pt x="0" y="3036"/>
                  </a:lnTo>
                  <a:lnTo>
                    <a:pt x="0" y="3007"/>
                  </a:lnTo>
                  <a:lnTo>
                    <a:pt x="5" y="2973"/>
                  </a:lnTo>
                  <a:lnTo>
                    <a:pt x="18" y="2939"/>
                  </a:lnTo>
                  <a:lnTo>
                    <a:pt x="35" y="2904"/>
                  </a:lnTo>
                  <a:lnTo>
                    <a:pt x="58" y="2866"/>
                  </a:lnTo>
                  <a:lnTo>
                    <a:pt x="83" y="2826"/>
                  </a:lnTo>
                  <a:lnTo>
                    <a:pt x="112" y="2785"/>
                  </a:lnTo>
                  <a:lnTo>
                    <a:pt x="144" y="2742"/>
                  </a:lnTo>
                  <a:lnTo>
                    <a:pt x="177" y="2696"/>
                  </a:lnTo>
                  <a:lnTo>
                    <a:pt x="211" y="2650"/>
                  </a:lnTo>
                  <a:lnTo>
                    <a:pt x="244" y="2600"/>
                  </a:lnTo>
                  <a:lnTo>
                    <a:pt x="282" y="2542"/>
                  </a:lnTo>
                  <a:lnTo>
                    <a:pt x="316" y="2488"/>
                  </a:lnTo>
                  <a:lnTo>
                    <a:pt x="342" y="2437"/>
                  </a:lnTo>
                  <a:lnTo>
                    <a:pt x="362" y="2389"/>
                  </a:lnTo>
                  <a:lnTo>
                    <a:pt x="377" y="2344"/>
                  </a:lnTo>
                  <a:lnTo>
                    <a:pt x="387" y="2301"/>
                  </a:lnTo>
                  <a:lnTo>
                    <a:pt x="392" y="2260"/>
                  </a:lnTo>
                  <a:lnTo>
                    <a:pt x="393" y="2218"/>
                  </a:lnTo>
                  <a:lnTo>
                    <a:pt x="390" y="2177"/>
                  </a:lnTo>
                  <a:lnTo>
                    <a:pt x="382" y="2136"/>
                  </a:lnTo>
                  <a:lnTo>
                    <a:pt x="372" y="2093"/>
                  </a:lnTo>
                  <a:lnTo>
                    <a:pt x="357" y="2048"/>
                  </a:lnTo>
                  <a:lnTo>
                    <a:pt x="340" y="2000"/>
                  </a:lnTo>
                  <a:lnTo>
                    <a:pt x="332" y="1969"/>
                  </a:lnTo>
                  <a:lnTo>
                    <a:pt x="329" y="1933"/>
                  </a:lnTo>
                  <a:lnTo>
                    <a:pt x="329" y="1890"/>
                  </a:lnTo>
                  <a:lnTo>
                    <a:pt x="334" y="1843"/>
                  </a:lnTo>
                  <a:lnTo>
                    <a:pt x="342" y="1794"/>
                  </a:lnTo>
                  <a:lnTo>
                    <a:pt x="354" y="1743"/>
                  </a:lnTo>
                  <a:lnTo>
                    <a:pt x="367" y="1688"/>
                  </a:lnTo>
                  <a:lnTo>
                    <a:pt x="383" y="1632"/>
                  </a:lnTo>
                  <a:lnTo>
                    <a:pt x="400" y="1576"/>
                  </a:lnTo>
                  <a:lnTo>
                    <a:pt x="420" y="1518"/>
                  </a:lnTo>
                  <a:lnTo>
                    <a:pt x="439" y="1462"/>
                  </a:lnTo>
                  <a:lnTo>
                    <a:pt x="461" y="1407"/>
                  </a:lnTo>
                  <a:lnTo>
                    <a:pt x="481" y="1354"/>
                  </a:lnTo>
                  <a:lnTo>
                    <a:pt x="502" y="1305"/>
                  </a:lnTo>
                  <a:lnTo>
                    <a:pt x="520" y="1259"/>
                  </a:lnTo>
                  <a:lnTo>
                    <a:pt x="540" y="1216"/>
                  </a:lnTo>
                  <a:lnTo>
                    <a:pt x="557" y="1178"/>
                  </a:lnTo>
                  <a:lnTo>
                    <a:pt x="570" y="1145"/>
                  </a:lnTo>
                  <a:lnTo>
                    <a:pt x="583" y="1118"/>
                  </a:lnTo>
                  <a:lnTo>
                    <a:pt x="591" y="1098"/>
                  </a:lnTo>
                  <a:lnTo>
                    <a:pt x="598" y="1085"/>
                  </a:lnTo>
                  <a:lnTo>
                    <a:pt x="600" y="1082"/>
                  </a:lnTo>
                  <a:lnTo>
                    <a:pt x="563" y="1069"/>
                  </a:lnTo>
                  <a:lnTo>
                    <a:pt x="532" y="1052"/>
                  </a:lnTo>
                  <a:lnTo>
                    <a:pt x="509" y="1034"/>
                  </a:lnTo>
                  <a:lnTo>
                    <a:pt x="491" y="1012"/>
                  </a:lnTo>
                  <a:lnTo>
                    <a:pt x="477" y="991"/>
                  </a:lnTo>
                  <a:lnTo>
                    <a:pt x="469" y="968"/>
                  </a:lnTo>
                  <a:lnTo>
                    <a:pt x="464" y="945"/>
                  </a:lnTo>
                  <a:lnTo>
                    <a:pt x="463" y="922"/>
                  </a:lnTo>
                  <a:lnTo>
                    <a:pt x="463" y="900"/>
                  </a:lnTo>
                  <a:lnTo>
                    <a:pt x="466" y="880"/>
                  </a:lnTo>
                  <a:lnTo>
                    <a:pt x="469" y="862"/>
                  </a:lnTo>
                  <a:lnTo>
                    <a:pt x="472" y="847"/>
                  </a:lnTo>
                  <a:lnTo>
                    <a:pt x="476" y="836"/>
                  </a:lnTo>
                  <a:lnTo>
                    <a:pt x="479" y="829"/>
                  </a:lnTo>
                  <a:lnTo>
                    <a:pt x="479" y="826"/>
                  </a:lnTo>
                  <a:lnTo>
                    <a:pt x="519" y="758"/>
                  </a:lnTo>
                  <a:lnTo>
                    <a:pt x="563" y="692"/>
                  </a:lnTo>
                  <a:lnTo>
                    <a:pt x="616" y="627"/>
                  </a:lnTo>
                  <a:lnTo>
                    <a:pt x="674" y="566"/>
                  </a:lnTo>
                  <a:lnTo>
                    <a:pt x="738" y="509"/>
                  </a:lnTo>
                  <a:lnTo>
                    <a:pt x="809" y="452"/>
                  </a:lnTo>
                  <a:lnTo>
                    <a:pt x="884" y="399"/>
                  </a:lnTo>
                  <a:lnTo>
                    <a:pt x="965" y="348"/>
                  </a:lnTo>
                  <a:lnTo>
                    <a:pt x="1051" y="302"/>
                  </a:lnTo>
                  <a:lnTo>
                    <a:pt x="1140" y="257"/>
                  </a:lnTo>
                  <a:lnTo>
                    <a:pt x="1232" y="216"/>
                  </a:lnTo>
                  <a:lnTo>
                    <a:pt x="1330" y="178"/>
                  </a:lnTo>
                  <a:lnTo>
                    <a:pt x="1429" y="143"/>
                  </a:lnTo>
                  <a:lnTo>
                    <a:pt x="1531" y="114"/>
                  </a:lnTo>
                  <a:lnTo>
                    <a:pt x="1637" y="86"/>
                  </a:lnTo>
                  <a:lnTo>
                    <a:pt x="1746" y="62"/>
                  </a:lnTo>
                  <a:lnTo>
                    <a:pt x="1855" y="41"/>
                  </a:lnTo>
                  <a:lnTo>
                    <a:pt x="1966" y="24"/>
                  </a:lnTo>
                  <a:lnTo>
                    <a:pt x="2080" y="13"/>
                  </a:lnTo>
                  <a:lnTo>
                    <a:pt x="2192" y="5"/>
                  </a:lnTo>
                  <a:lnTo>
                    <a:pt x="2306" y="0"/>
                  </a:lnTo>
                  <a:lnTo>
                    <a:pt x="2420" y="0"/>
                  </a:lnTo>
                  <a:close/>
                </a:path>
              </a:pathLst>
            </a:custGeom>
            <a:solidFill>
              <a:sysClr val="window" lastClr="FFFFFF"/>
            </a:solidFill>
            <a:ln w="28575">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nvGrpSpPr>
            <p:cNvPr id="177" name="Group 176">
              <a:extLst>
                <a:ext uri="{FF2B5EF4-FFF2-40B4-BE49-F238E27FC236}">
                  <a16:creationId xmlns:a16="http://schemas.microsoft.com/office/drawing/2014/main" id="{61A6D0EB-859E-F2E6-B3B1-9A16A3DE03D3}"/>
                </a:ext>
              </a:extLst>
            </p:cNvPr>
            <p:cNvGrpSpPr/>
            <p:nvPr/>
          </p:nvGrpSpPr>
          <p:grpSpPr>
            <a:xfrm>
              <a:off x="7509697" y="3666063"/>
              <a:ext cx="1976853" cy="1683385"/>
              <a:chOff x="4309726" y="2957577"/>
              <a:chExt cx="1976853" cy="1683385"/>
            </a:xfrm>
            <a:solidFill>
              <a:srgbClr val="FF8824"/>
            </a:solidFill>
          </p:grpSpPr>
          <p:grpSp>
            <p:nvGrpSpPr>
              <p:cNvPr id="210" name="Group 209">
                <a:extLst>
                  <a:ext uri="{FF2B5EF4-FFF2-40B4-BE49-F238E27FC236}">
                    <a16:creationId xmlns:a16="http://schemas.microsoft.com/office/drawing/2014/main" id="{5F6DC107-69F5-E1C5-A8F0-6D77908B69AA}"/>
                  </a:ext>
                </a:extLst>
              </p:cNvPr>
              <p:cNvGrpSpPr/>
              <p:nvPr/>
            </p:nvGrpSpPr>
            <p:grpSpPr>
              <a:xfrm>
                <a:off x="5403676" y="3615696"/>
                <a:ext cx="882903" cy="1025266"/>
                <a:chOff x="8520113" y="2401888"/>
                <a:chExt cx="1122363" cy="1303338"/>
              </a:xfrm>
              <a:grpFill/>
            </p:grpSpPr>
            <p:sp>
              <p:nvSpPr>
                <p:cNvPr id="214" name="Freeform 7">
                  <a:extLst>
                    <a:ext uri="{FF2B5EF4-FFF2-40B4-BE49-F238E27FC236}">
                      <a16:creationId xmlns:a16="http://schemas.microsoft.com/office/drawing/2014/main" id="{34D85E3A-D41C-C1C9-291E-6FAD06DBF2DD}"/>
                    </a:ext>
                  </a:extLst>
                </p:cNvPr>
                <p:cNvSpPr>
                  <a:spLocks/>
                </p:cNvSpPr>
                <p:nvPr/>
              </p:nvSpPr>
              <p:spPr bwMode="auto">
                <a:xfrm>
                  <a:off x="8731251" y="2990850"/>
                  <a:ext cx="735013" cy="482600"/>
                </a:xfrm>
                <a:custGeom>
                  <a:avLst/>
                  <a:gdLst>
                    <a:gd name="T0" fmla="*/ 438 w 925"/>
                    <a:gd name="T1" fmla="*/ 25 h 608"/>
                    <a:gd name="T2" fmla="*/ 484 w 925"/>
                    <a:gd name="T3" fmla="*/ 65 h 608"/>
                    <a:gd name="T4" fmla="*/ 560 w 925"/>
                    <a:gd name="T5" fmla="*/ 96 h 608"/>
                    <a:gd name="T6" fmla="*/ 639 w 925"/>
                    <a:gd name="T7" fmla="*/ 104 h 608"/>
                    <a:gd name="T8" fmla="*/ 718 w 925"/>
                    <a:gd name="T9" fmla="*/ 89 h 608"/>
                    <a:gd name="T10" fmla="*/ 748 w 925"/>
                    <a:gd name="T11" fmla="*/ 117 h 608"/>
                    <a:gd name="T12" fmla="*/ 814 w 925"/>
                    <a:gd name="T13" fmla="*/ 152 h 608"/>
                    <a:gd name="T14" fmla="*/ 887 w 925"/>
                    <a:gd name="T15" fmla="*/ 162 h 608"/>
                    <a:gd name="T16" fmla="*/ 894 w 925"/>
                    <a:gd name="T17" fmla="*/ 167 h 608"/>
                    <a:gd name="T18" fmla="*/ 846 w 925"/>
                    <a:gd name="T19" fmla="*/ 175 h 608"/>
                    <a:gd name="T20" fmla="*/ 827 w 925"/>
                    <a:gd name="T21" fmla="*/ 177 h 608"/>
                    <a:gd name="T22" fmla="*/ 811 w 925"/>
                    <a:gd name="T23" fmla="*/ 274 h 608"/>
                    <a:gd name="T24" fmla="*/ 766 w 925"/>
                    <a:gd name="T25" fmla="*/ 357 h 608"/>
                    <a:gd name="T26" fmla="*/ 702 w 925"/>
                    <a:gd name="T27" fmla="*/ 425 h 608"/>
                    <a:gd name="T28" fmla="*/ 624 w 925"/>
                    <a:gd name="T29" fmla="*/ 481 h 608"/>
                    <a:gd name="T30" fmla="*/ 538 w 925"/>
                    <a:gd name="T31" fmla="*/ 526 h 608"/>
                    <a:gd name="T32" fmla="*/ 451 w 925"/>
                    <a:gd name="T33" fmla="*/ 560 h 608"/>
                    <a:gd name="T34" fmla="*/ 370 w 925"/>
                    <a:gd name="T35" fmla="*/ 585 h 608"/>
                    <a:gd name="T36" fmla="*/ 300 w 925"/>
                    <a:gd name="T37" fmla="*/ 602 h 608"/>
                    <a:gd name="T38" fmla="*/ 213 w 925"/>
                    <a:gd name="T39" fmla="*/ 602 h 608"/>
                    <a:gd name="T40" fmla="*/ 104 w 925"/>
                    <a:gd name="T41" fmla="*/ 570 h 608"/>
                    <a:gd name="T42" fmla="*/ 43 w 925"/>
                    <a:gd name="T43" fmla="*/ 526 h 608"/>
                    <a:gd name="T44" fmla="*/ 10 w 925"/>
                    <a:gd name="T45" fmla="*/ 468 h 608"/>
                    <a:gd name="T46" fmla="*/ 0 w 925"/>
                    <a:gd name="T47" fmla="*/ 402 h 608"/>
                    <a:gd name="T48" fmla="*/ 8 w 925"/>
                    <a:gd name="T49" fmla="*/ 331 h 608"/>
                    <a:gd name="T50" fmla="*/ 35 w 925"/>
                    <a:gd name="T51" fmla="*/ 263 h 608"/>
                    <a:gd name="T52" fmla="*/ 87 w 925"/>
                    <a:gd name="T53" fmla="*/ 187 h 608"/>
                    <a:gd name="T54" fmla="*/ 175 w 925"/>
                    <a:gd name="T55" fmla="*/ 108 h 608"/>
                    <a:gd name="T56" fmla="*/ 228 w 925"/>
                    <a:gd name="T57" fmla="*/ 73 h 608"/>
                    <a:gd name="T58" fmla="*/ 284 w 925"/>
                    <a:gd name="T59" fmla="*/ 63 h 608"/>
                    <a:gd name="T60" fmla="*/ 355 w 925"/>
                    <a:gd name="T61" fmla="*/ 41 h 608"/>
                    <a:gd name="T62" fmla="*/ 419 w 925"/>
                    <a:gd name="T63"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5" h="608">
                      <a:moveTo>
                        <a:pt x="419" y="0"/>
                      </a:moveTo>
                      <a:lnTo>
                        <a:pt x="438" y="25"/>
                      </a:lnTo>
                      <a:lnTo>
                        <a:pt x="459" y="46"/>
                      </a:lnTo>
                      <a:lnTo>
                        <a:pt x="484" y="65"/>
                      </a:lnTo>
                      <a:lnTo>
                        <a:pt x="520" y="84"/>
                      </a:lnTo>
                      <a:lnTo>
                        <a:pt x="560" y="96"/>
                      </a:lnTo>
                      <a:lnTo>
                        <a:pt x="599" y="104"/>
                      </a:lnTo>
                      <a:lnTo>
                        <a:pt x="639" y="104"/>
                      </a:lnTo>
                      <a:lnTo>
                        <a:pt x="679" y="99"/>
                      </a:lnTo>
                      <a:lnTo>
                        <a:pt x="718" y="89"/>
                      </a:lnTo>
                      <a:lnTo>
                        <a:pt x="718" y="91"/>
                      </a:lnTo>
                      <a:lnTo>
                        <a:pt x="748" y="117"/>
                      </a:lnTo>
                      <a:lnTo>
                        <a:pt x="780" y="137"/>
                      </a:lnTo>
                      <a:lnTo>
                        <a:pt x="814" y="152"/>
                      </a:lnTo>
                      <a:lnTo>
                        <a:pt x="851" y="159"/>
                      </a:lnTo>
                      <a:lnTo>
                        <a:pt x="887" y="162"/>
                      </a:lnTo>
                      <a:lnTo>
                        <a:pt x="925" y="159"/>
                      </a:lnTo>
                      <a:lnTo>
                        <a:pt x="894" y="167"/>
                      </a:lnTo>
                      <a:lnTo>
                        <a:pt x="867" y="172"/>
                      </a:lnTo>
                      <a:lnTo>
                        <a:pt x="846" y="175"/>
                      </a:lnTo>
                      <a:lnTo>
                        <a:pt x="832" y="177"/>
                      </a:lnTo>
                      <a:lnTo>
                        <a:pt x="827" y="177"/>
                      </a:lnTo>
                      <a:lnTo>
                        <a:pt x="822" y="228"/>
                      </a:lnTo>
                      <a:lnTo>
                        <a:pt x="811" y="274"/>
                      </a:lnTo>
                      <a:lnTo>
                        <a:pt x="791" y="317"/>
                      </a:lnTo>
                      <a:lnTo>
                        <a:pt x="766" y="357"/>
                      </a:lnTo>
                      <a:lnTo>
                        <a:pt x="737" y="392"/>
                      </a:lnTo>
                      <a:lnTo>
                        <a:pt x="702" y="425"/>
                      </a:lnTo>
                      <a:lnTo>
                        <a:pt x="664" y="455"/>
                      </a:lnTo>
                      <a:lnTo>
                        <a:pt x="624" y="481"/>
                      </a:lnTo>
                      <a:lnTo>
                        <a:pt x="581" y="504"/>
                      </a:lnTo>
                      <a:lnTo>
                        <a:pt x="538" y="526"/>
                      </a:lnTo>
                      <a:lnTo>
                        <a:pt x="494" y="544"/>
                      </a:lnTo>
                      <a:lnTo>
                        <a:pt x="451" y="560"/>
                      </a:lnTo>
                      <a:lnTo>
                        <a:pt x="409" y="573"/>
                      </a:lnTo>
                      <a:lnTo>
                        <a:pt x="370" y="585"/>
                      </a:lnTo>
                      <a:lnTo>
                        <a:pt x="334" y="595"/>
                      </a:lnTo>
                      <a:lnTo>
                        <a:pt x="300" y="602"/>
                      </a:lnTo>
                      <a:lnTo>
                        <a:pt x="271" y="608"/>
                      </a:lnTo>
                      <a:lnTo>
                        <a:pt x="213" y="602"/>
                      </a:lnTo>
                      <a:lnTo>
                        <a:pt x="157" y="588"/>
                      </a:lnTo>
                      <a:lnTo>
                        <a:pt x="104" y="570"/>
                      </a:lnTo>
                      <a:lnTo>
                        <a:pt x="71" y="550"/>
                      </a:lnTo>
                      <a:lnTo>
                        <a:pt x="43" y="526"/>
                      </a:lnTo>
                      <a:lnTo>
                        <a:pt x="23" y="499"/>
                      </a:lnTo>
                      <a:lnTo>
                        <a:pt x="10" y="468"/>
                      </a:lnTo>
                      <a:lnTo>
                        <a:pt x="1" y="435"/>
                      </a:lnTo>
                      <a:lnTo>
                        <a:pt x="0" y="402"/>
                      </a:lnTo>
                      <a:lnTo>
                        <a:pt x="1" y="365"/>
                      </a:lnTo>
                      <a:lnTo>
                        <a:pt x="8" y="331"/>
                      </a:lnTo>
                      <a:lnTo>
                        <a:pt x="20" y="296"/>
                      </a:lnTo>
                      <a:lnTo>
                        <a:pt x="35" y="263"/>
                      </a:lnTo>
                      <a:lnTo>
                        <a:pt x="53" y="233"/>
                      </a:lnTo>
                      <a:lnTo>
                        <a:pt x="87" y="187"/>
                      </a:lnTo>
                      <a:lnTo>
                        <a:pt x="129" y="146"/>
                      </a:lnTo>
                      <a:lnTo>
                        <a:pt x="175" y="108"/>
                      </a:lnTo>
                      <a:lnTo>
                        <a:pt x="224" y="75"/>
                      </a:lnTo>
                      <a:lnTo>
                        <a:pt x="228" y="73"/>
                      </a:lnTo>
                      <a:lnTo>
                        <a:pt x="248" y="61"/>
                      </a:lnTo>
                      <a:lnTo>
                        <a:pt x="284" y="63"/>
                      </a:lnTo>
                      <a:lnTo>
                        <a:pt x="320" y="55"/>
                      </a:lnTo>
                      <a:lnTo>
                        <a:pt x="355" y="41"/>
                      </a:lnTo>
                      <a:lnTo>
                        <a:pt x="388" y="22"/>
                      </a:lnTo>
                      <a:lnTo>
                        <a:pt x="4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15" name="Freeform 8">
                  <a:extLst>
                    <a:ext uri="{FF2B5EF4-FFF2-40B4-BE49-F238E27FC236}">
                      <a16:creationId xmlns:a16="http://schemas.microsoft.com/office/drawing/2014/main" id="{CD93B51B-6A8F-4A26-0D79-DE4C601FF349}"/>
                    </a:ext>
                  </a:extLst>
                </p:cNvPr>
                <p:cNvSpPr>
                  <a:spLocks/>
                </p:cNvSpPr>
                <p:nvPr/>
              </p:nvSpPr>
              <p:spPr bwMode="auto">
                <a:xfrm>
                  <a:off x="8520113" y="3078163"/>
                  <a:ext cx="319088" cy="258763"/>
                </a:xfrm>
                <a:custGeom>
                  <a:avLst/>
                  <a:gdLst>
                    <a:gd name="T0" fmla="*/ 403 w 403"/>
                    <a:gd name="T1" fmla="*/ 0 h 327"/>
                    <a:gd name="T2" fmla="*/ 362 w 403"/>
                    <a:gd name="T3" fmla="*/ 38 h 327"/>
                    <a:gd name="T4" fmla="*/ 324 w 403"/>
                    <a:gd name="T5" fmla="*/ 80 h 327"/>
                    <a:gd name="T6" fmla="*/ 291 w 403"/>
                    <a:gd name="T7" fmla="*/ 124 h 327"/>
                    <a:gd name="T8" fmla="*/ 268 w 403"/>
                    <a:gd name="T9" fmla="*/ 167 h 327"/>
                    <a:gd name="T10" fmla="*/ 251 w 403"/>
                    <a:gd name="T11" fmla="*/ 215 h 327"/>
                    <a:gd name="T12" fmla="*/ 243 w 403"/>
                    <a:gd name="T13" fmla="*/ 266 h 327"/>
                    <a:gd name="T14" fmla="*/ 241 w 403"/>
                    <a:gd name="T15" fmla="*/ 268 h 327"/>
                    <a:gd name="T16" fmla="*/ 230 w 403"/>
                    <a:gd name="T17" fmla="*/ 291 h 327"/>
                    <a:gd name="T18" fmla="*/ 213 w 403"/>
                    <a:gd name="T19" fmla="*/ 308 h 327"/>
                    <a:gd name="T20" fmla="*/ 195 w 403"/>
                    <a:gd name="T21" fmla="*/ 319 h 327"/>
                    <a:gd name="T22" fmla="*/ 174 w 403"/>
                    <a:gd name="T23" fmla="*/ 326 h 327"/>
                    <a:gd name="T24" fmla="*/ 151 w 403"/>
                    <a:gd name="T25" fmla="*/ 327 h 327"/>
                    <a:gd name="T26" fmla="*/ 127 w 403"/>
                    <a:gd name="T27" fmla="*/ 324 h 327"/>
                    <a:gd name="T28" fmla="*/ 103 w 403"/>
                    <a:gd name="T29" fmla="*/ 317 h 327"/>
                    <a:gd name="T30" fmla="*/ 81 w 403"/>
                    <a:gd name="T31" fmla="*/ 308 h 327"/>
                    <a:gd name="T32" fmla="*/ 61 w 403"/>
                    <a:gd name="T33" fmla="*/ 294 h 327"/>
                    <a:gd name="T34" fmla="*/ 45 w 403"/>
                    <a:gd name="T35" fmla="*/ 279 h 327"/>
                    <a:gd name="T36" fmla="*/ 25 w 403"/>
                    <a:gd name="T37" fmla="*/ 253 h 327"/>
                    <a:gd name="T38" fmla="*/ 10 w 403"/>
                    <a:gd name="T39" fmla="*/ 222 h 327"/>
                    <a:gd name="T40" fmla="*/ 2 w 403"/>
                    <a:gd name="T41" fmla="*/ 187 h 327"/>
                    <a:gd name="T42" fmla="*/ 0 w 403"/>
                    <a:gd name="T43" fmla="*/ 154 h 327"/>
                    <a:gd name="T44" fmla="*/ 30 w 403"/>
                    <a:gd name="T45" fmla="*/ 137 h 327"/>
                    <a:gd name="T46" fmla="*/ 60 w 403"/>
                    <a:gd name="T47" fmla="*/ 116 h 327"/>
                    <a:gd name="T48" fmla="*/ 88 w 403"/>
                    <a:gd name="T49" fmla="*/ 88 h 327"/>
                    <a:gd name="T50" fmla="*/ 126 w 403"/>
                    <a:gd name="T51" fmla="*/ 98 h 327"/>
                    <a:gd name="T52" fmla="*/ 164 w 403"/>
                    <a:gd name="T53" fmla="*/ 98 h 327"/>
                    <a:gd name="T54" fmla="*/ 200 w 403"/>
                    <a:gd name="T55" fmla="*/ 88 h 327"/>
                    <a:gd name="T56" fmla="*/ 235 w 403"/>
                    <a:gd name="T57" fmla="*/ 73 h 327"/>
                    <a:gd name="T58" fmla="*/ 269 w 403"/>
                    <a:gd name="T59" fmla="*/ 53 h 327"/>
                    <a:gd name="T60" fmla="*/ 299 w 403"/>
                    <a:gd name="T61" fmla="*/ 28 h 327"/>
                    <a:gd name="T62" fmla="*/ 327 w 403"/>
                    <a:gd name="T63" fmla="*/ 2 h 327"/>
                    <a:gd name="T64" fmla="*/ 365 w 403"/>
                    <a:gd name="T65" fmla="*/ 5 h 327"/>
                    <a:gd name="T66" fmla="*/ 403 w 403"/>
                    <a:gd name="T6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3" h="327">
                      <a:moveTo>
                        <a:pt x="403" y="0"/>
                      </a:moveTo>
                      <a:lnTo>
                        <a:pt x="362" y="38"/>
                      </a:lnTo>
                      <a:lnTo>
                        <a:pt x="324" y="80"/>
                      </a:lnTo>
                      <a:lnTo>
                        <a:pt x="291" y="124"/>
                      </a:lnTo>
                      <a:lnTo>
                        <a:pt x="268" y="167"/>
                      </a:lnTo>
                      <a:lnTo>
                        <a:pt x="251" y="215"/>
                      </a:lnTo>
                      <a:lnTo>
                        <a:pt x="243" y="266"/>
                      </a:lnTo>
                      <a:lnTo>
                        <a:pt x="241" y="268"/>
                      </a:lnTo>
                      <a:lnTo>
                        <a:pt x="230" y="291"/>
                      </a:lnTo>
                      <a:lnTo>
                        <a:pt x="213" y="308"/>
                      </a:lnTo>
                      <a:lnTo>
                        <a:pt x="195" y="319"/>
                      </a:lnTo>
                      <a:lnTo>
                        <a:pt x="174" y="326"/>
                      </a:lnTo>
                      <a:lnTo>
                        <a:pt x="151" y="327"/>
                      </a:lnTo>
                      <a:lnTo>
                        <a:pt x="127" y="324"/>
                      </a:lnTo>
                      <a:lnTo>
                        <a:pt x="103" y="317"/>
                      </a:lnTo>
                      <a:lnTo>
                        <a:pt x="81" y="308"/>
                      </a:lnTo>
                      <a:lnTo>
                        <a:pt x="61" y="294"/>
                      </a:lnTo>
                      <a:lnTo>
                        <a:pt x="45" y="279"/>
                      </a:lnTo>
                      <a:lnTo>
                        <a:pt x="25" y="253"/>
                      </a:lnTo>
                      <a:lnTo>
                        <a:pt x="10" y="222"/>
                      </a:lnTo>
                      <a:lnTo>
                        <a:pt x="2" y="187"/>
                      </a:lnTo>
                      <a:lnTo>
                        <a:pt x="0" y="154"/>
                      </a:lnTo>
                      <a:lnTo>
                        <a:pt x="30" y="137"/>
                      </a:lnTo>
                      <a:lnTo>
                        <a:pt x="60" y="116"/>
                      </a:lnTo>
                      <a:lnTo>
                        <a:pt x="88" y="88"/>
                      </a:lnTo>
                      <a:lnTo>
                        <a:pt x="126" y="98"/>
                      </a:lnTo>
                      <a:lnTo>
                        <a:pt x="164" y="98"/>
                      </a:lnTo>
                      <a:lnTo>
                        <a:pt x="200" y="88"/>
                      </a:lnTo>
                      <a:lnTo>
                        <a:pt x="235" y="73"/>
                      </a:lnTo>
                      <a:lnTo>
                        <a:pt x="269" y="53"/>
                      </a:lnTo>
                      <a:lnTo>
                        <a:pt x="299" y="28"/>
                      </a:lnTo>
                      <a:lnTo>
                        <a:pt x="327" y="2"/>
                      </a:lnTo>
                      <a:lnTo>
                        <a:pt x="365" y="5"/>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16" name="Freeform 9">
                  <a:extLst>
                    <a:ext uri="{FF2B5EF4-FFF2-40B4-BE49-F238E27FC236}">
                      <a16:creationId xmlns:a16="http://schemas.microsoft.com/office/drawing/2014/main" id="{54BA49A4-8B2E-FCA5-B50D-74AC881ADA50}"/>
                    </a:ext>
                  </a:extLst>
                </p:cNvPr>
                <p:cNvSpPr>
                  <a:spLocks noEditPoints="1"/>
                </p:cNvSpPr>
                <p:nvPr/>
              </p:nvSpPr>
              <p:spPr bwMode="auto">
                <a:xfrm>
                  <a:off x="9055101" y="2401888"/>
                  <a:ext cx="587375" cy="698500"/>
                </a:xfrm>
                <a:custGeom>
                  <a:avLst/>
                  <a:gdLst>
                    <a:gd name="T0" fmla="*/ 353 w 740"/>
                    <a:gd name="T1" fmla="*/ 131 h 879"/>
                    <a:gd name="T2" fmla="*/ 405 w 740"/>
                    <a:gd name="T3" fmla="*/ 159 h 879"/>
                    <a:gd name="T4" fmla="*/ 537 w 740"/>
                    <a:gd name="T5" fmla="*/ 336 h 879"/>
                    <a:gd name="T6" fmla="*/ 482 w 740"/>
                    <a:gd name="T7" fmla="*/ 524 h 879"/>
                    <a:gd name="T8" fmla="*/ 305 w 740"/>
                    <a:gd name="T9" fmla="*/ 603 h 879"/>
                    <a:gd name="T10" fmla="*/ 294 w 740"/>
                    <a:gd name="T11" fmla="*/ 620 h 879"/>
                    <a:gd name="T12" fmla="*/ 350 w 740"/>
                    <a:gd name="T13" fmla="*/ 622 h 879"/>
                    <a:gd name="T14" fmla="*/ 502 w 740"/>
                    <a:gd name="T15" fmla="*/ 584 h 879"/>
                    <a:gd name="T16" fmla="*/ 563 w 740"/>
                    <a:gd name="T17" fmla="*/ 704 h 879"/>
                    <a:gd name="T18" fmla="*/ 580 w 740"/>
                    <a:gd name="T19" fmla="*/ 694 h 879"/>
                    <a:gd name="T20" fmla="*/ 537 w 740"/>
                    <a:gd name="T21" fmla="*/ 612 h 879"/>
                    <a:gd name="T22" fmla="*/ 533 w 740"/>
                    <a:gd name="T23" fmla="*/ 494 h 879"/>
                    <a:gd name="T24" fmla="*/ 553 w 740"/>
                    <a:gd name="T25" fmla="*/ 299 h 879"/>
                    <a:gd name="T26" fmla="*/ 410 w 740"/>
                    <a:gd name="T27" fmla="*/ 134 h 879"/>
                    <a:gd name="T28" fmla="*/ 624 w 740"/>
                    <a:gd name="T29" fmla="*/ 38 h 879"/>
                    <a:gd name="T30" fmla="*/ 679 w 740"/>
                    <a:gd name="T31" fmla="*/ 180 h 879"/>
                    <a:gd name="T32" fmla="*/ 609 w 740"/>
                    <a:gd name="T33" fmla="*/ 339 h 879"/>
                    <a:gd name="T34" fmla="*/ 613 w 740"/>
                    <a:gd name="T35" fmla="*/ 359 h 879"/>
                    <a:gd name="T36" fmla="*/ 674 w 740"/>
                    <a:gd name="T37" fmla="*/ 296 h 879"/>
                    <a:gd name="T38" fmla="*/ 740 w 740"/>
                    <a:gd name="T39" fmla="*/ 442 h 879"/>
                    <a:gd name="T40" fmla="*/ 654 w 740"/>
                    <a:gd name="T41" fmla="*/ 575 h 879"/>
                    <a:gd name="T42" fmla="*/ 616 w 740"/>
                    <a:gd name="T43" fmla="*/ 605 h 879"/>
                    <a:gd name="T44" fmla="*/ 629 w 740"/>
                    <a:gd name="T45" fmla="*/ 615 h 879"/>
                    <a:gd name="T46" fmla="*/ 725 w 740"/>
                    <a:gd name="T47" fmla="*/ 650 h 879"/>
                    <a:gd name="T48" fmla="*/ 692 w 740"/>
                    <a:gd name="T49" fmla="*/ 797 h 879"/>
                    <a:gd name="T50" fmla="*/ 642 w 740"/>
                    <a:gd name="T51" fmla="*/ 831 h 879"/>
                    <a:gd name="T52" fmla="*/ 500 w 740"/>
                    <a:gd name="T53" fmla="*/ 878 h 879"/>
                    <a:gd name="T54" fmla="*/ 335 w 740"/>
                    <a:gd name="T55" fmla="*/ 823 h 879"/>
                    <a:gd name="T56" fmla="*/ 469 w 740"/>
                    <a:gd name="T57" fmla="*/ 721 h 879"/>
                    <a:gd name="T58" fmla="*/ 461 w 740"/>
                    <a:gd name="T59" fmla="*/ 703 h 879"/>
                    <a:gd name="T60" fmla="*/ 383 w 740"/>
                    <a:gd name="T61" fmla="*/ 769 h 879"/>
                    <a:gd name="T62" fmla="*/ 175 w 740"/>
                    <a:gd name="T63" fmla="*/ 815 h 879"/>
                    <a:gd name="T64" fmla="*/ 21 w 740"/>
                    <a:gd name="T65" fmla="*/ 717 h 879"/>
                    <a:gd name="T66" fmla="*/ 5 w 740"/>
                    <a:gd name="T67" fmla="*/ 559 h 879"/>
                    <a:gd name="T68" fmla="*/ 81 w 740"/>
                    <a:gd name="T69" fmla="*/ 603 h 879"/>
                    <a:gd name="T70" fmla="*/ 94 w 740"/>
                    <a:gd name="T71" fmla="*/ 592 h 879"/>
                    <a:gd name="T72" fmla="*/ 39 w 740"/>
                    <a:gd name="T73" fmla="*/ 529 h 879"/>
                    <a:gd name="T74" fmla="*/ 21 w 740"/>
                    <a:gd name="T75" fmla="*/ 484 h 879"/>
                    <a:gd name="T76" fmla="*/ 11 w 740"/>
                    <a:gd name="T77" fmla="*/ 379 h 879"/>
                    <a:gd name="T78" fmla="*/ 36 w 740"/>
                    <a:gd name="T79" fmla="*/ 314 h 879"/>
                    <a:gd name="T80" fmla="*/ 175 w 740"/>
                    <a:gd name="T81" fmla="*/ 242 h 879"/>
                    <a:gd name="T82" fmla="*/ 317 w 740"/>
                    <a:gd name="T83" fmla="*/ 303 h 879"/>
                    <a:gd name="T84" fmla="*/ 347 w 740"/>
                    <a:gd name="T85" fmla="*/ 372 h 879"/>
                    <a:gd name="T86" fmla="*/ 350 w 740"/>
                    <a:gd name="T87" fmla="*/ 484 h 879"/>
                    <a:gd name="T88" fmla="*/ 368 w 740"/>
                    <a:gd name="T89" fmla="*/ 489 h 879"/>
                    <a:gd name="T90" fmla="*/ 368 w 740"/>
                    <a:gd name="T91" fmla="*/ 361 h 879"/>
                    <a:gd name="T92" fmla="*/ 477 w 740"/>
                    <a:gd name="T93" fmla="*/ 354 h 879"/>
                    <a:gd name="T94" fmla="*/ 477 w 740"/>
                    <a:gd name="T95" fmla="*/ 336 h 879"/>
                    <a:gd name="T96" fmla="*/ 428 w 740"/>
                    <a:gd name="T97" fmla="*/ 342 h 879"/>
                    <a:gd name="T98" fmla="*/ 353 w 740"/>
                    <a:gd name="T99" fmla="*/ 321 h 879"/>
                    <a:gd name="T100" fmla="*/ 256 w 740"/>
                    <a:gd name="T101" fmla="*/ 227 h 879"/>
                    <a:gd name="T102" fmla="*/ 319 w 740"/>
                    <a:gd name="T103" fmla="*/ 101 h 879"/>
                    <a:gd name="T104" fmla="*/ 472 w 740"/>
                    <a:gd name="T105" fmla="*/ 65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0" h="879">
                      <a:moveTo>
                        <a:pt x="363" y="119"/>
                      </a:moveTo>
                      <a:lnTo>
                        <a:pt x="360" y="121"/>
                      </a:lnTo>
                      <a:lnTo>
                        <a:pt x="357" y="123"/>
                      </a:lnTo>
                      <a:lnTo>
                        <a:pt x="355" y="126"/>
                      </a:lnTo>
                      <a:lnTo>
                        <a:pt x="353" y="131"/>
                      </a:lnTo>
                      <a:lnTo>
                        <a:pt x="353" y="134"/>
                      </a:lnTo>
                      <a:lnTo>
                        <a:pt x="355" y="138"/>
                      </a:lnTo>
                      <a:lnTo>
                        <a:pt x="357" y="141"/>
                      </a:lnTo>
                      <a:lnTo>
                        <a:pt x="362" y="142"/>
                      </a:lnTo>
                      <a:lnTo>
                        <a:pt x="405" y="159"/>
                      </a:lnTo>
                      <a:lnTo>
                        <a:pt x="443" y="182"/>
                      </a:lnTo>
                      <a:lnTo>
                        <a:pt x="476" y="214"/>
                      </a:lnTo>
                      <a:lnTo>
                        <a:pt x="504" y="252"/>
                      </a:lnTo>
                      <a:lnTo>
                        <a:pt x="524" y="291"/>
                      </a:lnTo>
                      <a:lnTo>
                        <a:pt x="537" y="336"/>
                      </a:lnTo>
                      <a:lnTo>
                        <a:pt x="540" y="380"/>
                      </a:lnTo>
                      <a:lnTo>
                        <a:pt x="535" y="422"/>
                      </a:lnTo>
                      <a:lnTo>
                        <a:pt x="524" y="460"/>
                      </a:lnTo>
                      <a:lnTo>
                        <a:pt x="505" y="494"/>
                      </a:lnTo>
                      <a:lnTo>
                        <a:pt x="482" y="524"/>
                      </a:lnTo>
                      <a:lnTo>
                        <a:pt x="454" y="549"/>
                      </a:lnTo>
                      <a:lnTo>
                        <a:pt x="421" y="570"/>
                      </a:lnTo>
                      <a:lnTo>
                        <a:pt x="385" y="587"/>
                      </a:lnTo>
                      <a:lnTo>
                        <a:pt x="347" y="597"/>
                      </a:lnTo>
                      <a:lnTo>
                        <a:pt x="305" y="603"/>
                      </a:lnTo>
                      <a:lnTo>
                        <a:pt x="301" y="605"/>
                      </a:lnTo>
                      <a:lnTo>
                        <a:pt x="297" y="608"/>
                      </a:lnTo>
                      <a:lnTo>
                        <a:pt x="296" y="612"/>
                      </a:lnTo>
                      <a:lnTo>
                        <a:pt x="294" y="615"/>
                      </a:lnTo>
                      <a:lnTo>
                        <a:pt x="294" y="620"/>
                      </a:lnTo>
                      <a:lnTo>
                        <a:pt x="296" y="623"/>
                      </a:lnTo>
                      <a:lnTo>
                        <a:pt x="297" y="627"/>
                      </a:lnTo>
                      <a:lnTo>
                        <a:pt x="301" y="628"/>
                      </a:lnTo>
                      <a:lnTo>
                        <a:pt x="305" y="628"/>
                      </a:lnTo>
                      <a:lnTo>
                        <a:pt x="350" y="622"/>
                      </a:lnTo>
                      <a:lnTo>
                        <a:pt x="393" y="608"/>
                      </a:lnTo>
                      <a:lnTo>
                        <a:pt x="433" y="592"/>
                      </a:lnTo>
                      <a:lnTo>
                        <a:pt x="467" y="569"/>
                      </a:lnTo>
                      <a:lnTo>
                        <a:pt x="499" y="541"/>
                      </a:lnTo>
                      <a:lnTo>
                        <a:pt x="502" y="584"/>
                      </a:lnTo>
                      <a:lnTo>
                        <a:pt x="515" y="625"/>
                      </a:lnTo>
                      <a:lnTo>
                        <a:pt x="533" y="665"/>
                      </a:lnTo>
                      <a:lnTo>
                        <a:pt x="557" y="699"/>
                      </a:lnTo>
                      <a:lnTo>
                        <a:pt x="560" y="703"/>
                      </a:lnTo>
                      <a:lnTo>
                        <a:pt x="563" y="704"/>
                      </a:lnTo>
                      <a:lnTo>
                        <a:pt x="568" y="704"/>
                      </a:lnTo>
                      <a:lnTo>
                        <a:pt x="571" y="703"/>
                      </a:lnTo>
                      <a:lnTo>
                        <a:pt x="575" y="701"/>
                      </a:lnTo>
                      <a:lnTo>
                        <a:pt x="578" y="698"/>
                      </a:lnTo>
                      <a:lnTo>
                        <a:pt x="580" y="694"/>
                      </a:lnTo>
                      <a:lnTo>
                        <a:pt x="580" y="691"/>
                      </a:lnTo>
                      <a:lnTo>
                        <a:pt x="576" y="686"/>
                      </a:lnTo>
                      <a:lnTo>
                        <a:pt x="562" y="663"/>
                      </a:lnTo>
                      <a:lnTo>
                        <a:pt x="548" y="638"/>
                      </a:lnTo>
                      <a:lnTo>
                        <a:pt x="537" y="612"/>
                      </a:lnTo>
                      <a:lnTo>
                        <a:pt x="527" y="584"/>
                      </a:lnTo>
                      <a:lnTo>
                        <a:pt x="522" y="554"/>
                      </a:lnTo>
                      <a:lnTo>
                        <a:pt x="524" y="526"/>
                      </a:lnTo>
                      <a:lnTo>
                        <a:pt x="532" y="499"/>
                      </a:lnTo>
                      <a:lnTo>
                        <a:pt x="533" y="494"/>
                      </a:lnTo>
                      <a:lnTo>
                        <a:pt x="548" y="461"/>
                      </a:lnTo>
                      <a:lnTo>
                        <a:pt x="558" y="427"/>
                      </a:lnTo>
                      <a:lnTo>
                        <a:pt x="565" y="387"/>
                      </a:lnTo>
                      <a:lnTo>
                        <a:pt x="563" y="344"/>
                      </a:lnTo>
                      <a:lnTo>
                        <a:pt x="553" y="299"/>
                      </a:lnTo>
                      <a:lnTo>
                        <a:pt x="537" y="258"/>
                      </a:lnTo>
                      <a:lnTo>
                        <a:pt x="512" y="220"/>
                      </a:lnTo>
                      <a:lnTo>
                        <a:pt x="482" y="185"/>
                      </a:lnTo>
                      <a:lnTo>
                        <a:pt x="448" y="156"/>
                      </a:lnTo>
                      <a:lnTo>
                        <a:pt x="410" y="134"/>
                      </a:lnTo>
                      <a:lnTo>
                        <a:pt x="368" y="119"/>
                      </a:lnTo>
                      <a:lnTo>
                        <a:pt x="363" y="119"/>
                      </a:lnTo>
                      <a:close/>
                      <a:moveTo>
                        <a:pt x="566" y="0"/>
                      </a:moveTo>
                      <a:lnTo>
                        <a:pt x="598" y="17"/>
                      </a:lnTo>
                      <a:lnTo>
                        <a:pt x="624" y="38"/>
                      </a:lnTo>
                      <a:lnTo>
                        <a:pt x="644" y="63"/>
                      </a:lnTo>
                      <a:lnTo>
                        <a:pt x="659" y="91"/>
                      </a:lnTo>
                      <a:lnTo>
                        <a:pt x="669" y="121"/>
                      </a:lnTo>
                      <a:lnTo>
                        <a:pt x="675" y="151"/>
                      </a:lnTo>
                      <a:lnTo>
                        <a:pt x="679" y="180"/>
                      </a:lnTo>
                      <a:lnTo>
                        <a:pt x="680" y="209"/>
                      </a:lnTo>
                      <a:lnTo>
                        <a:pt x="680" y="235"/>
                      </a:lnTo>
                      <a:lnTo>
                        <a:pt x="661" y="273"/>
                      </a:lnTo>
                      <a:lnTo>
                        <a:pt x="636" y="308"/>
                      </a:lnTo>
                      <a:lnTo>
                        <a:pt x="609" y="339"/>
                      </a:lnTo>
                      <a:lnTo>
                        <a:pt x="606" y="344"/>
                      </a:lnTo>
                      <a:lnTo>
                        <a:pt x="606" y="349"/>
                      </a:lnTo>
                      <a:lnTo>
                        <a:pt x="606" y="352"/>
                      </a:lnTo>
                      <a:lnTo>
                        <a:pt x="609" y="356"/>
                      </a:lnTo>
                      <a:lnTo>
                        <a:pt x="613" y="359"/>
                      </a:lnTo>
                      <a:lnTo>
                        <a:pt x="618" y="361"/>
                      </a:lnTo>
                      <a:lnTo>
                        <a:pt x="621" y="359"/>
                      </a:lnTo>
                      <a:lnTo>
                        <a:pt x="626" y="357"/>
                      </a:lnTo>
                      <a:lnTo>
                        <a:pt x="652" y="328"/>
                      </a:lnTo>
                      <a:lnTo>
                        <a:pt x="674" y="296"/>
                      </a:lnTo>
                      <a:lnTo>
                        <a:pt x="702" y="324"/>
                      </a:lnTo>
                      <a:lnTo>
                        <a:pt x="722" y="354"/>
                      </a:lnTo>
                      <a:lnTo>
                        <a:pt x="733" y="384"/>
                      </a:lnTo>
                      <a:lnTo>
                        <a:pt x="738" y="413"/>
                      </a:lnTo>
                      <a:lnTo>
                        <a:pt x="740" y="442"/>
                      </a:lnTo>
                      <a:lnTo>
                        <a:pt x="735" y="468"/>
                      </a:lnTo>
                      <a:lnTo>
                        <a:pt x="728" y="494"/>
                      </a:lnTo>
                      <a:lnTo>
                        <a:pt x="707" y="524"/>
                      </a:lnTo>
                      <a:lnTo>
                        <a:pt x="682" y="552"/>
                      </a:lnTo>
                      <a:lnTo>
                        <a:pt x="654" y="575"/>
                      </a:lnTo>
                      <a:lnTo>
                        <a:pt x="624" y="592"/>
                      </a:lnTo>
                      <a:lnTo>
                        <a:pt x="619" y="595"/>
                      </a:lnTo>
                      <a:lnTo>
                        <a:pt x="616" y="598"/>
                      </a:lnTo>
                      <a:lnTo>
                        <a:pt x="616" y="602"/>
                      </a:lnTo>
                      <a:lnTo>
                        <a:pt x="616" y="605"/>
                      </a:lnTo>
                      <a:lnTo>
                        <a:pt x="616" y="610"/>
                      </a:lnTo>
                      <a:lnTo>
                        <a:pt x="619" y="613"/>
                      </a:lnTo>
                      <a:lnTo>
                        <a:pt x="621" y="615"/>
                      </a:lnTo>
                      <a:lnTo>
                        <a:pt x="626" y="617"/>
                      </a:lnTo>
                      <a:lnTo>
                        <a:pt x="629" y="615"/>
                      </a:lnTo>
                      <a:lnTo>
                        <a:pt x="656" y="603"/>
                      </a:lnTo>
                      <a:lnTo>
                        <a:pt x="679" y="587"/>
                      </a:lnTo>
                      <a:lnTo>
                        <a:pt x="700" y="569"/>
                      </a:lnTo>
                      <a:lnTo>
                        <a:pt x="717" y="612"/>
                      </a:lnTo>
                      <a:lnTo>
                        <a:pt x="725" y="650"/>
                      </a:lnTo>
                      <a:lnTo>
                        <a:pt x="728" y="686"/>
                      </a:lnTo>
                      <a:lnTo>
                        <a:pt x="727" y="719"/>
                      </a:lnTo>
                      <a:lnTo>
                        <a:pt x="718" y="747"/>
                      </a:lnTo>
                      <a:lnTo>
                        <a:pt x="707" y="774"/>
                      </a:lnTo>
                      <a:lnTo>
                        <a:pt x="692" y="797"/>
                      </a:lnTo>
                      <a:lnTo>
                        <a:pt x="674" y="818"/>
                      </a:lnTo>
                      <a:lnTo>
                        <a:pt x="652" y="836"/>
                      </a:lnTo>
                      <a:lnTo>
                        <a:pt x="649" y="833"/>
                      </a:lnTo>
                      <a:lnTo>
                        <a:pt x="646" y="831"/>
                      </a:lnTo>
                      <a:lnTo>
                        <a:pt x="642" y="831"/>
                      </a:lnTo>
                      <a:lnTo>
                        <a:pt x="637" y="833"/>
                      </a:lnTo>
                      <a:lnTo>
                        <a:pt x="604" y="850"/>
                      </a:lnTo>
                      <a:lnTo>
                        <a:pt x="571" y="863"/>
                      </a:lnTo>
                      <a:lnTo>
                        <a:pt x="535" y="873"/>
                      </a:lnTo>
                      <a:lnTo>
                        <a:pt x="500" y="878"/>
                      </a:lnTo>
                      <a:lnTo>
                        <a:pt x="464" y="879"/>
                      </a:lnTo>
                      <a:lnTo>
                        <a:pt x="429" y="874"/>
                      </a:lnTo>
                      <a:lnTo>
                        <a:pt x="396" y="863"/>
                      </a:lnTo>
                      <a:lnTo>
                        <a:pt x="365" y="846"/>
                      </a:lnTo>
                      <a:lnTo>
                        <a:pt x="335" y="823"/>
                      </a:lnTo>
                      <a:lnTo>
                        <a:pt x="373" y="805"/>
                      </a:lnTo>
                      <a:lnTo>
                        <a:pt x="408" y="782"/>
                      </a:lnTo>
                      <a:lnTo>
                        <a:pt x="439" y="755"/>
                      </a:lnTo>
                      <a:lnTo>
                        <a:pt x="467" y="724"/>
                      </a:lnTo>
                      <a:lnTo>
                        <a:pt x="469" y="721"/>
                      </a:lnTo>
                      <a:lnTo>
                        <a:pt x="469" y="716"/>
                      </a:lnTo>
                      <a:lnTo>
                        <a:pt x="469" y="711"/>
                      </a:lnTo>
                      <a:lnTo>
                        <a:pt x="466" y="707"/>
                      </a:lnTo>
                      <a:lnTo>
                        <a:pt x="464" y="704"/>
                      </a:lnTo>
                      <a:lnTo>
                        <a:pt x="461" y="703"/>
                      </a:lnTo>
                      <a:lnTo>
                        <a:pt x="456" y="703"/>
                      </a:lnTo>
                      <a:lnTo>
                        <a:pt x="452" y="704"/>
                      </a:lnTo>
                      <a:lnTo>
                        <a:pt x="449" y="707"/>
                      </a:lnTo>
                      <a:lnTo>
                        <a:pt x="418" y="741"/>
                      </a:lnTo>
                      <a:lnTo>
                        <a:pt x="383" y="769"/>
                      </a:lnTo>
                      <a:lnTo>
                        <a:pt x="345" y="792"/>
                      </a:lnTo>
                      <a:lnTo>
                        <a:pt x="304" y="808"/>
                      </a:lnTo>
                      <a:lnTo>
                        <a:pt x="263" y="817"/>
                      </a:lnTo>
                      <a:lnTo>
                        <a:pt x="218" y="820"/>
                      </a:lnTo>
                      <a:lnTo>
                        <a:pt x="175" y="815"/>
                      </a:lnTo>
                      <a:lnTo>
                        <a:pt x="130" y="805"/>
                      </a:lnTo>
                      <a:lnTo>
                        <a:pt x="89" y="785"/>
                      </a:lnTo>
                      <a:lnTo>
                        <a:pt x="61" y="767"/>
                      </a:lnTo>
                      <a:lnTo>
                        <a:pt x="38" y="744"/>
                      </a:lnTo>
                      <a:lnTo>
                        <a:pt x="21" y="717"/>
                      </a:lnTo>
                      <a:lnTo>
                        <a:pt x="10" y="688"/>
                      </a:lnTo>
                      <a:lnTo>
                        <a:pt x="1" y="656"/>
                      </a:lnTo>
                      <a:lnTo>
                        <a:pt x="0" y="625"/>
                      </a:lnTo>
                      <a:lnTo>
                        <a:pt x="0" y="592"/>
                      </a:lnTo>
                      <a:lnTo>
                        <a:pt x="5" y="559"/>
                      </a:lnTo>
                      <a:lnTo>
                        <a:pt x="13" y="527"/>
                      </a:lnTo>
                      <a:lnTo>
                        <a:pt x="31" y="556"/>
                      </a:lnTo>
                      <a:lnTo>
                        <a:pt x="53" y="580"/>
                      </a:lnTo>
                      <a:lnTo>
                        <a:pt x="77" y="602"/>
                      </a:lnTo>
                      <a:lnTo>
                        <a:pt x="81" y="603"/>
                      </a:lnTo>
                      <a:lnTo>
                        <a:pt x="86" y="603"/>
                      </a:lnTo>
                      <a:lnTo>
                        <a:pt x="89" y="602"/>
                      </a:lnTo>
                      <a:lnTo>
                        <a:pt x="92" y="600"/>
                      </a:lnTo>
                      <a:lnTo>
                        <a:pt x="94" y="595"/>
                      </a:lnTo>
                      <a:lnTo>
                        <a:pt x="94" y="592"/>
                      </a:lnTo>
                      <a:lnTo>
                        <a:pt x="94" y="589"/>
                      </a:lnTo>
                      <a:lnTo>
                        <a:pt x="92" y="584"/>
                      </a:lnTo>
                      <a:lnTo>
                        <a:pt x="89" y="580"/>
                      </a:lnTo>
                      <a:lnTo>
                        <a:pt x="63" y="557"/>
                      </a:lnTo>
                      <a:lnTo>
                        <a:pt x="39" y="529"/>
                      </a:lnTo>
                      <a:lnTo>
                        <a:pt x="23" y="498"/>
                      </a:lnTo>
                      <a:lnTo>
                        <a:pt x="23" y="496"/>
                      </a:lnTo>
                      <a:lnTo>
                        <a:pt x="25" y="493"/>
                      </a:lnTo>
                      <a:lnTo>
                        <a:pt x="23" y="488"/>
                      </a:lnTo>
                      <a:lnTo>
                        <a:pt x="21" y="484"/>
                      </a:lnTo>
                      <a:lnTo>
                        <a:pt x="16" y="483"/>
                      </a:lnTo>
                      <a:lnTo>
                        <a:pt x="8" y="453"/>
                      </a:lnTo>
                      <a:lnTo>
                        <a:pt x="5" y="422"/>
                      </a:lnTo>
                      <a:lnTo>
                        <a:pt x="6" y="390"/>
                      </a:lnTo>
                      <a:lnTo>
                        <a:pt x="11" y="379"/>
                      </a:lnTo>
                      <a:lnTo>
                        <a:pt x="13" y="375"/>
                      </a:lnTo>
                      <a:lnTo>
                        <a:pt x="13" y="372"/>
                      </a:lnTo>
                      <a:lnTo>
                        <a:pt x="11" y="370"/>
                      </a:lnTo>
                      <a:lnTo>
                        <a:pt x="21" y="341"/>
                      </a:lnTo>
                      <a:lnTo>
                        <a:pt x="36" y="314"/>
                      </a:lnTo>
                      <a:lnTo>
                        <a:pt x="56" y="288"/>
                      </a:lnTo>
                      <a:lnTo>
                        <a:pt x="81" y="268"/>
                      </a:lnTo>
                      <a:lnTo>
                        <a:pt x="111" y="253"/>
                      </a:lnTo>
                      <a:lnTo>
                        <a:pt x="142" y="245"/>
                      </a:lnTo>
                      <a:lnTo>
                        <a:pt x="175" y="242"/>
                      </a:lnTo>
                      <a:lnTo>
                        <a:pt x="210" y="243"/>
                      </a:lnTo>
                      <a:lnTo>
                        <a:pt x="241" y="252"/>
                      </a:lnTo>
                      <a:lnTo>
                        <a:pt x="271" y="263"/>
                      </a:lnTo>
                      <a:lnTo>
                        <a:pt x="297" y="281"/>
                      </a:lnTo>
                      <a:lnTo>
                        <a:pt x="317" y="303"/>
                      </a:lnTo>
                      <a:lnTo>
                        <a:pt x="332" y="328"/>
                      </a:lnTo>
                      <a:lnTo>
                        <a:pt x="332" y="331"/>
                      </a:lnTo>
                      <a:lnTo>
                        <a:pt x="334" y="334"/>
                      </a:lnTo>
                      <a:lnTo>
                        <a:pt x="337" y="337"/>
                      </a:lnTo>
                      <a:lnTo>
                        <a:pt x="347" y="372"/>
                      </a:lnTo>
                      <a:lnTo>
                        <a:pt x="352" y="407"/>
                      </a:lnTo>
                      <a:lnTo>
                        <a:pt x="353" y="443"/>
                      </a:lnTo>
                      <a:lnTo>
                        <a:pt x="348" y="476"/>
                      </a:lnTo>
                      <a:lnTo>
                        <a:pt x="350" y="481"/>
                      </a:lnTo>
                      <a:lnTo>
                        <a:pt x="350" y="484"/>
                      </a:lnTo>
                      <a:lnTo>
                        <a:pt x="353" y="488"/>
                      </a:lnTo>
                      <a:lnTo>
                        <a:pt x="357" y="491"/>
                      </a:lnTo>
                      <a:lnTo>
                        <a:pt x="362" y="491"/>
                      </a:lnTo>
                      <a:lnTo>
                        <a:pt x="365" y="491"/>
                      </a:lnTo>
                      <a:lnTo>
                        <a:pt x="368" y="489"/>
                      </a:lnTo>
                      <a:lnTo>
                        <a:pt x="372" y="488"/>
                      </a:lnTo>
                      <a:lnTo>
                        <a:pt x="373" y="483"/>
                      </a:lnTo>
                      <a:lnTo>
                        <a:pt x="376" y="442"/>
                      </a:lnTo>
                      <a:lnTo>
                        <a:pt x="375" y="402"/>
                      </a:lnTo>
                      <a:lnTo>
                        <a:pt x="368" y="361"/>
                      </a:lnTo>
                      <a:lnTo>
                        <a:pt x="393" y="367"/>
                      </a:lnTo>
                      <a:lnTo>
                        <a:pt x="419" y="369"/>
                      </a:lnTo>
                      <a:lnTo>
                        <a:pt x="448" y="364"/>
                      </a:lnTo>
                      <a:lnTo>
                        <a:pt x="472" y="356"/>
                      </a:lnTo>
                      <a:lnTo>
                        <a:pt x="477" y="354"/>
                      </a:lnTo>
                      <a:lnTo>
                        <a:pt x="479" y="351"/>
                      </a:lnTo>
                      <a:lnTo>
                        <a:pt x="481" y="346"/>
                      </a:lnTo>
                      <a:lnTo>
                        <a:pt x="481" y="342"/>
                      </a:lnTo>
                      <a:lnTo>
                        <a:pt x="481" y="339"/>
                      </a:lnTo>
                      <a:lnTo>
                        <a:pt x="477" y="336"/>
                      </a:lnTo>
                      <a:lnTo>
                        <a:pt x="474" y="332"/>
                      </a:lnTo>
                      <a:lnTo>
                        <a:pt x="471" y="332"/>
                      </a:lnTo>
                      <a:lnTo>
                        <a:pt x="466" y="332"/>
                      </a:lnTo>
                      <a:lnTo>
                        <a:pt x="448" y="339"/>
                      </a:lnTo>
                      <a:lnTo>
                        <a:pt x="428" y="342"/>
                      </a:lnTo>
                      <a:lnTo>
                        <a:pt x="408" y="344"/>
                      </a:lnTo>
                      <a:lnTo>
                        <a:pt x="386" y="342"/>
                      </a:lnTo>
                      <a:lnTo>
                        <a:pt x="370" y="336"/>
                      </a:lnTo>
                      <a:lnTo>
                        <a:pt x="355" y="323"/>
                      </a:lnTo>
                      <a:lnTo>
                        <a:pt x="353" y="321"/>
                      </a:lnTo>
                      <a:lnTo>
                        <a:pt x="337" y="291"/>
                      </a:lnTo>
                      <a:lnTo>
                        <a:pt x="315" y="265"/>
                      </a:lnTo>
                      <a:lnTo>
                        <a:pt x="297" y="248"/>
                      </a:lnTo>
                      <a:lnTo>
                        <a:pt x="277" y="237"/>
                      </a:lnTo>
                      <a:lnTo>
                        <a:pt x="256" y="227"/>
                      </a:lnTo>
                      <a:lnTo>
                        <a:pt x="279" y="207"/>
                      </a:lnTo>
                      <a:lnTo>
                        <a:pt x="297" y="184"/>
                      </a:lnTo>
                      <a:lnTo>
                        <a:pt x="310" y="157"/>
                      </a:lnTo>
                      <a:lnTo>
                        <a:pt x="317" y="129"/>
                      </a:lnTo>
                      <a:lnTo>
                        <a:pt x="319" y="101"/>
                      </a:lnTo>
                      <a:lnTo>
                        <a:pt x="317" y="71"/>
                      </a:lnTo>
                      <a:lnTo>
                        <a:pt x="357" y="76"/>
                      </a:lnTo>
                      <a:lnTo>
                        <a:pt x="396" y="78"/>
                      </a:lnTo>
                      <a:lnTo>
                        <a:pt x="434" y="73"/>
                      </a:lnTo>
                      <a:lnTo>
                        <a:pt x="472" y="65"/>
                      </a:lnTo>
                      <a:lnTo>
                        <a:pt x="507" y="48"/>
                      </a:lnTo>
                      <a:lnTo>
                        <a:pt x="540" y="27"/>
                      </a:lnTo>
                      <a:lnTo>
                        <a:pt x="5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17" name="Freeform 10">
                  <a:extLst>
                    <a:ext uri="{FF2B5EF4-FFF2-40B4-BE49-F238E27FC236}">
                      <a16:creationId xmlns:a16="http://schemas.microsoft.com/office/drawing/2014/main" id="{AB56AC14-28B8-0B6B-EDE6-A536140AB2D6}"/>
                    </a:ext>
                  </a:extLst>
                </p:cNvPr>
                <p:cNvSpPr>
                  <a:spLocks/>
                </p:cNvSpPr>
                <p:nvPr/>
              </p:nvSpPr>
              <p:spPr bwMode="auto">
                <a:xfrm>
                  <a:off x="8648701" y="3325813"/>
                  <a:ext cx="327025" cy="379413"/>
                </a:xfrm>
                <a:custGeom>
                  <a:avLst/>
                  <a:gdLst>
                    <a:gd name="T0" fmla="*/ 79 w 411"/>
                    <a:gd name="T1" fmla="*/ 0 h 480"/>
                    <a:gd name="T2" fmla="*/ 84 w 411"/>
                    <a:gd name="T3" fmla="*/ 34 h 480"/>
                    <a:gd name="T4" fmla="*/ 94 w 411"/>
                    <a:gd name="T5" fmla="*/ 67 h 480"/>
                    <a:gd name="T6" fmla="*/ 109 w 411"/>
                    <a:gd name="T7" fmla="*/ 96 h 480"/>
                    <a:gd name="T8" fmla="*/ 130 w 411"/>
                    <a:gd name="T9" fmla="*/ 123 h 480"/>
                    <a:gd name="T10" fmla="*/ 157 w 411"/>
                    <a:gd name="T11" fmla="*/ 146 h 480"/>
                    <a:gd name="T12" fmla="*/ 195 w 411"/>
                    <a:gd name="T13" fmla="*/ 169 h 480"/>
                    <a:gd name="T14" fmla="*/ 236 w 411"/>
                    <a:gd name="T15" fmla="*/ 186 h 480"/>
                    <a:gd name="T16" fmla="*/ 279 w 411"/>
                    <a:gd name="T17" fmla="*/ 199 h 480"/>
                    <a:gd name="T18" fmla="*/ 324 w 411"/>
                    <a:gd name="T19" fmla="*/ 207 h 480"/>
                    <a:gd name="T20" fmla="*/ 325 w 411"/>
                    <a:gd name="T21" fmla="*/ 227 h 480"/>
                    <a:gd name="T22" fmla="*/ 332 w 411"/>
                    <a:gd name="T23" fmla="*/ 248 h 480"/>
                    <a:gd name="T24" fmla="*/ 340 w 411"/>
                    <a:gd name="T25" fmla="*/ 273 h 480"/>
                    <a:gd name="T26" fmla="*/ 350 w 411"/>
                    <a:gd name="T27" fmla="*/ 298 h 480"/>
                    <a:gd name="T28" fmla="*/ 362 w 411"/>
                    <a:gd name="T29" fmla="*/ 324 h 480"/>
                    <a:gd name="T30" fmla="*/ 373 w 411"/>
                    <a:gd name="T31" fmla="*/ 351 h 480"/>
                    <a:gd name="T32" fmla="*/ 385 w 411"/>
                    <a:gd name="T33" fmla="*/ 376 h 480"/>
                    <a:gd name="T34" fmla="*/ 395 w 411"/>
                    <a:gd name="T35" fmla="*/ 399 h 480"/>
                    <a:gd name="T36" fmla="*/ 403 w 411"/>
                    <a:gd name="T37" fmla="*/ 418 h 480"/>
                    <a:gd name="T38" fmla="*/ 408 w 411"/>
                    <a:gd name="T39" fmla="*/ 437 h 480"/>
                    <a:gd name="T40" fmla="*/ 411 w 411"/>
                    <a:gd name="T41" fmla="*/ 450 h 480"/>
                    <a:gd name="T42" fmla="*/ 409 w 411"/>
                    <a:gd name="T43" fmla="*/ 458 h 480"/>
                    <a:gd name="T44" fmla="*/ 401 w 411"/>
                    <a:gd name="T45" fmla="*/ 461 h 480"/>
                    <a:gd name="T46" fmla="*/ 383 w 411"/>
                    <a:gd name="T47" fmla="*/ 461 h 480"/>
                    <a:gd name="T48" fmla="*/ 358 w 411"/>
                    <a:gd name="T49" fmla="*/ 465 h 480"/>
                    <a:gd name="T50" fmla="*/ 333 w 411"/>
                    <a:gd name="T51" fmla="*/ 466 h 480"/>
                    <a:gd name="T52" fmla="*/ 307 w 411"/>
                    <a:gd name="T53" fmla="*/ 470 h 480"/>
                    <a:gd name="T54" fmla="*/ 284 w 411"/>
                    <a:gd name="T55" fmla="*/ 475 h 480"/>
                    <a:gd name="T56" fmla="*/ 264 w 411"/>
                    <a:gd name="T57" fmla="*/ 476 h 480"/>
                    <a:gd name="T58" fmla="*/ 251 w 411"/>
                    <a:gd name="T59" fmla="*/ 480 h 480"/>
                    <a:gd name="T60" fmla="*/ 248 w 411"/>
                    <a:gd name="T61" fmla="*/ 480 h 480"/>
                    <a:gd name="T62" fmla="*/ 193 w 411"/>
                    <a:gd name="T63" fmla="*/ 440 h 480"/>
                    <a:gd name="T64" fmla="*/ 148 w 411"/>
                    <a:gd name="T65" fmla="*/ 397 h 480"/>
                    <a:gd name="T66" fmla="*/ 112 w 411"/>
                    <a:gd name="T67" fmla="*/ 352 h 480"/>
                    <a:gd name="T68" fmla="*/ 81 w 411"/>
                    <a:gd name="T69" fmla="*/ 308 h 480"/>
                    <a:gd name="T70" fmla="*/ 56 w 411"/>
                    <a:gd name="T71" fmla="*/ 263 h 480"/>
                    <a:gd name="T72" fmla="*/ 38 w 411"/>
                    <a:gd name="T73" fmla="*/ 220 h 480"/>
                    <a:gd name="T74" fmla="*/ 23 w 411"/>
                    <a:gd name="T75" fmla="*/ 179 h 480"/>
                    <a:gd name="T76" fmla="*/ 13 w 411"/>
                    <a:gd name="T77" fmla="*/ 141 h 480"/>
                    <a:gd name="T78" fmla="*/ 6 w 411"/>
                    <a:gd name="T79" fmla="*/ 108 h 480"/>
                    <a:gd name="T80" fmla="*/ 1 w 411"/>
                    <a:gd name="T81" fmla="*/ 78 h 480"/>
                    <a:gd name="T82" fmla="*/ 0 w 411"/>
                    <a:gd name="T83" fmla="*/ 55 h 480"/>
                    <a:gd name="T84" fmla="*/ 0 w 411"/>
                    <a:gd name="T85" fmla="*/ 38 h 480"/>
                    <a:gd name="T86" fmla="*/ 29 w 411"/>
                    <a:gd name="T87" fmla="*/ 32 h 480"/>
                    <a:gd name="T88" fmla="*/ 56 w 411"/>
                    <a:gd name="T89" fmla="*/ 20 h 480"/>
                    <a:gd name="T90" fmla="*/ 79 w 411"/>
                    <a:gd name="T9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1" h="480">
                      <a:moveTo>
                        <a:pt x="79" y="0"/>
                      </a:moveTo>
                      <a:lnTo>
                        <a:pt x="84" y="34"/>
                      </a:lnTo>
                      <a:lnTo>
                        <a:pt x="94" y="67"/>
                      </a:lnTo>
                      <a:lnTo>
                        <a:pt x="109" y="96"/>
                      </a:lnTo>
                      <a:lnTo>
                        <a:pt x="130" y="123"/>
                      </a:lnTo>
                      <a:lnTo>
                        <a:pt x="157" y="146"/>
                      </a:lnTo>
                      <a:lnTo>
                        <a:pt x="195" y="169"/>
                      </a:lnTo>
                      <a:lnTo>
                        <a:pt x="236" y="186"/>
                      </a:lnTo>
                      <a:lnTo>
                        <a:pt x="279" y="199"/>
                      </a:lnTo>
                      <a:lnTo>
                        <a:pt x="324" y="207"/>
                      </a:lnTo>
                      <a:lnTo>
                        <a:pt x="325" y="227"/>
                      </a:lnTo>
                      <a:lnTo>
                        <a:pt x="332" y="248"/>
                      </a:lnTo>
                      <a:lnTo>
                        <a:pt x="340" y="273"/>
                      </a:lnTo>
                      <a:lnTo>
                        <a:pt x="350" y="298"/>
                      </a:lnTo>
                      <a:lnTo>
                        <a:pt x="362" y="324"/>
                      </a:lnTo>
                      <a:lnTo>
                        <a:pt x="373" y="351"/>
                      </a:lnTo>
                      <a:lnTo>
                        <a:pt x="385" y="376"/>
                      </a:lnTo>
                      <a:lnTo>
                        <a:pt x="395" y="399"/>
                      </a:lnTo>
                      <a:lnTo>
                        <a:pt x="403" y="418"/>
                      </a:lnTo>
                      <a:lnTo>
                        <a:pt x="408" y="437"/>
                      </a:lnTo>
                      <a:lnTo>
                        <a:pt x="411" y="450"/>
                      </a:lnTo>
                      <a:lnTo>
                        <a:pt x="409" y="458"/>
                      </a:lnTo>
                      <a:lnTo>
                        <a:pt x="401" y="461"/>
                      </a:lnTo>
                      <a:lnTo>
                        <a:pt x="383" y="461"/>
                      </a:lnTo>
                      <a:lnTo>
                        <a:pt x="358" y="465"/>
                      </a:lnTo>
                      <a:lnTo>
                        <a:pt x="333" y="466"/>
                      </a:lnTo>
                      <a:lnTo>
                        <a:pt x="307" y="470"/>
                      </a:lnTo>
                      <a:lnTo>
                        <a:pt x="284" y="475"/>
                      </a:lnTo>
                      <a:lnTo>
                        <a:pt x="264" y="476"/>
                      </a:lnTo>
                      <a:lnTo>
                        <a:pt x="251" y="480"/>
                      </a:lnTo>
                      <a:lnTo>
                        <a:pt x="248" y="480"/>
                      </a:lnTo>
                      <a:lnTo>
                        <a:pt x="193" y="440"/>
                      </a:lnTo>
                      <a:lnTo>
                        <a:pt x="148" y="397"/>
                      </a:lnTo>
                      <a:lnTo>
                        <a:pt x="112" y="352"/>
                      </a:lnTo>
                      <a:lnTo>
                        <a:pt x="81" y="308"/>
                      </a:lnTo>
                      <a:lnTo>
                        <a:pt x="56" y="263"/>
                      </a:lnTo>
                      <a:lnTo>
                        <a:pt x="38" y="220"/>
                      </a:lnTo>
                      <a:lnTo>
                        <a:pt x="23" y="179"/>
                      </a:lnTo>
                      <a:lnTo>
                        <a:pt x="13" y="141"/>
                      </a:lnTo>
                      <a:lnTo>
                        <a:pt x="6" y="108"/>
                      </a:lnTo>
                      <a:lnTo>
                        <a:pt x="1" y="78"/>
                      </a:lnTo>
                      <a:lnTo>
                        <a:pt x="0" y="55"/>
                      </a:lnTo>
                      <a:lnTo>
                        <a:pt x="0" y="38"/>
                      </a:lnTo>
                      <a:lnTo>
                        <a:pt x="29" y="32"/>
                      </a:lnTo>
                      <a:lnTo>
                        <a:pt x="56" y="20"/>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sp>
            <p:nvSpPr>
              <p:cNvPr id="211" name="Freeform 11">
                <a:extLst>
                  <a:ext uri="{FF2B5EF4-FFF2-40B4-BE49-F238E27FC236}">
                    <a16:creationId xmlns:a16="http://schemas.microsoft.com/office/drawing/2014/main" id="{A91BBE2F-1CCB-CA51-FC3C-15025C7D1B36}"/>
                  </a:ext>
                </a:extLst>
              </p:cNvPr>
              <p:cNvSpPr>
                <a:spLocks/>
              </p:cNvSpPr>
              <p:nvPr/>
            </p:nvSpPr>
            <p:spPr bwMode="auto">
              <a:xfrm>
                <a:off x="5186384" y="3027510"/>
                <a:ext cx="984056" cy="738042"/>
              </a:xfrm>
              <a:custGeom>
                <a:avLst/>
                <a:gdLst>
                  <a:gd name="T0" fmla="*/ 724 w 1576"/>
                  <a:gd name="T1" fmla="*/ 122 h 1183"/>
                  <a:gd name="T2" fmla="*/ 686 w 1576"/>
                  <a:gd name="T3" fmla="*/ 223 h 1183"/>
                  <a:gd name="T4" fmla="*/ 887 w 1576"/>
                  <a:gd name="T5" fmla="*/ 102 h 1183"/>
                  <a:gd name="T6" fmla="*/ 1059 w 1576"/>
                  <a:gd name="T7" fmla="*/ 274 h 1183"/>
                  <a:gd name="T8" fmla="*/ 1056 w 1576"/>
                  <a:gd name="T9" fmla="*/ 325 h 1183"/>
                  <a:gd name="T10" fmla="*/ 1327 w 1576"/>
                  <a:gd name="T11" fmla="*/ 367 h 1183"/>
                  <a:gd name="T12" fmla="*/ 1332 w 1576"/>
                  <a:gd name="T13" fmla="*/ 591 h 1183"/>
                  <a:gd name="T14" fmla="*/ 1309 w 1576"/>
                  <a:gd name="T15" fmla="*/ 628 h 1183"/>
                  <a:gd name="T16" fmla="*/ 1573 w 1576"/>
                  <a:gd name="T17" fmla="*/ 758 h 1183"/>
                  <a:gd name="T18" fmla="*/ 1547 w 1576"/>
                  <a:gd name="T19" fmla="*/ 930 h 1183"/>
                  <a:gd name="T20" fmla="*/ 1289 w 1576"/>
                  <a:gd name="T21" fmla="*/ 882 h 1183"/>
                  <a:gd name="T22" fmla="*/ 1284 w 1576"/>
                  <a:gd name="T23" fmla="*/ 922 h 1183"/>
                  <a:gd name="T24" fmla="*/ 1200 w 1576"/>
                  <a:gd name="T25" fmla="*/ 1160 h 1183"/>
                  <a:gd name="T26" fmla="*/ 1056 w 1576"/>
                  <a:gd name="T27" fmla="*/ 1168 h 1183"/>
                  <a:gd name="T28" fmla="*/ 1079 w 1576"/>
                  <a:gd name="T29" fmla="*/ 856 h 1183"/>
                  <a:gd name="T30" fmla="*/ 894 w 1576"/>
                  <a:gd name="T31" fmla="*/ 684 h 1183"/>
                  <a:gd name="T32" fmla="*/ 876 w 1576"/>
                  <a:gd name="T33" fmla="*/ 720 h 1183"/>
                  <a:gd name="T34" fmla="*/ 848 w 1576"/>
                  <a:gd name="T35" fmla="*/ 849 h 1183"/>
                  <a:gd name="T36" fmla="*/ 1058 w 1576"/>
                  <a:gd name="T37" fmla="*/ 869 h 1183"/>
                  <a:gd name="T38" fmla="*/ 1020 w 1576"/>
                  <a:gd name="T39" fmla="*/ 1158 h 1183"/>
                  <a:gd name="T40" fmla="*/ 871 w 1576"/>
                  <a:gd name="T41" fmla="*/ 968 h 1183"/>
                  <a:gd name="T42" fmla="*/ 588 w 1576"/>
                  <a:gd name="T43" fmla="*/ 929 h 1183"/>
                  <a:gd name="T44" fmla="*/ 531 w 1576"/>
                  <a:gd name="T45" fmla="*/ 887 h 1183"/>
                  <a:gd name="T46" fmla="*/ 464 w 1576"/>
                  <a:gd name="T47" fmla="*/ 623 h 1183"/>
                  <a:gd name="T48" fmla="*/ 616 w 1576"/>
                  <a:gd name="T49" fmla="*/ 448 h 1183"/>
                  <a:gd name="T50" fmla="*/ 782 w 1576"/>
                  <a:gd name="T51" fmla="*/ 634 h 1183"/>
                  <a:gd name="T52" fmla="*/ 729 w 1576"/>
                  <a:gd name="T53" fmla="*/ 777 h 1183"/>
                  <a:gd name="T54" fmla="*/ 868 w 1576"/>
                  <a:gd name="T55" fmla="*/ 631 h 1183"/>
                  <a:gd name="T56" fmla="*/ 1046 w 1576"/>
                  <a:gd name="T57" fmla="*/ 613 h 1183"/>
                  <a:gd name="T58" fmla="*/ 864 w 1576"/>
                  <a:gd name="T59" fmla="*/ 605 h 1183"/>
                  <a:gd name="T60" fmla="*/ 668 w 1576"/>
                  <a:gd name="T61" fmla="*/ 428 h 1183"/>
                  <a:gd name="T62" fmla="*/ 435 w 1576"/>
                  <a:gd name="T63" fmla="*/ 539 h 1183"/>
                  <a:gd name="T64" fmla="*/ 240 w 1576"/>
                  <a:gd name="T65" fmla="*/ 544 h 1183"/>
                  <a:gd name="T66" fmla="*/ 367 w 1576"/>
                  <a:gd name="T67" fmla="*/ 534 h 1183"/>
                  <a:gd name="T68" fmla="*/ 496 w 1576"/>
                  <a:gd name="T69" fmla="*/ 757 h 1183"/>
                  <a:gd name="T70" fmla="*/ 418 w 1576"/>
                  <a:gd name="T71" fmla="*/ 1001 h 1183"/>
                  <a:gd name="T72" fmla="*/ 263 w 1576"/>
                  <a:gd name="T73" fmla="*/ 1009 h 1183"/>
                  <a:gd name="T74" fmla="*/ 202 w 1576"/>
                  <a:gd name="T75" fmla="*/ 651 h 1183"/>
                  <a:gd name="T76" fmla="*/ 430 w 1576"/>
                  <a:gd name="T77" fmla="*/ 281 h 1183"/>
                  <a:gd name="T78" fmla="*/ 631 w 1576"/>
                  <a:gd name="T79" fmla="*/ 375 h 1183"/>
                  <a:gd name="T80" fmla="*/ 821 w 1576"/>
                  <a:gd name="T81" fmla="*/ 302 h 1183"/>
                  <a:gd name="T82" fmla="*/ 965 w 1576"/>
                  <a:gd name="T83" fmla="*/ 451 h 1183"/>
                  <a:gd name="T84" fmla="*/ 897 w 1576"/>
                  <a:gd name="T85" fmla="*/ 496 h 1183"/>
                  <a:gd name="T86" fmla="*/ 1084 w 1576"/>
                  <a:gd name="T87" fmla="*/ 486 h 1183"/>
                  <a:gd name="T88" fmla="*/ 1205 w 1576"/>
                  <a:gd name="T89" fmla="*/ 663 h 1183"/>
                  <a:gd name="T90" fmla="*/ 1216 w 1576"/>
                  <a:gd name="T91" fmla="*/ 821 h 1183"/>
                  <a:gd name="T92" fmla="*/ 1408 w 1576"/>
                  <a:gd name="T93" fmla="*/ 765 h 1183"/>
                  <a:gd name="T94" fmla="*/ 1366 w 1576"/>
                  <a:gd name="T95" fmla="*/ 732 h 1183"/>
                  <a:gd name="T96" fmla="*/ 1173 w 1576"/>
                  <a:gd name="T97" fmla="*/ 520 h 1183"/>
                  <a:gd name="T98" fmla="*/ 930 w 1576"/>
                  <a:gd name="T99" fmla="*/ 296 h 1183"/>
                  <a:gd name="T100" fmla="*/ 501 w 1576"/>
                  <a:gd name="T101" fmla="*/ 254 h 1183"/>
                  <a:gd name="T102" fmla="*/ 157 w 1576"/>
                  <a:gd name="T103" fmla="*/ 502 h 1183"/>
                  <a:gd name="T104" fmla="*/ 268 w 1576"/>
                  <a:gd name="T105" fmla="*/ 857 h 1183"/>
                  <a:gd name="T106" fmla="*/ 91 w 1576"/>
                  <a:gd name="T107" fmla="*/ 1071 h 1183"/>
                  <a:gd name="T108" fmla="*/ 12 w 1576"/>
                  <a:gd name="T109" fmla="*/ 669 h 1183"/>
                  <a:gd name="T110" fmla="*/ 248 w 1576"/>
                  <a:gd name="T111" fmla="*/ 157 h 1183"/>
                  <a:gd name="T112" fmla="*/ 372 w 1576"/>
                  <a:gd name="T113" fmla="*/ 210 h 1183"/>
                  <a:gd name="T114" fmla="*/ 514 w 1576"/>
                  <a:gd name="T115" fmla="*/ 41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6" h="1183">
                    <a:moveTo>
                      <a:pt x="635" y="0"/>
                    </a:moveTo>
                    <a:lnTo>
                      <a:pt x="678" y="7"/>
                    </a:lnTo>
                    <a:lnTo>
                      <a:pt x="717" y="18"/>
                    </a:lnTo>
                    <a:lnTo>
                      <a:pt x="750" y="31"/>
                    </a:lnTo>
                    <a:lnTo>
                      <a:pt x="778" y="48"/>
                    </a:lnTo>
                    <a:lnTo>
                      <a:pt x="801" y="64"/>
                    </a:lnTo>
                    <a:lnTo>
                      <a:pt x="818" y="79"/>
                    </a:lnTo>
                    <a:lnTo>
                      <a:pt x="785" y="89"/>
                    </a:lnTo>
                    <a:lnTo>
                      <a:pt x="752" y="104"/>
                    </a:lnTo>
                    <a:lnTo>
                      <a:pt x="724" y="122"/>
                    </a:lnTo>
                    <a:lnTo>
                      <a:pt x="701" y="147"/>
                    </a:lnTo>
                    <a:lnTo>
                      <a:pt x="681" y="175"/>
                    </a:lnTo>
                    <a:lnTo>
                      <a:pt x="668" y="210"/>
                    </a:lnTo>
                    <a:lnTo>
                      <a:pt x="666" y="215"/>
                    </a:lnTo>
                    <a:lnTo>
                      <a:pt x="668" y="218"/>
                    </a:lnTo>
                    <a:lnTo>
                      <a:pt x="671" y="221"/>
                    </a:lnTo>
                    <a:lnTo>
                      <a:pt x="674" y="225"/>
                    </a:lnTo>
                    <a:lnTo>
                      <a:pt x="678" y="225"/>
                    </a:lnTo>
                    <a:lnTo>
                      <a:pt x="681" y="225"/>
                    </a:lnTo>
                    <a:lnTo>
                      <a:pt x="686" y="223"/>
                    </a:lnTo>
                    <a:lnTo>
                      <a:pt x="689" y="221"/>
                    </a:lnTo>
                    <a:lnTo>
                      <a:pt x="691" y="216"/>
                    </a:lnTo>
                    <a:lnTo>
                      <a:pt x="702" y="188"/>
                    </a:lnTo>
                    <a:lnTo>
                      <a:pt x="717" y="164"/>
                    </a:lnTo>
                    <a:lnTo>
                      <a:pt x="737" y="144"/>
                    </a:lnTo>
                    <a:lnTo>
                      <a:pt x="760" y="127"/>
                    </a:lnTo>
                    <a:lnTo>
                      <a:pt x="787" y="114"/>
                    </a:lnTo>
                    <a:lnTo>
                      <a:pt x="815" y="104"/>
                    </a:lnTo>
                    <a:lnTo>
                      <a:pt x="844" y="98"/>
                    </a:lnTo>
                    <a:lnTo>
                      <a:pt x="887" y="102"/>
                    </a:lnTo>
                    <a:lnTo>
                      <a:pt x="925" y="111"/>
                    </a:lnTo>
                    <a:lnTo>
                      <a:pt x="957" y="124"/>
                    </a:lnTo>
                    <a:lnTo>
                      <a:pt x="982" y="139"/>
                    </a:lnTo>
                    <a:lnTo>
                      <a:pt x="1003" y="157"/>
                    </a:lnTo>
                    <a:lnTo>
                      <a:pt x="1021" y="177"/>
                    </a:lnTo>
                    <a:lnTo>
                      <a:pt x="1034" y="197"/>
                    </a:lnTo>
                    <a:lnTo>
                      <a:pt x="1044" y="218"/>
                    </a:lnTo>
                    <a:lnTo>
                      <a:pt x="1051" y="238"/>
                    </a:lnTo>
                    <a:lnTo>
                      <a:pt x="1056" y="258"/>
                    </a:lnTo>
                    <a:lnTo>
                      <a:pt x="1059" y="274"/>
                    </a:lnTo>
                    <a:lnTo>
                      <a:pt x="1061" y="289"/>
                    </a:lnTo>
                    <a:lnTo>
                      <a:pt x="1061" y="299"/>
                    </a:lnTo>
                    <a:lnTo>
                      <a:pt x="1053" y="304"/>
                    </a:lnTo>
                    <a:lnTo>
                      <a:pt x="1049" y="306"/>
                    </a:lnTo>
                    <a:lnTo>
                      <a:pt x="1046" y="311"/>
                    </a:lnTo>
                    <a:lnTo>
                      <a:pt x="1046" y="314"/>
                    </a:lnTo>
                    <a:lnTo>
                      <a:pt x="1048" y="317"/>
                    </a:lnTo>
                    <a:lnTo>
                      <a:pt x="1049" y="321"/>
                    </a:lnTo>
                    <a:lnTo>
                      <a:pt x="1053" y="324"/>
                    </a:lnTo>
                    <a:lnTo>
                      <a:pt x="1056" y="325"/>
                    </a:lnTo>
                    <a:lnTo>
                      <a:pt x="1059" y="325"/>
                    </a:lnTo>
                    <a:lnTo>
                      <a:pt x="1064" y="324"/>
                    </a:lnTo>
                    <a:lnTo>
                      <a:pt x="1100" y="309"/>
                    </a:lnTo>
                    <a:lnTo>
                      <a:pt x="1137" y="299"/>
                    </a:lnTo>
                    <a:lnTo>
                      <a:pt x="1167" y="301"/>
                    </a:lnTo>
                    <a:lnTo>
                      <a:pt x="1200" y="304"/>
                    </a:lnTo>
                    <a:lnTo>
                      <a:pt x="1231" y="312"/>
                    </a:lnTo>
                    <a:lnTo>
                      <a:pt x="1264" y="324"/>
                    </a:lnTo>
                    <a:lnTo>
                      <a:pt x="1297" y="342"/>
                    </a:lnTo>
                    <a:lnTo>
                      <a:pt x="1327" y="367"/>
                    </a:lnTo>
                    <a:lnTo>
                      <a:pt x="1355" y="398"/>
                    </a:lnTo>
                    <a:lnTo>
                      <a:pt x="1375" y="431"/>
                    </a:lnTo>
                    <a:lnTo>
                      <a:pt x="1388" y="463"/>
                    </a:lnTo>
                    <a:lnTo>
                      <a:pt x="1395" y="489"/>
                    </a:lnTo>
                    <a:lnTo>
                      <a:pt x="1395" y="514"/>
                    </a:lnTo>
                    <a:lnTo>
                      <a:pt x="1391" y="535"/>
                    </a:lnTo>
                    <a:lnTo>
                      <a:pt x="1385" y="553"/>
                    </a:lnTo>
                    <a:lnTo>
                      <a:pt x="1376" y="568"/>
                    </a:lnTo>
                    <a:lnTo>
                      <a:pt x="1366" y="580"/>
                    </a:lnTo>
                    <a:lnTo>
                      <a:pt x="1332" y="591"/>
                    </a:lnTo>
                    <a:lnTo>
                      <a:pt x="1297" y="608"/>
                    </a:lnTo>
                    <a:lnTo>
                      <a:pt x="1292" y="611"/>
                    </a:lnTo>
                    <a:lnTo>
                      <a:pt x="1290" y="615"/>
                    </a:lnTo>
                    <a:lnTo>
                      <a:pt x="1290" y="618"/>
                    </a:lnTo>
                    <a:lnTo>
                      <a:pt x="1292" y="621"/>
                    </a:lnTo>
                    <a:lnTo>
                      <a:pt x="1294" y="626"/>
                    </a:lnTo>
                    <a:lnTo>
                      <a:pt x="1297" y="628"/>
                    </a:lnTo>
                    <a:lnTo>
                      <a:pt x="1300" y="629"/>
                    </a:lnTo>
                    <a:lnTo>
                      <a:pt x="1304" y="629"/>
                    </a:lnTo>
                    <a:lnTo>
                      <a:pt x="1309" y="628"/>
                    </a:lnTo>
                    <a:lnTo>
                      <a:pt x="1338" y="615"/>
                    </a:lnTo>
                    <a:lnTo>
                      <a:pt x="1366" y="605"/>
                    </a:lnTo>
                    <a:lnTo>
                      <a:pt x="1416" y="615"/>
                    </a:lnTo>
                    <a:lnTo>
                      <a:pt x="1457" y="628"/>
                    </a:lnTo>
                    <a:lnTo>
                      <a:pt x="1490" y="644"/>
                    </a:lnTo>
                    <a:lnTo>
                      <a:pt x="1518" y="664"/>
                    </a:lnTo>
                    <a:lnTo>
                      <a:pt x="1540" y="686"/>
                    </a:lnTo>
                    <a:lnTo>
                      <a:pt x="1555" y="709"/>
                    </a:lnTo>
                    <a:lnTo>
                      <a:pt x="1566" y="734"/>
                    </a:lnTo>
                    <a:lnTo>
                      <a:pt x="1573" y="758"/>
                    </a:lnTo>
                    <a:lnTo>
                      <a:pt x="1576" y="785"/>
                    </a:lnTo>
                    <a:lnTo>
                      <a:pt x="1576" y="810"/>
                    </a:lnTo>
                    <a:lnTo>
                      <a:pt x="1575" y="833"/>
                    </a:lnTo>
                    <a:lnTo>
                      <a:pt x="1571" y="856"/>
                    </a:lnTo>
                    <a:lnTo>
                      <a:pt x="1566" y="876"/>
                    </a:lnTo>
                    <a:lnTo>
                      <a:pt x="1560" y="894"/>
                    </a:lnTo>
                    <a:lnTo>
                      <a:pt x="1555" y="909"/>
                    </a:lnTo>
                    <a:lnTo>
                      <a:pt x="1550" y="920"/>
                    </a:lnTo>
                    <a:lnTo>
                      <a:pt x="1547" y="929"/>
                    </a:lnTo>
                    <a:lnTo>
                      <a:pt x="1547" y="930"/>
                    </a:lnTo>
                    <a:lnTo>
                      <a:pt x="1565" y="933"/>
                    </a:lnTo>
                    <a:lnTo>
                      <a:pt x="1538" y="958"/>
                    </a:lnTo>
                    <a:lnTo>
                      <a:pt x="1509" y="975"/>
                    </a:lnTo>
                    <a:lnTo>
                      <a:pt x="1475" y="988"/>
                    </a:lnTo>
                    <a:lnTo>
                      <a:pt x="1442" y="995"/>
                    </a:lnTo>
                    <a:lnTo>
                      <a:pt x="1406" y="996"/>
                    </a:lnTo>
                    <a:lnTo>
                      <a:pt x="1370" y="995"/>
                    </a:lnTo>
                    <a:lnTo>
                      <a:pt x="1335" y="988"/>
                    </a:lnTo>
                    <a:lnTo>
                      <a:pt x="1315" y="933"/>
                    </a:lnTo>
                    <a:lnTo>
                      <a:pt x="1289" y="882"/>
                    </a:lnTo>
                    <a:lnTo>
                      <a:pt x="1286" y="879"/>
                    </a:lnTo>
                    <a:lnTo>
                      <a:pt x="1281" y="877"/>
                    </a:lnTo>
                    <a:lnTo>
                      <a:pt x="1277" y="877"/>
                    </a:lnTo>
                    <a:lnTo>
                      <a:pt x="1272" y="877"/>
                    </a:lnTo>
                    <a:lnTo>
                      <a:pt x="1269" y="881"/>
                    </a:lnTo>
                    <a:lnTo>
                      <a:pt x="1267" y="882"/>
                    </a:lnTo>
                    <a:lnTo>
                      <a:pt x="1266" y="887"/>
                    </a:lnTo>
                    <a:lnTo>
                      <a:pt x="1266" y="891"/>
                    </a:lnTo>
                    <a:lnTo>
                      <a:pt x="1267" y="895"/>
                    </a:lnTo>
                    <a:lnTo>
                      <a:pt x="1284" y="922"/>
                    </a:lnTo>
                    <a:lnTo>
                      <a:pt x="1297" y="950"/>
                    </a:lnTo>
                    <a:lnTo>
                      <a:pt x="1307" y="980"/>
                    </a:lnTo>
                    <a:lnTo>
                      <a:pt x="1315" y="1009"/>
                    </a:lnTo>
                    <a:lnTo>
                      <a:pt x="1317" y="1039"/>
                    </a:lnTo>
                    <a:lnTo>
                      <a:pt x="1315" y="1069"/>
                    </a:lnTo>
                    <a:lnTo>
                      <a:pt x="1309" y="1095"/>
                    </a:lnTo>
                    <a:lnTo>
                      <a:pt x="1294" y="1122"/>
                    </a:lnTo>
                    <a:lnTo>
                      <a:pt x="1274" y="1143"/>
                    </a:lnTo>
                    <a:lnTo>
                      <a:pt x="1246" y="1163"/>
                    </a:lnTo>
                    <a:lnTo>
                      <a:pt x="1200" y="1160"/>
                    </a:lnTo>
                    <a:lnTo>
                      <a:pt x="1153" y="1166"/>
                    </a:lnTo>
                    <a:lnTo>
                      <a:pt x="1112" y="1181"/>
                    </a:lnTo>
                    <a:lnTo>
                      <a:pt x="1109" y="1178"/>
                    </a:lnTo>
                    <a:lnTo>
                      <a:pt x="1107" y="1175"/>
                    </a:lnTo>
                    <a:lnTo>
                      <a:pt x="1102" y="1175"/>
                    </a:lnTo>
                    <a:lnTo>
                      <a:pt x="1099" y="1175"/>
                    </a:lnTo>
                    <a:lnTo>
                      <a:pt x="1056" y="1180"/>
                    </a:lnTo>
                    <a:lnTo>
                      <a:pt x="1011" y="1183"/>
                    </a:lnTo>
                    <a:lnTo>
                      <a:pt x="1034" y="1176"/>
                    </a:lnTo>
                    <a:lnTo>
                      <a:pt x="1056" y="1168"/>
                    </a:lnTo>
                    <a:lnTo>
                      <a:pt x="1086" y="1148"/>
                    </a:lnTo>
                    <a:lnTo>
                      <a:pt x="1110" y="1122"/>
                    </a:lnTo>
                    <a:lnTo>
                      <a:pt x="1129" y="1090"/>
                    </a:lnTo>
                    <a:lnTo>
                      <a:pt x="1142" y="1056"/>
                    </a:lnTo>
                    <a:lnTo>
                      <a:pt x="1147" y="1021"/>
                    </a:lnTo>
                    <a:lnTo>
                      <a:pt x="1145" y="985"/>
                    </a:lnTo>
                    <a:lnTo>
                      <a:pt x="1135" y="945"/>
                    </a:lnTo>
                    <a:lnTo>
                      <a:pt x="1122" y="910"/>
                    </a:lnTo>
                    <a:lnTo>
                      <a:pt x="1102" y="881"/>
                    </a:lnTo>
                    <a:lnTo>
                      <a:pt x="1079" y="856"/>
                    </a:lnTo>
                    <a:lnTo>
                      <a:pt x="1053" y="836"/>
                    </a:lnTo>
                    <a:lnTo>
                      <a:pt x="1023" y="821"/>
                    </a:lnTo>
                    <a:lnTo>
                      <a:pt x="990" y="813"/>
                    </a:lnTo>
                    <a:lnTo>
                      <a:pt x="988" y="811"/>
                    </a:lnTo>
                    <a:lnTo>
                      <a:pt x="985" y="810"/>
                    </a:lnTo>
                    <a:lnTo>
                      <a:pt x="957" y="793"/>
                    </a:lnTo>
                    <a:lnTo>
                      <a:pt x="932" y="772"/>
                    </a:lnTo>
                    <a:lnTo>
                      <a:pt x="912" y="745"/>
                    </a:lnTo>
                    <a:lnTo>
                      <a:pt x="899" y="715"/>
                    </a:lnTo>
                    <a:lnTo>
                      <a:pt x="894" y="684"/>
                    </a:lnTo>
                    <a:lnTo>
                      <a:pt x="892" y="679"/>
                    </a:lnTo>
                    <a:lnTo>
                      <a:pt x="889" y="676"/>
                    </a:lnTo>
                    <a:lnTo>
                      <a:pt x="886" y="674"/>
                    </a:lnTo>
                    <a:lnTo>
                      <a:pt x="882" y="672"/>
                    </a:lnTo>
                    <a:lnTo>
                      <a:pt x="879" y="672"/>
                    </a:lnTo>
                    <a:lnTo>
                      <a:pt x="874" y="674"/>
                    </a:lnTo>
                    <a:lnTo>
                      <a:pt x="871" y="676"/>
                    </a:lnTo>
                    <a:lnTo>
                      <a:pt x="869" y="679"/>
                    </a:lnTo>
                    <a:lnTo>
                      <a:pt x="869" y="684"/>
                    </a:lnTo>
                    <a:lnTo>
                      <a:pt x="876" y="720"/>
                    </a:lnTo>
                    <a:lnTo>
                      <a:pt x="891" y="755"/>
                    </a:lnTo>
                    <a:lnTo>
                      <a:pt x="912" y="785"/>
                    </a:lnTo>
                    <a:lnTo>
                      <a:pt x="940" y="810"/>
                    </a:lnTo>
                    <a:lnTo>
                      <a:pt x="896" y="816"/>
                    </a:lnTo>
                    <a:lnTo>
                      <a:pt x="851" y="831"/>
                    </a:lnTo>
                    <a:lnTo>
                      <a:pt x="848" y="834"/>
                    </a:lnTo>
                    <a:lnTo>
                      <a:pt x="846" y="838"/>
                    </a:lnTo>
                    <a:lnTo>
                      <a:pt x="846" y="841"/>
                    </a:lnTo>
                    <a:lnTo>
                      <a:pt x="846" y="844"/>
                    </a:lnTo>
                    <a:lnTo>
                      <a:pt x="848" y="849"/>
                    </a:lnTo>
                    <a:lnTo>
                      <a:pt x="851" y="851"/>
                    </a:lnTo>
                    <a:lnTo>
                      <a:pt x="854" y="853"/>
                    </a:lnTo>
                    <a:lnTo>
                      <a:pt x="859" y="854"/>
                    </a:lnTo>
                    <a:lnTo>
                      <a:pt x="864" y="853"/>
                    </a:lnTo>
                    <a:lnTo>
                      <a:pt x="901" y="839"/>
                    </a:lnTo>
                    <a:lnTo>
                      <a:pt x="935" y="833"/>
                    </a:lnTo>
                    <a:lnTo>
                      <a:pt x="968" y="833"/>
                    </a:lnTo>
                    <a:lnTo>
                      <a:pt x="1001" y="839"/>
                    </a:lnTo>
                    <a:lnTo>
                      <a:pt x="1031" y="851"/>
                    </a:lnTo>
                    <a:lnTo>
                      <a:pt x="1058" y="869"/>
                    </a:lnTo>
                    <a:lnTo>
                      <a:pt x="1081" y="894"/>
                    </a:lnTo>
                    <a:lnTo>
                      <a:pt x="1100" y="924"/>
                    </a:lnTo>
                    <a:lnTo>
                      <a:pt x="1115" y="960"/>
                    </a:lnTo>
                    <a:lnTo>
                      <a:pt x="1122" y="996"/>
                    </a:lnTo>
                    <a:lnTo>
                      <a:pt x="1122" y="1033"/>
                    </a:lnTo>
                    <a:lnTo>
                      <a:pt x="1112" y="1066"/>
                    </a:lnTo>
                    <a:lnTo>
                      <a:pt x="1096" y="1097"/>
                    </a:lnTo>
                    <a:lnTo>
                      <a:pt x="1072" y="1125"/>
                    </a:lnTo>
                    <a:lnTo>
                      <a:pt x="1044" y="1147"/>
                    </a:lnTo>
                    <a:lnTo>
                      <a:pt x="1020" y="1158"/>
                    </a:lnTo>
                    <a:lnTo>
                      <a:pt x="991" y="1163"/>
                    </a:lnTo>
                    <a:lnTo>
                      <a:pt x="963" y="1165"/>
                    </a:lnTo>
                    <a:lnTo>
                      <a:pt x="934" y="1163"/>
                    </a:lnTo>
                    <a:lnTo>
                      <a:pt x="906" y="1160"/>
                    </a:lnTo>
                    <a:lnTo>
                      <a:pt x="879" y="1153"/>
                    </a:lnTo>
                    <a:lnTo>
                      <a:pt x="889" y="1120"/>
                    </a:lnTo>
                    <a:lnTo>
                      <a:pt x="894" y="1082"/>
                    </a:lnTo>
                    <a:lnTo>
                      <a:pt x="892" y="1043"/>
                    </a:lnTo>
                    <a:lnTo>
                      <a:pt x="882" y="1001"/>
                    </a:lnTo>
                    <a:lnTo>
                      <a:pt x="871" y="968"/>
                    </a:lnTo>
                    <a:lnTo>
                      <a:pt x="853" y="940"/>
                    </a:lnTo>
                    <a:lnTo>
                      <a:pt x="830" y="920"/>
                    </a:lnTo>
                    <a:lnTo>
                      <a:pt x="803" y="904"/>
                    </a:lnTo>
                    <a:lnTo>
                      <a:pt x="775" y="894"/>
                    </a:lnTo>
                    <a:lnTo>
                      <a:pt x="745" y="889"/>
                    </a:lnTo>
                    <a:lnTo>
                      <a:pt x="712" y="887"/>
                    </a:lnTo>
                    <a:lnTo>
                      <a:pt x="681" y="892"/>
                    </a:lnTo>
                    <a:lnTo>
                      <a:pt x="648" y="900"/>
                    </a:lnTo>
                    <a:lnTo>
                      <a:pt x="616" y="912"/>
                    </a:lnTo>
                    <a:lnTo>
                      <a:pt x="588" y="929"/>
                    </a:lnTo>
                    <a:lnTo>
                      <a:pt x="562" y="947"/>
                    </a:lnTo>
                    <a:lnTo>
                      <a:pt x="539" y="970"/>
                    </a:lnTo>
                    <a:lnTo>
                      <a:pt x="519" y="996"/>
                    </a:lnTo>
                    <a:lnTo>
                      <a:pt x="506" y="1024"/>
                    </a:lnTo>
                    <a:lnTo>
                      <a:pt x="481" y="1014"/>
                    </a:lnTo>
                    <a:lnTo>
                      <a:pt x="455" y="1008"/>
                    </a:lnTo>
                    <a:lnTo>
                      <a:pt x="481" y="985"/>
                    </a:lnTo>
                    <a:lnTo>
                      <a:pt x="502" y="955"/>
                    </a:lnTo>
                    <a:lnTo>
                      <a:pt x="519" y="924"/>
                    </a:lnTo>
                    <a:lnTo>
                      <a:pt x="531" y="887"/>
                    </a:lnTo>
                    <a:lnTo>
                      <a:pt x="537" y="853"/>
                    </a:lnTo>
                    <a:lnTo>
                      <a:pt x="539" y="821"/>
                    </a:lnTo>
                    <a:lnTo>
                      <a:pt x="537" y="791"/>
                    </a:lnTo>
                    <a:lnTo>
                      <a:pt x="529" y="762"/>
                    </a:lnTo>
                    <a:lnTo>
                      <a:pt x="516" y="739"/>
                    </a:lnTo>
                    <a:lnTo>
                      <a:pt x="502" y="717"/>
                    </a:lnTo>
                    <a:lnTo>
                      <a:pt x="488" y="696"/>
                    </a:lnTo>
                    <a:lnTo>
                      <a:pt x="476" y="674"/>
                    </a:lnTo>
                    <a:lnTo>
                      <a:pt x="468" y="649"/>
                    </a:lnTo>
                    <a:lnTo>
                      <a:pt x="464" y="623"/>
                    </a:lnTo>
                    <a:lnTo>
                      <a:pt x="464" y="621"/>
                    </a:lnTo>
                    <a:lnTo>
                      <a:pt x="464" y="620"/>
                    </a:lnTo>
                    <a:lnTo>
                      <a:pt x="469" y="588"/>
                    </a:lnTo>
                    <a:lnTo>
                      <a:pt x="476" y="557"/>
                    </a:lnTo>
                    <a:lnTo>
                      <a:pt x="488" y="529"/>
                    </a:lnTo>
                    <a:lnTo>
                      <a:pt x="502" y="504"/>
                    </a:lnTo>
                    <a:lnTo>
                      <a:pt x="524" y="482"/>
                    </a:lnTo>
                    <a:lnTo>
                      <a:pt x="549" y="464"/>
                    </a:lnTo>
                    <a:lnTo>
                      <a:pt x="580" y="453"/>
                    </a:lnTo>
                    <a:lnTo>
                      <a:pt x="616" y="448"/>
                    </a:lnTo>
                    <a:lnTo>
                      <a:pt x="656" y="451"/>
                    </a:lnTo>
                    <a:lnTo>
                      <a:pt x="692" y="458"/>
                    </a:lnTo>
                    <a:lnTo>
                      <a:pt x="719" y="469"/>
                    </a:lnTo>
                    <a:lnTo>
                      <a:pt x="740" y="484"/>
                    </a:lnTo>
                    <a:lnTo>
                      <a:pt x="757" y="506"/>
                    </a:lnTo>
                    <a:lnTo>
                      <a:pt x="770" y="529"/>
                    </a:lnTo>
                    <a:lnTo>
                      <a:pt x="778" y="553"/>
                    </a:lnTo>
                    <a:lnTo>
                      <a:pt x="783" y="582"/>
                    </a:lnTo>
                    <a:lnTo>
                      <a:pt x="785" y="608"/>
                    </a:lnTo>
                    <a:lnTo>
                      <a:pt x="782" y="634"/>
                    </a:lnTo>
                    <a:lnTo>
                      <a:pt x="767" y="677"/>
                    </a:lnTo>
                    <a:lnTo>
                      <a:pt x="745" y="719"/>
                    </a:lnTo>
                    <a:lnTo>
                      <a:pt x="719" y="755"/>
                    </a:lnTo>
                    <a:lnTo>
                      <a:pt x="716" y="758"/>
                    </a:lnTo>
                    <a:lnTo>
                      <a:pt x="716" y="763"/>
                    </a:lnTo>
                    <a:lnTo>
                      <a:pt x="717" y="767"/>
                    </a:lnTo>
                    <a:lnTo>
                      <a:pt x="719" y="772"/>
                    </a:lnTo>
                    <a:lnTo>
                      <a:pt x="721" y="773"/>
                    </a:lnTo>
                    <a:lnTo>
                      <a:pt x="725" y="775"/>
                    </a:lnTo>
                    <a:lnTo>
                      <a:pt x="729" y="777"/>
                    </a:lnTo>
                    <a:lnTo>
                      <a:pt x="732" y="775"/>
                    </a:lnTo>
                    <a:lnTo>
                      <a:pt x="735" y="772"/>
                    </a:lnTo>
                    <a:lnTo>
                      <a:pt x="762" y="737"/>
                    </a:lnTo>
                    <a:lnTo>
                      <a:pt x="783" y="699"/>
                    </a:lnTo>
                    <a:lnTo>
                      <a:pt x="800" y="659"/>
                    </a:lnTo>
                    <a:lnTo>
                      <a:pt x="808" y="616"/>
                    </a:lnTo>
                    <a:lnTo>
                      <a:pt x="810" y="606"/>
                    </a:lnTo>
                    <a:lnTo>
                      <a:pt x="810" y="596"/>
                    </a:lnTo>
                    <a:lnTo>
                      <a:pt x="838" y="618"/>
                    </a:lnTo>
                    <a:lnTo>
                      <a:pt x="868" y="631"/>
                    </a:lnTo>
                    <a:lnTo>
                      <a:pt x="901" y="639"/>
                    </a:lnTo>
                    <a:lnTo>
                      <a:pt x="935" y="643"/>
                    </a:lnTo>
                    <a:lnTo>
                      <a:pt x="972" y="643"/>
                    </a:lnTo>
                    <a:lnTo>
                      <a:pt x="1006" y="638"/>
                    </a:lnTo>
                    <a:lnTo>
                      <a:pt x="1038" y="629"/>
                    </a:lnTo>
                    <a:lnTo>
                      <a:pt x="1043" y="628"/>
                    </a:lnTo>
                    <a:lnTo>
                      <a:pt x="1044" y="625"/>
                    </a:lnTo>
                    <a:lnTo>
                      <a:pt x="1046" y="621"/>
                    </a:lnTo>
                    <a:lnTo>
                      <a:pt x="1046" y="616"/>
                    </a:lnTo>
                    <a:lnTo>
                      <a:pt x="1046" y="613"/>
                    </a:lnTo>
                    <a:lnTo>
                      <a:pt x="1043" y="610"/>
                    </a:lnTo>
                    <a:lnTo>
                      <a:pt x="1041" y="606"/>
                    </a:lnTo>
                    <a:lnTo>
                      <a:pt x="1036" y="606"/>
                    </a:lnTo>
                    <a:lnTo>
                      <a:pt x="1031" y="606"/>
                    </a:lnTo>
                    <a:lnTo>
                      <a:pt x="1005" y="613"/>
                    </a:lnTo>
                    <a:lnTo>
                      <a:pt x="977" y="618"/>
                    </a:lnTo>
                    <a:lnTo>
                      <a:pt x="949" y="620"/>
                    </a:lnTo>
                    <a:lnTo>
                      <a:pt x="919" y="618"/>
                    </a:lnTo>
                    <a:lnTo>
                      <a:pt x="891" y="613"/>
                    </a:lnTo>
                    <a:lnTo>
                      <a:pt x="864" y="605"/>
                    </a:lnTo>
                    <a:lnTo>
                      <a:pt x="839" y="590"/>
                    </a:lnTo>
                    <a:lnTo>
                      <a:pt x="820" y="572"/>
                    </a:lnTo>
                    <a:lnTo>
                      <a:pt x="803" y="547"/>
                    </a:lnTo>
                    <a:lnTo>
                      <a:pt x="803" y="545"/>
                    </a:lnTo>
                    <a:lnTo>
                      <a:pt x="792" y="517"/>
                    </a:lnTo>
                    <a:lnTo>
                      <a:pt x="775" y="491"/>
                    </a:lnTo>
                    <a:lnTo>
                      <a:pt x="755" y="468"/>
                    </a:lnTo>
                    <a:lnTo>
                      <a:pt x="732" y="449"/>
                    </a:lnTo>
                    <a:lnTo>
                      <a:pt x="704" y="436"/>
                    </a:lnTo>
                    <a:lnTo>
                      <a:pt x="668" y="428"/>
                    </a:lnTo>
                    <a:lnTo>
                      <a:pt x="630" y="425"/>
                    </a:lnTo>
                    <a:lnTo>
                      <a:pt x="593" y="426"/>
                    </a:lnTo>
                    <a:lnTo>
                      <a:pt x="555" y="435"/>
                    </a:lnTo>
                    <a:lnTo>
                      <a:pt x="529" y="446"/>
                    </a:lnTo>
                    <a:lnTo>
                      <a:pt x="506" y="463"/>
                    </a:lnTo>
                    <a:lnTo>
                      <a:pt x="486" y="484"/>
                    </a:lnTo>
                    <a:lnTo>
                      <a:pt x="471" y="507"/>
                    </a:lnTo>
                    <a:lnTo>
                      <a:pt x="460" y="534"/>
                    </a:lnTo>
                    <a:lnTo>
                      <a:pt x="451" y="560"/>
                    </a:lnTo>
                    <a:lnTo>
                      <a:pt x="435" y="539"/>
                    </a:lnTo>
                    <a:lnTo>
                      <a:pt x="413" y="522"/>
                    </a:lnTo>
                    <a:lnTo>
                      <a:pt x="388" y="512"/>
                    </a:lnTo>
                    <a:lnTo>
                      <a:pt x="360" y="507"/>
                    </a:lnTo>
                    <a:lnTo>
                      <a:pt x="332" y="507"/>
                    </a:lnTo>
                    <a:lnTo>
                      <a:pt x="303" y="512"/>
                    </a:lnTo>
                    <a:lnTo>
                      <a:pt x="273" y="520"/>
                    </a:lnTo>
                    <a:lnTo>
                      <a:pt x="246" y="534"/>
                    </a:lnTo>
                    <a:lnTo>
                      <a:pt x="243" y="537"/>
                    </a:lnTo>
                    <a:lnTo>
                      <a:pt x="240" y="540"/>
                    </a:lnTo>
                    <a:lnTo>
                      <a:pt x="240" y="544"/>
                    </a:lnTo>
                    <a:lnTo>
                      <a:pt x="241" y="549"/>
                    </a:lnTo>
                    <a:lnTo>
                      <a:pt x="243" y="552"/>
                    </a:lnTo>
                    <a:lnTo>
                      <a:pt x="246" y="553"/>
                    </a:lnTo>
                    <a:lnTo>
                      <a:pt x="250" y="555"/>
                    </a:lnTo>
                    <a:lnTo>
                      <a:pt x="255" y="557"/>
                    </a:lnTo>
                    <a:lnTo>
                      <a:pt x="258" y="555"/>
                    </a:lnTo>
                    <a:lnTo>
                      <a:pt x="288" y="542"/>
                    </a:lnTo>
                    <a:lnTo>
                      <a:pt x="316" y="534"/>
                    </a:lnTo>
                    <a:lnTo>
                      <a:pt x="342" y="530"/>
                    </a:lnTo>
                    <a:lnTo>
                      <a:pt x="367" y="534"/>
                    </a:lnTo>
                    <a:lnTo>
                      <a:pt x="390" y="542"/>
                    </a:lnTo>
                    <a:lnTo>
                      <a:pt x="410" y="557"/>
                    </a:lnTo>
                    <a:lnTo>
                      <a:pt x="425" y="577"/>
                    </a:lnTo>
                    <a:lnTo>
                      <a:pt x="435" y="605"/>
                    </a:lnTo>
                    <a:lnTo>
                      <a:pt x="440" y="638"/>
                    </a:lnTo>
                    <a:lnTo>
                      <a:pt x="445" y="664"/>
                    </a:lnTo>
                    <a:lnTo>
                      <a:pt x="455" y="689"/>
                    </a:lnTo>
                    <a:lnTo>
                      <a:pt x="468" y="712"/>
                    </a:lnTo>
                    <a:lnTo>
                      <a:pt x="483" y="734"/>
                    </a:lnTo>
                    <a:lnTo>
                      <a:pt x="496" y="757"/>
                    </a:lnTo>
                    <a:lnTo>
                      <a:pt x="507" y="780"/>
                    </a:lnTo>
                    <a:lnTo>
                      <a:pt x="514" y="806"/>
                    </a:lnTo>
                    <a:lnTo>
                      <a:pt x="514" y="836"/>
                    </a:lnTo>
                    <a:lnTo>
                      <a:pt x="511" y="869"/>
                    </a:lnTo>
                    <a:lnTo>
                      <a:pt x="502" y="902"/>
                    </a:lnTo>
                    <a:lnTo>
                      <a:pt x="489" y="933"/>
                    </a:lnTo>
                    <a:lnTo>
                      <a:pt x="471" y="962"/>
                    </a:lnTo>
                    <a:lnTo>
                      <a:pt x="448" y="983"/>
                    </a:lnTo>
                    <a:lnTo>
                      <a:pt x="420" y="1000"/>
                    </a:lnTo>
                    <a:lnTo>
                      <a:pt x="418" y="1001"/>
                    </a:lnTo>
                    <a:lnTo>
                      <a:pt x="415" y="1003"/>
                    </a:lnTo>
                    <a:lnTo>
                      <a:pt x="382" y="1005"/>
                    </a:lnTo>
                    <a:lnTo>
                      <a:pt x="349" y="1009"/>
                    </a:lnTo>
                    <a:lnTo>
                      <a:pt x="317" y="1019"/>
                    </a:lnTo>
                    <a:lnTo>
                      <a:pt x="289" y="1034"/>
                    </a:lnTo>
                    <a:lnTo>
                      <a:pt x="265" y="1054"/>
                    </a:lnTo>
                    <a:lnTo>
                      <a:pt x="246" y="1079"/>
                    </a:lnTo>
                    <a:lnTo>
                      <a:pt x="203" y="1067"/>
                    </a:lnTo>
                    <a:lnTo>
                      <a:pt x="237" y="1041"/>
                    </a:lnTo>
                    <a:lnTo>
                      <a:pt x="263" y="1009"/>
                    </a:lnTo>
                    <a:lnTo>
                      <a:pt x="284" y="975"/>
                    </a:lnTo>
                    <a:lnTo>
                      <a:pt x="296" y="940"/>
                    </a:lnTo>
                    <a:lnTo>
                      <a:pt x="299" y="904"/>
                    </a:lnTo>
                    <a:lnTo>
                      <a:pt x="298" y="869"/>
                    </a:lnTo>
                    <a:lnTo>
                      <a:pt x="288" y="833"/>
                    </a:lnTo>
                    <a:lnTo>
                      <a:pt x="276" y="798"/>
                    </a:lnTo>
                    <a:lnTo>
                      <a:pt x="260" y="763"/>
                    </a:lnTo>
                    <a:lnTo>
                      <a:pt x="243" y="732"/>
                    </a:lnTo>
                    <a:lnTo>
                      <a:pt x="227" y="701"/>
                    </a:lnTo>
                    <a:lnTo>
                      <a:pt x="202" y="651"/>
                    </a:lnTo>
                    <a:lnTo>
                      <a:pt x="187" y="603"/>
                    </a:lnTo>
                    <a:lnTo>
                      <a:pt x="180" y="553"/>
                    </a:lnTo>
                    <a:lnTo>
                      <a:pt x="185" y="507"/>
                    </a:lnTo>
                    <a:lnTo>
                      <a:pt x="199" y="459"/>
                    </a:lnTo>
                    <a:lnTo>
                      <a:pt x="223" y="415"/>
                    </a:lnTo>
                    <a:lnTo>
                      <a:pt x="256" y="372"/>
                    </a:lnTo>
                    <a:lnTo>
                      <a:pt x="296" y="337"/>
                    </a:lnTo>
                    <a:lnTo>
                      <a:pt x="339" y="309"/>
                    </a:lnTo>
                    <a:lnTo>
                      <a:pt x="384" y="291"/>
                    </a:lnTo>
                    <a:lnTo>
                      <a:pt x="430" y="281"/>
                    </a:lnTo>
                    <a:lnTo>
                      <a:pt x="476" y="279"/>
                    </a:lnTo>
                    <a:lnTo>
                      <a:pt x="524" y="286"/>
                    </a:lnTo>
                    <a:lnTo>
                      <a:pt x="572" y="297"/>
                    </a:lnTo>
                    <a:lnTo>
                      <a:pt x="616" y="317"/>
                    </a:lnTo>
                    <a:lnTo>
                      <a:pt x="661" y="344"/>
                    </a:lnTo>
                    <a:lnTo>
                      <a:pt x="648" y="354"/>
                    </a:lnTo>
                    <a:lnTo>
                      <a:pt x="636" y="365"/>
                    </a:lnTo>
                    <a:lnTo>
                      <a:pt x="633" y="368"/>
                    </a:lnTo>
                    <a:lnTo>
                      <a:pt x="631" y="372"/>
                    </a:lnTo>
                    <a:lnTo>
                      <a:pt x="631" y="375"/>
                    </a:lnTo>
                    <a:lnTo>
                      <a:pt x="635" y="380"/>
                    </a:lnTo>
                    <a:lnTo>
                      <a:pt x="636" y="382"/>
                    </a:lnTo>
                    <a:lnTo>
                      <a:pt x="640" y="383"/>
                    </a:lnTo>
                    <a:lnTo>
                      <a:pt x="645" y="385"/>
                    </a:lnTo>
                    <a:lnTo>
                      <a:pt x="648" y="383"/>
                    </a:lnTo>
                    <a:lnTo>
                      <a:pt x="653" y="382"/>
                    </a:lnTo>
                    <a:lnTo>
                      <a:pt x="692" y="352"/>
                    </a:lnTo>
                    <a:lnTo>
                      <a:pt x="735" y="329"/>
                    </a:lnTo>
                    <a:lnTo>
                      <a:pt x="782" y="311"/>
                    </a:lnTo>
                    <a:lnTo>
                      <a:pt x="821" y="302"/>
                    </a:lnTo>
                    <a:lnTo>
                      <a:pt x="858" y="302"/>
                    </a:lnTo>
                    <a:lnTo>
                      <a:pt x="892" y="309"/>
                    </a:lnTo>
                    <a:lnTo>
                      <a:pt x="924" y="321"/>
                    </a:lnTo>
                    <a:lnTo>
                      <a:pt x="953" y="339"/>
                    </a:lnTo>
                    <a:lnTo>
                      <a:pt x="980" y="362"/>
                    </a:lnTo>
                    <a:lnTo>
                      <a:pt x="1005" y="388"/>
                    </a:lnTo>
                    <a:lnTo>
                      <a:pt x="1028" y="418"/>
                    </a:lnTo>
                    <a:lnTo>
                      <a:pt x="1046" y="449"/>
                    </a:lnTo>
                    <a:lnTo>
                      <a:pt x="1006" y="448"/>
                    </a:lnTo>
                    <a:lnTo>
                      <a:pt x="965" y="451"/>
                    </a:lnTo>
                    <a:lnTo>
                      <a:pt x="927" y="461"/>
                    </a:lnTo>
                    <a:lnTo>
                      <a:pt x="891" y="474"/>
                    </a:lnTo>
                    <a:lnTo>
                      <a:pt x="886" y="476"/>
                    </a:lnTo>
                    <a:lnTo>
                      <a:pt x="884" y="479"/>
                    </a:lnTo>
                    <a:lnTo>
                      <a:pt x="884" y="482"/>
                    </a:lnTo>
                    <a:lnTo>
                      <a:pt x="884" y="487"/>
                    </a:lnTo>
                    <a:lnTo>
                      <a:pt x="886" y="491"/>
                    </a:lnTo>
                    <a:lnTo>
                      <a:pt x="889" y="492"/>
                    </a:lnTo>
                    <a:lnTo>
                      <a:pt x="894" y="496"/>
                    </a:lnTo>
                    <a:lnTo>
                      <a:pt x="897" y="496"/>
                    </a:lnTo>
                    <a:lnTo>
                      <a:pt x="902" y="494"/>
                    </a:lnTo>
                    <a:lnTo>
                      <a:pt x="940" y="481"/>
                    </a:lnTo>
                    <a:lnTo>
                      <a:pt x="982" y="474"/>
                    </a:lnTo>
                    <a:lnTo>
                      <a:pt x="1021" y="473"/>
                    </a:lnTo>
                    <a:lnTo>
                      <a:pt x="1062" y="479"/>
                    </a:lnTo>
                    <a:lnTo>
                      <a:pt x="1064" y="482"/>
                    </a:lnTo>
                    <a:lnTo>
                      <a:pt x="1069" y="484"/>
                    </a:lnTo>
                    <a:lnTo>
                      <a:pt x="1072" y="484"/>
                    </a:lnTo>
                    <a:lnTo>
                      <a:pt x="1076" y="482"/>
                    </a:lnTo>
                    <a:lnTo>
                      <a:pt x="1084" y="486"/>
                    </a:lnTo>
                    <a:lnTo>
                      <a:pt x="1114" y="499"/>
                    </a:lnTo>
                    <a:lnTo>
                      <a:pt x="1137" y="515"/>
                    </a:lnTo>
                    <a:lnTo>
                      <a:pt x="1158" y="537"/>
                    </a:lnTo>
                    <a:lnTo>
                      <a:pt x="1173" y="560"/>
                    </a:lnTo>
                    <a:lnTo>
                      <a:pt x="1186" y="585"/>
                    </a:lnTo>
                    <a:lnTo>
                      <a:pt x="1186" y="587"/>
                    </a:lnTo>
                    <a:lnTo>
                      <a:pt x="1186" y="588"/>
                    </a:lnTo>
                    <a:lnTo>
                      <a:pt x="1191" y="601"/>
                    </a:lnTo>
                    <a:lnTo>
                      <a:pt x="1196" y="615"/>
                    </a:lnTo>
                    <a:lnTo>
                      <a:pt x="1205" y="663"/>
                    </a:lnTo>
                    <a:lnTo>
                      <a:pt x="1206" y="712"/>
                    </a:lnTo>
                    <a:lnTo>
                      <a:pt x="1203" y="762"/>
                    </a:lnTo>
                    <a:lnTo>
                      <a:pt x="1196" y="806"/>
                    </a:lnTo>
                    <a:lnTo>
                      <a:pt x="1196" y="811"/>
                    </a:lnTo>
                    <a:lnTo>
                      <a:pt x="1198" y="816"/>
                    </a:lnTo>
                    <a:lnTo>
                      <a:pt x="1201" y="818"/>
                    </a:lnTo>
                    <a:lnTo>
                      <a:pt x="1205" y="821"/>
                    </a:lnTo>
                    <a:lnTo>
                      <a:pt x="1208" y="821"/>
                    </a:lnTo>
                    <a:lnTo>
                      <a:pt x="1211" y="821"/>
                    </a:lnTo>
                    <a:lnTo>
                      <a:pt x="1216" y="821"/>
                    </a:lnTo>
                    <a:lnTo>
                      <a:pt x="1218" y="818"/>
                    </a:lnTo>
                    <a:lnTo>
                      <a:pt x="1219" y="813"/>
                    </a:lnTo>
                    <a:lnTo>
                      <a:pt x="1228" y="767"/>
                    </a:lnTo>
                    <a:lnTo>
                      <a:pt x="1231" y="719"/>
                    </a:lnTo>
                    <a:lnTo>
                      <a:pt x="1229" y="671"/>
                    </a:lnTo>
                    <a:lnTo>
                      <a:pt x="1257" y="701"/>
                    </a:lnTo>
                    <a:lnTo>
                      <a:pt x="1290" y="724"/>
                    </a:lnTo>
                    <a:lnTo>
                      <a:pt x="1327" y="743"/>
                    </a:lnTo>
                    <a:lnTo>
                      <a:pt x="1366" y="757"/>
                    </a:lnTo>
                    <a:lnTo>
                      <a:pt x="1408" y="765"/>
                    </a:lnTo>
                    <a:lnTo>
                      <a:pt x="1411" y="763"/>
                    </a:lnTo>
                    <a:lnTo>
                      <a:pt x="1414" y="762"/>
                    </a:lnTo>
                    <a:lnTo>
                      <a:pt x="1418" y="758"/>
                    </a:lnTo>
                    <a:lnTo>
                      <a:pt x="1418" y="755"/>
                    </a:lnTo>
                    <a:lnTo>
                      <a:pt x="1418" y="752"/>
                    </a:lnTo>
                    <a:lnTo>
                      <a:pt x="1418" y="747"/>
                    </a:lnTo>
                    <a:lnTo>
                      <a:pt x="1414" y="743"/>
                    </a:lnTo>
                    <a:lnTo>
                      <a:pt x="1411" y="742"/>
                    </a:lnTo>
                    <a:lnTo>
                      <a:pt x="1408" y="740"/>
                    </a:lnTo>
                    <a:lnTo>
                      <a:pt x="1366" y="732"/>
                    </a:lnTo>
                    <a:lnTo>
                      <a:pt x="1328" y="717"/>
                    </a:lnTo>
                    <a:lnTo>
                      <a:pt x="1292" y="697"/>
                    </a:lnTo>
                    <a:lnTo>
                      <a:pt x="1262" y="671"/>
                    </a:lnTo>
                    <a:lnTo>
                      <a:pt x="1236" y="638"/>
                    </a:lnTo>
                    <a:lnTo>
                      <a:pt x="1216" y="601"/>
                    </a:lnTo>
                    <a:lnTo>
                      <a:pt x="1213" y="591"/>
                    </a:lnTo>
                    <a:lnTo>
                      <a:pt x="1210" y="583"/>
                    </a:lnTo>
                    <a:lnTo>
                      <a:pt x="1210" y="580"/>
                    </a:lnTo>
                    <a:lnTo>
                      <a:pt x="1193" y="550"/>
                    </a:lnTo>
                    <a:lnTo>
                      <a:pt x="1173" y="520"/>
                    </a:lnTo>
                    <a:lnTo>
                      <a:pt x="1147" y="496"/>
                    </a:lnTo>
                    <a:lnTo>
                      <a:pt x="1115" y="474"/>
                    </a:lnTo>
                    <a:lnTo>
                      <a:pt x="1097" y="464"/>
                    </a:lnTo>
                    <a:lnTo>
                      <a:pt x="1077" y="458"/>
                    </a:lnTo>
                    <a:lnTo>
                      <a:pt x="1059" y="423"/>
                    </a:lnTo>
                    <a:lnTo>
                      <a:pt x="1039" y="392"/>
                    </a:lnTo>
                    <a:lnTo>
                      <a:pt x="1016" y="362"/>
                    </a:lnTo>
                    <a:lnTo>
                      <a:pt x="990" y="335"/>
                    </a:lnTo>
                    <a:lnTo>
                      <a:pt x="962" y="312"/>
                    </a:lnTo>
                    <a:lnTo>
                      <a:pt x="930" y="296"/>
                    </a:lnTo>
                    <a:lnTo>
                      <a:pt x="896" y="283"/>
                    </a:lnTo>
                    <a:lnTo>
                      <a:pt x="859" y="278"/>
                    </a:lnTo>
                    <a:lnTo>
                      <a:pt x="820" y="279"/>
                    </a:lnTo>
                    <a:lnTo>
                      <a:pt x="772" y="289"/>
                    </a:lnTo>
                    <a:lnTo>
                      <a:pt x="725" y="307"/>
                    </a:lnTo>
                    <a:lnTo>
                      <a:pt x="683" y="330"/>
                    </a:lnTo>
                    <a:lnTo>
                      <a:pt x="640" y="302"/>
                    </a:lnTo>
                    <a:lnTo>
                      <a:pt x="595" y="279"/>
                    </a:lnTo>
                    <a:lnTo>
                      <a:pt x="549" y="263"/>
                    </a:lnTo>
                    <a:lnTo>
                      <a:pt x="501" y="254"/>
                    </a:lnTo>
                    <a:lnTo>
                      <a:pt x="451" y="253"/>
                    </a:lnTo>
                    <a:lnTo>
                      <a:pt x="402" y="259"/>
                    </a:lnTo>
                    <a:lnTo>
                      <a:pt x="354" y="276"/>
                    </a:lnTo>
                    <a:lnTo>
                      <a:pt x="314" y="297"/>
                    </a:lnTo>
                    <a:lnTo>
                      <a:pt x="278" y="322"/>
                    </a:lnTo>
                    <a:lnTo>
                      <a:pt x="245" y="350"/>
                    </a:lnTo>
                    <a:lnTo>
                      <a:pt x="215" y="383"/>
                    </a:lnTo>
                    <a:lnTo>
                      <a:pt x="189" y="420"/>
                    </a:lnTo>
                    <a:lnTo>
                      <a:pt x="170" y="459"/>
                    </a:lnTo>
                    <a:lnTo>
                      <a:pt x="157" y="502"/>
                    </a:lnTo>
                    <a:lnTo>
                      <a:pt x="152" y="542"/>
                    </a:lnTo>
                    <a:lnTo>
                      <a:pt x="154" y="578"/>
                    </a:lnTo>
                    <a:lnTo>
                      <a:pt x="162" y="615"/>
                    </a:lnTo>
                    <a:lnTo>
                      <a:pt x="175" y="649"/>
                    </a:lnTo>
                    <a:lnTo>
                      <a:pt x="190" y="684"/>
                    </a:lnTo>
                    <a:lnTo>
                      <a:pt x="208" y="717"/>
                    </a:lnTo>
                    <a:lnTo>
                      <a:pt x="227" y="752"/>
                    </a:lnTo>
                    <a:lnTo>
                      <a:pt x="245" y="785"/>
                    </a:lnTo>
                    <a:lnTo>
                      <a:pt x="258" y="821"/>
                    </a:lnTo>
                    <a:lnTo>
                      <a:pt x="268" y="857"/>
                    </a:lnTo>
                    <a:lnTo>
                      <a:pt x="271" y="892"/>
                    </a:lnTo>
                    <a:lnTo>
                      <a:pt x="268" y="927"/>
                    </a:lnTo>
                    <a:lnTo>
                      <a:pt x="260" y="960"/>
                    </a:lnTo>
                    <a:lnTo>
                      <a:pt x="245" y="991"/>
                    </a:lnTo>
                    <a:lnTo>
                      <a:pt x="223" y="1019"/>
                    </a:lnTo>
                    <a:lnTo>
                      <a:pt x="197" y="1043"/>
                    </a:lnTo>
                    <a:lnTo>
                      <a:pt x="162" y="1062"/>
                    </a:lnTo>
                    <a:lnTo>
                      <a:pt x="113" y="1066"/>
                    </a:lnTo>
                    <a:lnTo>
                      <a:pt x="101" y="1067"/>
                    </a:lnTo>
                    <a:lnTo>
                      <a:pt x="91" y="1071"/>
                    </a:lnTo>
                    <a:lnTo>
                      <a:pt x="101" y="1019"/>
                    </a:lnTo>
                    <a:lnTo>
                      <a:pt x="104" y="968"/>
                    </a:lnTo>
                    <a:lnTo>
                      <a:pt x="101" y="917"/>
                    </a:lnTo>
                    <a:lnTo>
                      <a:pt x="93" y="879"/>
                    </a:lnTo>
                    <a:lnTo>
                      <a:pt x="78" y="843"/>
                    </a:lnTo>
                    <a:lnTo>
                      <a:pt x="61" y="810"/>
                    </a:lnTo>
                    <a:lnTo>
                      <a:pt x="60" y="806"/>
                    </a:lnTo>
                    <a:lnTo>
                      <a:pt x="60" y="805"/>
                    </a:lnTo>
                    <a:lnTo>
                      <a:pt x="32" y="737"/>
                    </a:lnTo>
                    <a:lnTo>
                      <a:pt x="12" y="669"/>
                    </a:lnTo>
                    <a:lnTo>
                      <a:pt x="0" y="600"/>
                    </a:lnTo>
                    <a:lnTo>
                      <a:pt x="0" y="530"/>
                    </a:lnTo>
                    <a:lnTo>
                      <a:pt x="9" y="459"/>
                    </a:lnTo>
                    <a:lnTo>
                      <a:pt x="28" y="390"/>
                    </a:lnTo>
                    <a:lnTo>
                      <a:pt x="53" y="339"/>
                    </a:lnTo>
                    <a:lnTo>
                      <a:pt x="83" y="291"/>
                    </a:lnTo>
                    <a:lnTo>
                      <a:pt x="118" y="249"/>
                    </a:lnTo>
                    <a:lnTo>
                      <a:pt x="157" y="215"/>
                    </a:lnTo>
                    <a:lnTo>
                      <a:pt x="200" y="183"/>
                    </a:lnTo>
                    <a:lnTo>
                      <a:pt x="248" y="157"/>
                    </a:lnTo>
                    <a:lnTo>
                      <a:pt x="298" y="136"/>
                    </a:lnTo>
                    <a:lnTo>
                      <a:pt x="351" y="119"/>
                    </a:lnTo>
                    <a:lnTo>
                      <a:pt x="405" y="106"/>
                    </a:lnTo>
                    <a:lnTo>
                      <a:pt x="388" y="132"/>
                    </a:lnTo>
                    <a:lnTo>
                      <a:pt x="374" y="164"/>
                    </a:lnTo>
                    <a:lnTo>
                      <a:pt x="364" y="197"/>
                    </a:lnTo>
                    <a:lnTo>
                      <a:pt x="364" y="202"/>
                    </a:lnTo>
                    <a:lnTo>
                      <a:pt x="365" y="205"/>
                    </a:lnTo>
                    <a:lnTo>
                      <a:pt x="369" y="208"/>
                    </a:lnTo>
                    <a:lnTo>
                      <a:pt x="372" y="210"/>
                    </a:lnTo>
                    <a:lnTo>
                      <a:pt x="375" y="212"/>
                    </a:lnTo>
                    <a:lnTo>
                      <a:pt x="379" y="212"/>
                    </a:lnTo>
                    <a:lnTo>
                      <a:pt x="384" y="210"/>
                    </a:lnTo>
                    <a:lnTo>
                      <a:pt x="385" y="207"/>
                    </a:lnTo>
                    <a:lnTo>
                      <a:pt x="387" y="203"/>
                    </a:lnTo>
                    <a:lnTo>
                      <a:pt x="402" y="160"/>
                    </a:lnTo>
                    <a:lnTo>
                      <a:pt x="423" y="122"/>
                    </a:lnTo>
                    <a:lnTo>
                      <a:pt x="448" y="91"/>
                    </a:lnTo>
                    <a:lnTo>
                      <a:pt x="479" y="63"/>
                    </a:lnTo>
                    <a:lnTo>
                      <a:pt x="514" y="41"/>
                    </a:lnTo>
                    <a:lnTo>
                      <a:pt x="552" y="23"/>
                    </a:lnTo>
                    <a:lnTo>
                      <a:pt x="592" y="10"/>
                    </a:lnTo>
                    <a:lnTo>
                      <a:pt x="6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12" name="Freeform 12">
                <a:extLst>
                  <a:ext uri="{FF2B5EF4-FFF2-40B4-BE49-F238E27FC236}">
                    <a16:creationId xmlns:a16="http://schemas.microsoft.com/office/drawing/2014/main" id="{864EF16A-3675-D18D-24BF-B50355645896}"/>
                  </a:ext>
                </a:extLst>
              </p:cNvPr>
              <p:cNvSpPr>
                <a:spLocks noEditPoints="1"/>
              </p:cNvSpPr>
              <p:nvPr/>
            </p:nvSpPr>
            <p:spPr bwMode="auto">
              <a:xfrm>
                <a:off x="4309726" y="2957577"/>
                <a:ext cx="1223825" cy="932855"/>
              </a:xfrm>
              <a:custGeom>
                <a:avLst/>
                <a:gdLst>
                  <a:gd name="T0" fmla="*/ 701 w 1959"/>
                  <a:gd name="T1" fmla="*/ 605 h 1494"/>
                  <a:gd name="T2" fmla="*/ 431 w 1959"/>
                  <a:gd name="T3" fmla="*/ 825 h 1494"/>
                  <a:gd name="T4" fmla="*/ 715 w 1959"/>
                  <a:gd name="T5" fmla="*/ 717 h 1494"/>
                  <a:gd name="T6" fmla="*/ 687 w 1959"/>
                  <a:gd name="T7" fmla="*/ 648 h 1494"/>
                  <a:gd name="T8" fmla="*/ 1064 w 1959"/>
                  <a:gd name="T9" fmla="*/ 590 h 1494"/>
                  <a:gd name="T10" fmla="*/ 1084 w 1959"/>
                  <a:gd name="T11" fmla="*/ 455 h 1494"/>
                  <a:gd name="T12" fmla="*/ 971 w 1959"/>
                  <a:gd name="T13" fmla="*/ 471 h 1494"/>
                  <a:gd name="T14" fmla="*/ 702 w 1959"/>
                  <a:gd name="T15" fmla="*/ 364 h 1494"/>
                  <a:gd name="T16" fmla="*/ 1264 w 1959"/>
                  <a:gd name="T17" fmla="*/ 167 h 1494"/>
                  <a:gd name="T18" fmla="*/ 848 w 1959"/>
                  <a:gd name="T19" fmla="*/ 250 h 1494"/>
                  <a:gd name="T20" fmla="*/ 549 w 1959"/>
                  <a:gd name="T21" fmla="*/ 517 h 1494"/>
                  <a:gd name="T22" fmla="*/ 331 w 1959"/>
                  <a:gd name="T23" fmla="*/ 858 h 1494"/>
                  <a:gd name="T24" fmla="*/ 608 w 1959"/>
                  <a:gd name="T25" fmla="*/ 1031 h 1494"/>
                  <a:gd name="T26" fmla="*/ 606 w 1959"/>
                  <a:gd name="T27" fmla="*/ 942 h 1494"/>
                  <a:gd name="T28" fmla="*/ 520 w 1959"/>
                  <a:gd name="T29" fmla="*/ 939 h 1494"/>
                  <a:gd name="T30" fmla="*/ 476 w 1959"/>
                  <a:gd name="T31" fmla="*/ 598 h 1494"/>
                  <a:gd name="T32" fmla="*/ 801 w 1959"/>
                  <a:gd name="T33" fmla="*/ 261 h 1494"/>
                  <a:gd name="T34" fmla="*/ 1199 w 1959"/>
                  <a:gd name="T35" fmla="*/ 199 h 1494"/>
                  <a:gd name="T36" fmla="*/ 1365 w 1959"/>
                  <a:gd name="T37" fmla="*/ 344 h 1494"/>
                  <a:gd name="T38" fmla="*/ 1498 w 1959"/>
                  <a:gd name="T39" fmla="*/ 38 h 1494"/>
                  <a:gd name="T40" fmla="*/ 1609 w 1959"/>
                  <a:gd name="T41" fmla="*/ 179 h 1494"/>
                  <a:gd name="T42" fmla="*/ 1725 w 1959"/>
                  <a:gd name="T43" fmla="*/ 45 h 1494"/>
                  <a:gd name="T44" fmla="*/ 1830 w 1959"/>
                  <a:gd name="T45" fmla="*/ 189 h 1494"/>
                  <a:gd name="T46" fmla="*/ 1304 w 1959"/>
                  <a:gd name="T47" fmla="*/ 354 h 1494"/>
                  <a:gd name="T48" fmla="*/ 1394 w 1959"/>
                  <a:gd name="T49" fmla="*/ 539 h 1494"/>
                  <a:gd name="T50" fmla="*/ 1259 w 1959"/>
                  <a:gd name="T51" fmla="*/ 802 h 1494"/>
                  <a:gd name="T52" fmla="*/ 1419 w 1959"/>
                  <a:gd name="T53" fmla="*/ 1233 h 1494"/>
                  <a:gd name="T54" fmla="*/ 1234 w 1959"/>
                  <a:gd name="T55" fmla="*/ 947 h 1494"/>
                  <a:gd name="T56" fmla="*/ 1163 w 1959"/>
                  <a:gd name="T57" fmla="*/ 983 h 1494"/>
                  <a:gd name="T58" fmla="*/ 1279 w 1959"/>
                  <a:gd name="T59" fmla="*/ 691 h 1494"/>
                  <a:gd name="T60" fmla="*/ 1241 w 1959"/>
                  <a:gd name="T61" fmla="*/ 347 h 1494"/>
                  <a:gd name="T62" fmla="*/ 1127 w 1959"/>
                  <a:gd name="T63" fmla="*/ 567 h 1494"/>
                  <a:gd name="T64" fmla="*/ 811 w 1959"/>
                  <a:gd name="T65" fmla="*/ 825 h 1494"/>
                  <a:gd name="T66" fmla="*/ 492 w 1959"/>
                  <a:gd name="T67" fmla="*/ 1183 h 1494"/>
                  <a:gd name="T68" fmla="*/ 326 w 1959"/>
                  <a:gd name="T69" fmla="*/ 968 h 1494"/>
                  <a:gd name="T70" fmla="*/ 221 w 1959"/>
                  <a:gd name="T71" fmla="*/ 1168 h 1494"/>
                  <a:gd name="T72" fmla="*/ 524 w 1959"/>
                  <a:gd name="T73" fmla="*/ 1211 h 1494"/>
                  <a:gd name="T74" fmla="*/ 783 w 1959"/>
                  <a:gd name="T75" fmla="*/ 1213 h 1494"/>
                  <a:gd name="T76" fmla="*/ 912 w 1959"/>
                  <a:gd name="T77" fmla="*/ 812 h 1494"/>
                  <a:gd name="T78" fmla="*/ 1176 w 1959"/>
                  <a:gd name="T79" fmla="*/ 1206 h 1494"/>
                  <a:gd name="T80" fmla="*/ 1059 w 1959"/>
                  <a:gd name="T81" fmla="*/ 1173 h 1494"/>
                  <a:gd name="T82" fmla="*/ 1081 w 1959"/>
                  <a:gd name="T83" fmla="*/ 1021 h 1494"/>
                  <a:gd name="T84" fmla="*/ 1043 w 1959"/>
                  <a:gd name="T85" fmla="*/ 892 h 1494"/>
                  <a:gd name="T86" fmla="*/ 856 w 1959"/>
                  <a:gd name="T87" fmla="*/ 1008 h 1494"/>
                  <a:gd name="T88" fmla="*/ 927 w 1959"/>
                  <a:gd name="T89" fmla="*/ 1059 h 1494"/>
                  <a:gd name="T90" fmla="*/ 907 w 1959"/>
                  <a:gd name="T91" fmla="*/ 1372 h 1494"/>
                  <a:gd name="T92" fmla="*/ 887 w 1959"/>
                  <a:gd name="T93" fmla="*/ 1386 h 1494"/>
                  <a:gd name="T94" fmla="*/ 659 w 1959"/>
                  <a:gd name="T95" fmla="*/ 1380 h 1494"/>
                  <a:gd name="T96" fmla="*/ 601 w 1959"/>
                  <a:gd name="T97" fmla="*/ 1253 h 1494"/>
                  <a:gd name="T98" fmla="*/ 364 w 1959"/>
                  <a:gd name="T99" fmla="*/ 1471 h 1494"/>
                  <a:gd name="T100" fmla="*/ 296 w 1959"/>
                  <a:gd name="T101" fmla="*/ 1309 h 1494"/>
                  <a:gd name="T102" fmla="*/ 203 w 1959"/>
                  <a:gd name="T103" fmla="*/ 1289 h 1494"/>
                  <a:gd name="T104" fmla="*/ 149 w 1959"/>
                  <a:gd name="T105" fmla="*/ 1097 h 1494"/>
                  <a:gd name="T106" fmla="*/ 0 w 1959"/>
                  <a:gd name="T107" fmla="*/ 859 h 1494"/>
                  <a:gd name="T108" fmla="*/ 198 w 1959"/>
                  <a:gd name="T109" fmla="*/ 930 h 1494"/>
                  <a:gd name="T110" fmla="*/ 81 w 1959"/>
                  <a:gd name="T111" fmla="*/ 580 h 1494"/>
                  <a:gd name="T112" fmla="*/ 279 w 1959"/>
                  <a:gd name="T113" fmla="*/ 600 h 1494"/>
                  <a:gd name="T114" fmla="*/ 426 w 1959"/>
                  <a:gd name="T115" fmla="*/ 247 h 1494"/>
                  <a:gd name="T116" fmla="*/ 479 w 1959"/>
                  <a:gd name="T117" fmla="*/ 425 h 1494"/>
                  <a:gd name="T118" fmla="*/ 907 w 1959"/>
                  <a:gd name="T119" fmla="*/ 93 h 1494"/>
                  <a:gd name="T120" fmla="*/ 970 w 1959"/>
                  <a:gd name="T121" fmla="*/ 121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59" h="1494">
                    <a:moveTo>
                      <a:pt x="702" y="364"/>
                    </a:moveTo>
                    <a:lnTo>
                      <a:pt x="697" y="364"/>
                    </a:lnTo>
                    <a:lnTo>
                      <a:pt x="694" y="367"/>
                    </a:lnTo>
                    <a:lnTo>
                      <a:pt x="692" y="370"/>
                    </a:lnTo>
                    <a:lnTo>
                      <a:pt x="691" y="375"/>
                    </a:lnTo>
                    <a:lnTo>
                      <a:pt x="691" y="380"/>
                    </a:lnTo>
                    <a:lnTo>
                      <a:pt x="694" y="384"/>
                    </a:lnTo>
                    <a:lnTo>
                      <a:pt x="715" y="408"/>
                    </a:lnTo>
                    <a:lnTo>
                      <a:pt x="732" y="436"/>
                    </a:lnTo>
                    <a:lnTo>
                      <a:pt x="744" y="466"/>
                    </a:lnTo>
                    <a:lnTo>
                      <a:pt x="750" y="498"/>
                    </a:lnTo>
                    <a:lnTo>
                      <a:pt x="747" y="529"/>
                    </a:lnTo>
                    <a:lnTo>
                      <a:pt x="737" y="555"/>
                    </a:lnTo>
                    <a:lnTo>
                      <a:pt x="722" y="582"/>
                    </a:lnTo>
                    <a:lnTo>
                      <a:pt x="701" y="605"/>
                    </a:lnTo>
                    <a:lnTo>
                      <a:pt x="677" y="625"/>
                    </a:lnTo>
                    <a:lnTo>
                      <a:pt x="651" y="643"/>
                    </a:lnTo>
                    <a:lnTo>
                      <a:pt x="625" y="658"/>
                    </a:lnTo>
                    <a:lnTo>
                      <a:pt x="590" y="658"/>
                    </a:lnTo>
                    <a:lnTo>
                      <a:pt x="557" y="666"/>
                    </a:lnTo>
                    <a:lnTo>
                      <a:pt x="522" y="681"/>
                    </a:lnTo>
                    <a:lnTo>
                      <a:pt x="496" y="701"/>
                    </a:lnTo>
                    <a:lnTo>
                      <a:pt x="474" y="726"/>
                    </a:lnTo>
                    <a:lnTo>
                      <a:pt x="454" y="752"/>
                    </a:lnTo>
                    <a:lnTo>
                      <a:pt x="438" y="782"/>
                    </a:lnTo>
                    <a:lnTo>
                      <a:pt x="425" y="812"/>
                    </a:lnTo>
                    <a:lnTo>
                      <a:pt x="425" y="816"/>
                    </a:lnTo>
                    <a:lnTo>
                      <a:pt x="425" y="820"/>
                    </a:lnTo>
                    <a:lnTo>
                      <a:pt x="428" y="823"/>
                    </a:lnTo>
                    <a:lnTo>
                      <a:pt x="431" y="825"/>
                    </a:lnTo>
                    <a:lnTo>
                      <a:pt x="435" y="826"/>
                    </a:lnTo>
                    <a:lnTo>
                      <a:pt x="440" y="826"/>
                    </a:lnTo>
                    <a:lnTo>
                      <a:pt x="443" y="825"/>
                    </a:lnTo>
                    <a:lnTo>
                      <a:pt x="446" y="821"/>
                    </a:lnTo>
                    <a:lnTo>
                      <a:pt x="448" y="818"/>
                    </a:lnTo>
                    <a:lnTo>
                      <a:pt x="463" y="785"/>
                    </a:lnTo>
                    <a:lnTo>
                      <a:pt x="483" y="754"/>
                    </a:lnTo>
                    <a:lnTo>
                      <a:pt x="506" y="727"/>
                    </a:lnTo>
                    <a:lnTo>
                      <a:pt x="534" y="702"/>
                    </a:lnTo>
                    <a:lnTo>
                      <a:pt x="563" y="689"/>
                    </a:lnTo>
                    <a:lnTo>
                      <a:pt x="593" y="683"/>
                    </a:lnTo>
                    <a:lnTo>
                      <a:pt x="625" y="683"/>
                    </a:lnTo>
                    <a:lnTo>
                      <a:pt x="656" y="689"/>
                    </a:lnTo>
                    <a:lnTo>
                      <a:pt x="686" y="701"/>
                    </a:lnTo>
                    <a:lnTo>
                      <a:pt x="715" y="717"/>
                    </a:lnTo>
                    <a:lnTo>
                      <a:pt x="744" y="736"/>
                    </a:lnTo>
                    <a:lnTo>
                      <a:pt x="770" y="755"/>
                    </a:lnTo>
                    <a:lnTo>
                      <a:pt x="775" y="759"/>
                    </a:lnTo>
                    <a:lnTo>
                      <a:pt x="778" y="759"/>
                    </a:lnTo>
                    <a:lnTo>
                      <a:pt x="783" y="759"/>
                    </a:lnTo>
                    <a:lnTo>
                      <a:pt x="786" y="757"/>
                    </a:lnTo>
                    <a:lnTo>
                      <a:pt x="790" y="754"/>
                    </a:lnTo>
                    <a:lnTo>
                      <a:pt x="791" y="750"/>
                    </a:lnTo>
                    <a:lnTo>
                      <a:pt x="791" y="747"/>
                    </a:lnTo>
                    <a:lnTo>
                      <a:pt x="790" y="742"/>
                    </a:lnTo>
                    <a:lnTo>
                      <a:pt x="788" y="739"/>
                    </a:lnTo>
                    <a:lnTo>
                      <a:pt x="748" y="709"/>
                    </a:lnTo>
                    <a:lnTo>
                      <a:pt x="706" y="683"/>
                    </a:lnTo>
                    <a:lnTo>
                      <a:pt x="661" y="664"/>
                    </a:lnTo>
                    <a:lnTo>
                      <a:pt x="687" y="648"/>
                    </a:lnTo>
                    <a:lnTo>
                      <a:pt x="712" y="628"/>
                    </a:lnTo>
                    <a:lnTo>
                      <a:pt x="734" y="605"/>
                    </a:lnTo>
                    <a:lnTo>
                      <a:pt x="752" y="580"/>
                    </a:lnTo>
                    <a:lnTo>
                      <a:pt x="765" y="554"/>
                    </a:lnTo>
                    <a:lnTo>
                      <a:pt x="786" y="534"/>
                    </a:lnTo>
                    <a:lnTo>
                      <a:pt x="808" y="516"/>
                    </a:lnTo>
                    <a:lnTo>
                      <a:pt x="833" y="501"/>
                    </a:lnTo>
                    <a:lnTo>
                      <a:pt x="867" y="486"/>
                    </a:lnTo>
                    <a:lnTo>
                      <a:pt x="900" y="483"/>
                    </a:lnTo>
                    <a:lnTo>
                      <a:pt x="933" y="486"/>
                    </a:lnTo>
                    <a:lnTo>
                      <a:pt x="963" y="498"/>
                    </a:lnTo>
                    <a:lnTo>
                      <a:pt x="993" y="514"/>
                    </a:lnTo>
                    <a:lnTo>
                      <a:pt x="1019" y="536"/>
                    </a:lnTo>
                    <a:lnTo>
                      <a:pt x="1043" y="562"/>
                    </a:lnTo>
                    <a:lnTo>
                      <a:pt x="1064" y="590"/>
                    </a:lnTo>
                    <a:lnTo>
                      <a:pt x="1067" y="593"/>
                    </a:lnTo>
                    <a:lnTo>
                      <a:pt x="1072" y="595"/>
                    </a:lnTo>
                    <a:lnTo>
                      <a:pt x="1076" y="595"/>
                    </a:lnTo>
                    <a:lnTo>
                      <a:pt x="1081" y="593"/>
                    </a:lnTo>
                    <a:lnTo>
                      <a:pt x="1084" y="592"/>
                    </a:lnTo>
                    <a:lnTo>
                      <a:pt x="1085" y="588"/>
                    </a:lnTo>
                    <a:lnTo>
                      <a:pt x="1087" y="585"/>
                    </a:lnTo>
                    <a:lnTo>
                      <a:pt x="1087" y="582"/>
                    </a:lnTo>
                    <a:lnTo>
                      <a:pt x="1085" y="577"/>
                    </a:lnTo>
                    <a:lnTo>
                      <a:pt x="1061" y="546"/>
                    </a:lnTo>
                    <a:lnTo>
                      <a:pt x="1034" y="517"/>
                    </a:lnTo>
                    <a:lnTo>
                      <a:pt x="1006" y="493"/>
                    </a:lnTo>
                    <a:lnTo>
                      <a:pt x="1034" y="484"/>
                    </a:lnTo>
                    <a:lnTo>
                      <a:pt x="1061" y="471"/>
                    </a:lnTo>
                    <a:lnTo>
                      <a:pt x="1084" y="455"/>
                    </a:lnTo>
                    <a:lnTo>
                      <a:pt x="1102" y="432"/>
                    </a:lnTo>
                    <a:lnTo>
                      <a:pt x="1104" y="427"/>
                    </a:lnTo>
                    <a:lnTo>
                      <a:pt x="1104" y="423"/>
                    </a:lnTo>
                    <a:lnTo>
                      <a:pt x="1102" y="418"/>
                    </a:lnTo>
                    <a:lnTo>
                      <a:pt x="1099" y="417"/>
                    </a:lnTo>
                    <a:lnTo>
                      <a:pt x="1095" y="413"/>
                    </a:lnTo>
                    <a:lnTo>
                      <a:pt x="1090" y="413"/>
                    </a:lnTo>
                    <a:lnTo>
                      <a:pt x="1087" y="413"/>
                    </a:lnTo>
                    <a:lnTo>
                      <a:pt x="1084" y="415"/>
                    </a:lnTo>
                    <a:lnTo>
                      <a:pt x="1081" y="418"/>
                    </a:lnTo>
                    <a:lnTo>
                      <a:pt x="1064" y="438"/>
                    </a:lnTo>
                    <a:lnTo>
                      <a:pt x="1044" y="453"/>
                    </a:lnTo>
                    <a:lnTo>
                      <a:pt x="1021" y="463"/>
                    </a:lnTo>
                    <a:lnTo>
                      <a:pt x="996" y="470"/>
                    </a:lnTo>
                    <a:lnTo>
                      <a:pt x="971" y="471"/>
                    </a:lnTo>
                    <a:lnTo>
                      <a:pt x="970" y="473"/>
                    </a:lnTo>
                    <a:lnTo>
                      <a:pt x="940" y="463"/>
                    </a:lnTo>
                    <a:lnTo>
                      <a:pt x="910" y="458"/>
                    </a:lnTo>
                    <a:lnTo>
                      <a:pt x="876" y="460"/>
                    </a:lnTo>
                    <a:lnTo>
                      <a:pt x="839" y="470"/>
                    </a:lnTo>
                    <a:lnTo>
                      <a:pt x="805" y="488"/>
                    </a:lnTo>
                    <a:lnTo>
                      <a:pt x="773" y="511"/>
                    </a:lnTo>
                    <a:lnTo>
                      <a:pt x="773" y="499"/>
                    </a:lnTo>
                    <a:lnTo>
                      <a:pt x="773" y="486"/>
                    </a:lnTo>
                    <a:lnTo>
                      <a:pt x="765" y="453"/>
                    </a:lnTo>
                    <a:lnTo>
                      <a:pt x="752" y="422"/>
                    </a:lnTo>
                    <a:lnTo>
                      <a:pt x="734" y="392"/>
                    </a:lnTo>
                    <a:lnTo>
                      <a:pt x="710" y="367"/>
                    </a:lnTo>
                    <a:lnTo>
                      <a:pt x="707" y="364"/>
                    </a:lnTo>
                    <a:lnTo>
                      <a:pt x="702" y="364"/>
                    </a:lnTo>
                    <a:close/>
                    <a:moveTo>
                      <a:pt x="1237" y="0"/>
                    </a:moveTo>
                    <a:lnTo>
                      <a:pt x="1275" y="4"/>
                    </a:lnTo>
                    <a:lnTo>
                      <a:pt x="1312" y="10"/>
                    </a:lnTo>
                    <a:lnTo>
                      <a:pt x="1345" y="20"/>
                    </a:lnTo>
                    <a:lnTo>
                      <a:pt x="1375" y="32"/>
                    </a:lnTo>
                    <a:lnTo>
                      <a:pt x="1398" y="43"/>
                    </a:lnTo>
                    <a:lnTo>
                      <a:pt x="1418" y="55"/>
                    </a:lnTo>
                    <a:lnTo>
                      <a:pt x="1432" y="63"/>
                    </a:lnTo>
                    <a:lnTo>
                      <a:pt x="1403" y="93"/>
                    </a:lnTo>
                    <a:lnTo>
                      <a:pt x="1376" y="126"/>
                    </a:lnTo>
                    <a:lnTo>
                      <a:pt x="1353" y="161"/>
                    </a:lnTo>
                    <a:lnTo>
                      <a:pt x="1335" y="197"/>
                    </a:lnTo>
                    <a:lnTo>
                      <a:pt x="1315" y="182"/>
                    </a:lnTo>
                    <a:lnTo>
                      <a:pt x="1290" y="172"/>
                    </a:lnTo>
                    <a:lnTo>
                      <a:pt x="1264" y="167"/>
                    </a:lnTo>
                    <a:lnTo>
                      <a:pt x="1236" y="167"/>
                    </a:lnTo>
                    <a:lnTo>
                      <a:pt x="1209" y="171"/>
                    </a:lnTo>
                    <a:lnTo>
                      <a:pt x="1173" y="182"/>
                    </a:lnTo>
                    <a:lnTo>
                      <a:pt x="1140" y="200"/>
                    </a:lnTo>
                    <a:lnTo>
                      <a:pt x="1110" y="222"/>
                    </a:lnTo>
                    <a:lnTo>
                      <a:pt x="1090" y="240"/>
                    </a:lnTo>
                    <a:lnTo>
                      <a:pt x="1071" y="256"/>
                    </a:lnTo>
                    <a:lnTo>
                      <a:pt x="1051" y="270"/>
                    </a:lnTo>
                    <a:lnTo>
                      <a:pt x="1026" y="281"/>
                    </a:lnTo>
                    <a:lnTo>
                      <a:pt x="998" y="286"/>
                    </a:lnTo>
                    <a:lnTo>
                      <a:pt x="970" y="285"/>
                    </a:lnTo>
                    <a:lnTo>
                      <a:pt x="942" y="278"/>
                    </a:lnTo>
                    <a:lnTo>
                      <a:pt x="915" y="270"/>
                    </a:lnTo>
                    <a:lnTo>
                      <a:pt x="881" y="260"/>
                    </a:lnTo>
                    <a:lnTo>
                      <a:pt x="848" y="250"/>
                    </a:lnTo>
                    <a:lnTo>
                      <a:pt x="816" y="242"/>
                    </a:lnTo>
                    <a:lnTo>
                      <a:pt x="786" y="237"/>
                    </a:lnTo>
                    <a:lnTo>
                      <a:pt x="755" y="237"/>
                    </a:lnTo>
                    <a:lnTo>
                      <a:pt x="725" y="243"/>
                    </a:lnTo>
                    <a:lnTo>
                      <a:pt x="696" y="256"/>
                    </a:lnTo>
                    <a:lnTo>
                      <a:pt x="664" y="278"/>
                    </a:lnTo>
                    <a:lnTo>
                      <a:pt x="643" y="299"/>
                    </a:lnTo>
                    <a:lnTo>
                      <a:pt x="626" y="324"/>
                    </a:lnTo>
                    <a:lnTo>
                      <a:pt x="613" y="351"/>
                    </a:lnTo>
                    <a:lnTo>
                      <a:pt x="603" y="379"/>
                    </a:lnTo>
                    <a:lnTo>
                      <a:pt x="595" y="408"/>
                    </a:lnTo>
                    <a:lnTo>
                      <a:pt x="587" y="436"/>
                    </a:lnTo>
                    <a:lnTo>
                      <a:pt x="577" y="466"/>
                    </a:lnTo>
                    <a:lnTo>
                      <a:pt x="565" y="493"/>
                    </a:lnTo>
                    <a:lnTo>
                      <a:pt x="549" y="517"/>
                    </a:lnTo>
                    <a:lnTo>
                      <a:pt x="529" y="541"/>
                    </a:lnTo>
                    <a:lnTo>
                      <a:pt x="504" y="559"/>
                    </a:lnTo>
                    <a:lnTo>
                      <a:pt x="476" y="574"/>
                    </a:lnTo>
                    <a:lnTo>
                      <a:pt x="449" y="584"/>
                    </a:lnTo>
                    <a:lnTo>
                      <a:pt x="425" y="595"/>
                    </a:lnTo>
                    <a:lnTo>
                      <a:pt x="402" y="605"/>
                    </a:lnTo>
                    <a:lnTo>
                      <a:pt x="378" y="620"/>
                    </a:lnTo>
                    <a:lnTo>
                      <a:pt x="357" y="638"/>
                    </a:lnTo>
                    <a:lnTo>
                      <a:pt x="337" y="664"/>
                    </a:lnTo>
                    <a:lnTo>
                      <a:pt x="322" y="694"/>
                    </a:lnTo>
                    <a:lnTo>
                      <a:pt x="312" y="727"/>
                    </a:lnTo>
                    <a:lnTo>
                      <a:pt x="309" y="760"/>
                    </a:lnTo>
                    <a:lnTo>
                      <a:pt x="312" y="793"/>
                    </a:lnTo>
                    <a:lnTo>
                      <a:pt x="319" y="826"/>
                    </a:lnTo>
                    <a:lnTo>
                      <a:pt x="331" y="858"/>
                    </a:lnTo>
                    <a:lnTo>
                      <a:pt x="350" y="888"/>
                    </a:lnTo>
                    <a:lnTo>
                      <a:pt x="373" y="914"/>
                    </a:lnTo>
                    <a:lnTo>
                      <a:pt x="400" y="934"/>
                    </a:lnTo>
                    <a:lnTo>
                      <a:pt x="431" y="949"/>
                    </a:lnTo>
                    <a:lnTo>
                      <a:pt x="464" y="959"/>
                    </a:lnTo>
                    <a:lnTo>
                      <a:pt x="499" y="962"/>
                    </a:lnTo>
                    <a:lnTo>
                      <a:pt x="534" y="962"/>
                    </a:lnTo>
                    <a:lnTo>
                      <a:pt x="555" y="973"/>
                    </a:lnTo>
                    <a:lnTo>
                      <a:pt x="575" y="987"/>
                    </a:lnTo>
                    <a:lnTo>
                      <a:pt x="592" y="1005"/>
                    </a:lnTo>
                    <a:lnTo>
                      <a:pt x="598" y="1015"/>
                    </a:lnTo>
                    <a:lnTo>
                      <a:pt x="605" y="1025"/>
                    </a:lnTo>
                    <a:lnTo>
                      <a:pt x="608" y="1030"/>
                    </a:lnTo>
                    <a:lnTo>
                      <a:pt x="608" y="1030"/>
                    </a:lnTo>
                    <a:lnTo>
                      <a:pt x="608" y="1031"/>
                    </a:lnTo>
                    <a:lnTo>
                      <a:pt x="608" y="1031"/>
                    </a:lnTo>
                    <a:lnTo>
                      <a:pt x="608" y="1031"/>
                    </a:lnTo>
                    <a:lnTo>
                      <a:pt x="610" y="1035"/>
                    </a:lnTo>
                    <a:lnTo>
                      <a:pt x="613" y="1038"/>
                    </a:lnTo>
                    <a:lnTo>
                      <a:pt x="618" y="1038"/>
                    </a:lnTo>
                    <a:lnTo>
                      <a:pt x="621" y="1038"/>
                    </a:lnTo>
                    <a:lnTo>
                      <a:pt x="626" y="1038"/>
                    </a:lnTo>
                    <a:lnTo>
                      <a:pt x="630" y="1036"/>
                    </a:lnTo>
                    <a:lnTo>
                      <a:pt x="631" y="1033"/>
                    </a:lnTo>
                    <a:lnTo>
                      <a:pt x="631" y="1028"/>
                    </a:lnTo>
                    <a:lnTo>
                      <a:pt x="631" y="1025"/>
                    </a:lnTo>
                    <a:lnTo>
                      <a:pt x="616" y="997"/>
                    </a:lnTo>
                    <a:lnTo>
                      <a:pt x="596" y="973"/>
                    </a:lnTo>
                    <a:lnTo>
                      <a:pt x="572" y="955"/>
                    </a:lnTo>
                    <a:lnTo>
                      <a:pt x="606" y="942"/>
                    </a:lnTo>
                    <a:lnTo>
                      <a:pt x="638" y="922"/>
                    </a:lnTo>
                    <a:lnTo>
                      <a:pt x="664" y="897"/>
                    </a:lnTo>
                    <a:lnTo>
                      <a:pt x="668" y="892"/>
                    </a:lnTo>
                    <a:lnTo>
                      <a:pt x="668" y="889"/>
                    </a:lnTo>
                    <a:lnTo>
                      <a:pt x="668" y="884"/>
                    </a:lnTo>
                    <a:lnTo>
                      <a:pt x="666" y="881"/>
                    </a:lnTo>
                    <a:lnTo>
                      <a:pt x="663" y="879"/>
                    </a:lnTo>
                    <a:lnTo>
                      <a:pt x="659" y="876"/>
                    </a:lnTo>
                    <a:lnTo>
                      <a:pt x="656" y="876"/>
                    </a:lnTo>
                    <a:lnTo>
                      <a:pt x="651" y="878"/>
                    </a:lnTo>
                    <a:lnTo>
                      <a:pt x="648" y="879"/>
                    </a:lnTo>
                    <a:lnTo>
                      <a:pt x="620" y="906"/>
                    </a:lnTo>
                    <a:lnTo>
                      <a:pt x="588" y="924"/>
                    </a:lnTo>
                    <a:lnTo>
                      <a:pt x="555" y="935"/>
                    </a:lnTo>
                    <a:lnTo>
                      <a:pt x="520" y="939"/>
                    </a:lnTo>
                    <a:lnTo>
                      <a:pt x="486" y="935"/>
                    </a:lnTo>
                    <a:lnTo>
                      <a:pt x="453" y="927"/>
                    </a:lnTo>
                    <a:lnTo>
                      <a:pt x="421" y="912"/>
                    </a:lnTo>
                    <a:lnTo>
                      <a:pt x="393" y="892"/>
                    </a:lnTo>
                    <a:lnTo>
                      <a:pt x="370" y="868"/>
                    </a:lnTo>
                    <a:lnTo>
                      <a:pt x="350" y="838"/>
                    </a:lnTo>
                    <a:lnTo>
                      <a:pt x="339" y="803"/>
                    </a:lnTo>
                    <a:lnTo>
                      <a:pt x="334" y="765"/>
                    </a:lnTo>
                    <a:lnTo>
                      <a:pt x="337" y="731"/>
                    </a:lnTo>
                    <a:lnTo>
                      <a:pt x="347" y="698"/>
                    </a:lnTo>
                    <a:lnTo>
                      <a:pt x="365" y="666"/>
                    </a:lnTo>
                    <a:lnTo>
                      <a:pt x="388" y="640"/>
                    </a:lnTo>
                    <a:lnTo>
                      <a:pt x="416" y="620"/>
                    </a:lnTo>
                    <a:lnTo>
                      <a:pt x="449" y="607"/>
                    </a:lnTo>
                    <a:lnTo>
                      <a:pt x="476" y="598"/>
                    </a:lnTo>
                    <a:lnTo>
                      <a:pt x="502" y="587"/>
                    </a:lnTo>
                    <a:lnTo>
                      <a:pt x="527" y="574"/>
                    </a:lnTo>
                    <a:lnTo>
                      <a:pt x="550" y="557"/>
                    </a:lnTo>
                    <a:lnTo>
                      <a:pt x="568" y="536"/>
                    </a:lnTo>
                    <a:lnTo>
                      <a:pt x="588" y="499"/>
                    </a:lnTo>
                    <a:lnTo>
                      <a:pt x="603" y="460"/>
                    </a:lnTo>
                    <a:lnTo>
                      <a:pt x="616" y="420"/>
                    </a:lnTo>
                    <a:lnTo>
                      <a:pt x="630" y="380"/>
                    </a:lnTo>
                    <a:lnTo>
                      <a:pt x="646" y="342"/>
                    </a:lnTo>
                    <a:lnTo>
                      <a:pt x="669" y="308"/>
                    </a:lnTo>
                    <a:lnTo>
                      <a:pt x="692" y="283"/>
                    </a:lnTo>
                    <a:lnTo>
                      <a:pt x="717" y="268"/>
                    </a:lnTo>
                    <a:lnTo>
                      <a:pt x="745" y="261"/>
                    </a:lnTo>
                    <a:lnTo>
                      <a:pt x="772" y="258"/>
                    </a:lnTo>
                    <a:lnTo>
                      <a:pt x="801" y="261"/>
                    </a:lnTo>
                    <a:lnTo>
                      <a:pt x="829" y="268"/>
                    </a:lnTo>
                    <a:lnTo>
                      <a:pt x="859" y="276"/>
                    </a:lnTo>
                    <a:lnTo>
                      <a:pt x="887" y="286"/>
                    </a:lnTo>
                    <a:lnTo>
                      <a:pt x="915" y="296"/>
                    </a:lnTo>
                    <a:lnTo>
                      <a:pt x="943" y="303"/>
                    </a:lnTo>
                    <a:lnTo>
                      <a:pt x="973" y="309"/>
                    </a:lnTo>
                    <a:lnTo>
                      <a:pt x="1001" y="309"/>
                    </a:lnTo>
                    <a:lnTo>
                      <a:pt x="1031" y="304"/>
                    </a:lnTo>
                    <a:lnTo>
                      <a:pt x="1059" y="296"/>
                    </a:lnTo>
                    <a:lnTo>
                      <a:pt x="1084" y="280"/>
                    </a:lnTo>
                    <a:lnTo>
                      <a:pt x="1105" y="261"/>
                    </a:lnTo>
                    <a:lnTo>
                      <a:pt x="1127" y="243"/>
                    </a:lnTo>
                    <a:lnTo>
                      <a:pt x="1148" y="225"/>
                    </a:lnTo>
                    <a:lnTo>
                      <a:pt x="1171" y="210"/>
                    </a:lnTo>
                    <a:lnTo>
                      <a:pt x="1199" y="199"/>
                    </a:lnTo>
                    <a:lnTo>
                      <a:pt x="1221" y="192"/>
                    </a:lnTo>
                    <a:lnTo>
                      <a:pt x="1246" y="190"/>
                    </a:lnTo>
                    <a:lnTo>
                      <a:pt x="1269" y="192"/>
                    </a:lnTo>
                    <a:lnTo>
                      <a:pt x="1292" y="197"/>
                    </a:lnTo>
                    <a:lnTo>
                      <a:pt x="1312" y="209"/>
                    </a:lnTo>
                    <a:lnTo>
                      <a:pt x="1327" y="227"/>
                    </a:lnTo>
                    <a:lnTo>
                      <a:pt x="1322" y="266"/>
                    </a:lnTo>
                    <a:lnTo>
                      <a:pt x="1328" y="304"/>
                    </a:lnTo>
                    <a:lnTo>
                      <a:pt x="1345" y="344"/>
                    </a:lnTo>
                    <a:lnTo>
                      <a:pt x="1346" y="347"/>
                    </a:lnTo>
                    <a:lnTo>
                      <a:pt x="1351" y="351"/>
                    </a:lnTo>
                    <a:lnTo>
                      <a:pt x="1355" y="351"/>
                    </a:lnTo>
                    <a:lnTo>
                      <a:pt x="1358" y="349"/>
                    </a:lnTo>
                    <a:lnTo>
                      <a:pt x="1361" y="347"/>
                    </a:lnTo>
                    <a:lnTo>
                      <a:pt x="1365" y="344"/>
                    </a:lnTo>
                    <a:lnTo>
                      <a:pt x="1366" y="341"/>
                    </a:lnTo>
                    <a:lnTo>
                      <a:pt x="1366" y="337"/>
                    </a:lnTo>
                    <a:lnTo>
                      <a:pt x="1365" y="332"/>
                    </a:lnTo>
                    <a:lnTo>
                      <a:pt x="1351" y="299"/>
                    </a:lnTo>
                    <a:lnTo>
                      <a:pt x="1346" y="268"/>
                    </a:lnTo>
                    <a:lnTo>
                      <a:pt x="1350" y="235"/>
                    </a:lnTo>
                    <a:lnTo>
                      <a:pt x="1351" y="232"/>
                    </a:lnTo>
                    <a:lnTo>
                      <a:pt x="1351" y="228"/>
                    </a:lnTo>
                    <a:lnTo>
                      <a:pt x="1351" y="223"/>
                    </a:lnTo>
                    <a:lnTo>
                      <a:pt x="1366" y="187"/>
                    </a:lnTo>
                    <a:lnTo>
                      <a:pt x="1386" y="152"/>
                    </a:lnTo>
                    <a:lnTo>
                      <a:pt x="1411" y="119"/>
                    </a:lnTo>
                    <a:lnTo>
                      <a:pt x="1439" y="88"/>
                    </a:lnTo>
                    <a:lnTo>
                      <a:pt x="1469" y="61"/>
                    </a:lnTo>
                    <a:lnTo>
                      <a:pt x="1498" y="38"/>
                    </a:lnTo>
                    <a:lnTo>
                      <a:pt x="1541" y="28"/>
                    </a:lnTo>
                    <a:lnTo>
                      <a:pt x="1583" y="27"/>
                    </a:lnTo>
                    <a:lnTo>
                      <a:pt x="1621" y="30"/>
                    </a:lnTo>
                    <a:lnTo>
                      <a:pt x="1654" y="35"/>
                    </a:lnTo>
                    <a:lnTo>
                      <a:pt x="1679" y="42"/>
                    </a:lnTo>
                    <a:lnTo>
                      <a:pt x="1655" y="60"/>
                    </a:lnTo>
                    <a:lnTo>
                      <a:pt x="1636" y="85"/>
                    </a:lnTo>
                    <a:lnTo>
                      <a:pt x="1621" y="111"/>
                    </a:lnTo>
                    <a:lnTo>
                      <a:pt x="1609" y="139"/>
                    </a:lnTo>
                    <a:lnTo>
                      <a:pt x="1599" y="164"/>
                    </a:lnTo>
                    <a:lnTo>
                      <a:pt x="1599" y="169"/>
                    </a:lnTo>
                    <a:lnTo>
                      <a:pt x="1599" y="172"/>
                    </a:lnTo>
                    <a:lnTo>
                      <a:pt x="1603" y="175"/>
                    </a:lnTo>
                    <a:lnTo>
                      <a:pt x="1606" y="177"/>
                    </a:lnTo>
                    <a:lnTo>
                      <a:pt x="1609" y="179"/>
                    </a:lnTo>
                    <a:lnTo>
                      <a:pt x="1614" y="179"/>
                    </a:lnTo>
                    <a:lnTo>
                      <a:pt x="1617" y="177"/>
                    </a:lnTo>
                    <a:lnTo>
                      <a:pt x="1621" y="174"/>
                    </a:lnTo>
                    <a:lnTo>
                      <a:pt x="1622" y="171"/>
                    </a:lnTo>
                    <a:lnTo>
                      <a:pt x="1629" y="152"/>
                    </a:lnTo>
                    <a:lnTo>
                      <a:pt x="1639" y="131"/>
                    </a:lnTo>
                    <a:lnTo>
                      <a:pt x="1649" y="109"/>
                    </a:lnTo>
                    <a:lnTo>
                      <a:pt x="1662" y="88"/>
                    </a:lnTo>
                    <a:lnTo>
                      <a:pt x="1679" y="71"/>
                    </a:lnTo>
                    <a:lnTo>
                      <a:pt x="1695" y="60"/>
                    </a:lnTo>
                    <a:lnTo>
                      <a:pt x="1715" y="55"/>
                    </a:lnTo>
                    <a:lnTo>
                      <a:pt x="1718" y="55"/>
                    </a:lnTo>
                    <a:lnTo>
                      <a:pt x="1721" y="52"/>
                    </a:lnTo>
                    <a:lnTo>
                      <a:pt x="1725" y="48"/>
                    </a:lnTo>
                    <a:lnTo>
                      <a:pt x="1725" y="45"/>
                    </a:lnTo>
                    <a:lnTo>
                      <a:pt x="1725" y="42"/>
                    </a:lnTo>
                    <a:lnTo>
                      <a:pt x="1773" y="37"/>
                    </a:lnTo>
                    <a:lnTo>
                      <a:pt x="1812" y="38"/>
                    </a:lnTo>
                    <a:lnTo>
                      <a:pt x="1849" y="43"/>
                    </a:lnTo>
                    <a:lnTo>
                      <a:pt x="1878" y="52"/>
                    </a:lnTo>
                    <a:lnTo>
                      <a:pt x="1903" y="63"/>
                    </a:lnTo>
                    <a:lnTo>
                      <a:pt x="1923" y="75"/>
                    </a:lnTo>
                    <a:lnTo>
                      <a:pt x="1940" y="88"/>
                    </a:lnTo>
                    <a:lnTo>
                      <a:pt x="1951" y="98"/>
                    </a:lnTo>
                    <a:lnTo>
                      <a:pt x="1959" y="108"/>
                    </a:lnTo>
                    <a:lnTo>
                      <a:pt x="1923" y="123"/>
                    </a:lnTo>
                    <a:lnTo>
                      <a:pt x="1890" y="141"/>
                    </a:lnTo>
                    <a:lnTo>
                      <a:pt x="1859" y="162"/>
                    </a:lnTo>
                    <a:lnTo>
                      <a:pt x="1832" y="189"/>
                    </a:lnTo>
                    <a:lnTo>
                      <a:pt x="1830" y="189"/>
                    </a:lnTo>
                    <a:lnTo>
                      <a:pt x="1771" y="200"/>
                    </a:lnTo>
                    <a:lnTo>
                      <a:pt x="1713" y="217"/>
                    </a:lnTo>
                    <a:lnTo>
                      <a:pt x="1659" y="238"/>
                    </a:lnTo>
                    <a:lnTo>
                      <a:pt x="1607" y="265"/>
                    </a:lnTo>
                    <a:lnTo>
                      <a:pt x="1560" y="296"/>
                    </a:lnTo>
                    <a:lnTo>
                      <a:pt x="1517" y="334"/>
                    </a:lnTo>
                    <a:lnTo>
                      <a:pt x="1477" y="377"/>
                    </a:lnTo>
                    <a:lnTo>
                      <a:pt x="1444" y="425"/>
                    </a:lnTo>
                    <a:lnTo>
                      <a:pt x="1416" y="481"/>
                    </a:lnTo>
                    <a:lnTo>
                      <a:pt x="1411" y="489"/>
                    </a:lnTo>
                    <a:lnTo>
                      <a:pt x="1401" y="456"/>
                    </a:lnTo>
                    <a:lnTo>
                      <a:pt x="1384" y="423"/>
                    </a:lnTo>
                    <a:lnTo>
                      <a:pt x="1363" y="395"/>
                    </a:lnTo>
                    <a:lnTo>
                      <a:pt x="1337" y="372"/>
                    </a:lnTo>
                    <a:lnTo>
                      <a:pt x="1304" y="354"/>
                    </a:lnTo>
                    <a:lnTo>
                      <a:pt x="1300" y="354"/>
                    </a:lnTo>
                    <a:lnTo>
                      <a:pt x="1297" y="354"/>
                    </a:lnTo>
                    <a:lnTo>
                      <a:pt x="1294" y="357"/>
                    </a:lnTo>
                    <a:lnTo>
                      <a:pt x="1292" y="360"/>
                    </a:lnTo>
                    <a:lnTo>
                      <a:pt x="1290" y="364"/>
                    </a:lnTo>
                    <a:lnTo>
                      <a:pt x="1290" y="367"/>
                    </a:lnTo>
                    <a:lnTo>
                      <a:pt x="1292" y="372"/>
                    </a:lnTo>
                    <a:lnTo>
                      <a:pt x="1294" y="375"/>
                    </a:lnTo>
                    <a:lnTo>
                      <a:pt x="1299" y="377"/>
                    </a:lnTo>
                    <a:lnTo>
                      <a:pt x="1325" y="394"/>
                    </a:lnTo>
                    <a:lnTo>
                      <a:pt x="1346" y="415"/>
                    </a:lnTo>
                    <a:lnTo>
                      <a:pt x="1366" y="443"/>
                    </a:lnTo>
                    <a:lnTo>
                      <a:pt x="1381" y="473"/>
                    </a:lnTo>
                    <a:lnTo>
                      <a:pt x="1389" y="506"/>
                    </a:lnTo>
                    <a:lnTo>
                      <a:pt x="1394" y="539"/>
                    </a:lnTo>
                    <a:lnTo>
                      <a:pt x="1381" y="603"/>
                    </a:lnTo>
                    <a:lnTo>
                      <a:pt x="1378" y="668"/>
                    </a:lnTo>
                    <a:lnTo>
                      <a:pt x="1383" y="734"/>
                    </a:lnTo>
                    <a:lnTo>
                      <a:pt x="1394" y="798"/>
                    </a:lnTo>
                    <a:lnTo>
                      <a:pt x="1414" y="861"/>
                    </a:lnTo>
                    <a:lnTo>
                      <a:pt x="1373" y="830"/>
                    </a:lnTo>
                    <a:lnTo>
                      <a:pt x="1325" y="803"/>
                    </a:lnTo>
                    <a:lnTo>
                      <a:pt x="1272" y="783"/>
                    </a:lnTo>
                    <a:lnTo>
                      <a:pt x="1267" y="782"/>
                    </a:lnTo>
                    <a:lnTo>
                      <a:pt x="1264" y="783"/>
                    </a:lnTo>
                    <a:lnTo>
                      <a:pt x="1261" y="785"/>
                    </a:lnTo>
                    <a:lnTo>
                      <a:pt x="1259" y="788"/>
                    </a:lnTo>
                    <a:lnTo>
                      <a:pt x="1257" y="793"/>
                    </a:lnTo>
                    <a:lnTo>
                      <a:pt x="1257" y="797"/>
                    </a:lnTo>
                    <a:lnTo>
                      <a:pt x="1259" y="802"/>
                    </a:lnTo>
                    <a:lnTo>
                      <a:pt x="1262" y="805"/>
                    </a:lnTo>
                    <a:lnTo>
                      <a:pt x="1266" y="807"/>
                    </a:lnTo>
                    <a:lnTo>
                      <a:pt x="1308" y="823"/>
                    </a:lnTo>
                    <a:lnTo>
                      <a:pt x="1348" y="843"/>
                    </a:lnTo>
                    <a:lnTo>
                      <a:pt x="1384" y="868"/>
                    </a:lnTo>
                    <a:lnTo>
                      <a:pt x="1414" y="896"/>
                    </a:lnTo>
                    <a:lnTo>
                      <a:pt x="1441" y="929"/>
                    </a:lnTo>
                    <a:lnTo>
                      <a:pt x="1462" y="967"/>
                    </a:lnTo>
                    <a:lnTo>
                      <a:pt x="1475" y="1008"/>
                    </a:lnTo>
                    <a:lnTo>
                      <a:pt x="1484" y="1054"/>
                    </a:lnTo>
                    <a:lnTo>
                      <a:pt x="1484" y="1101"/>
                    </a:lnTo>
                    <a:lnTo>
                      <a:pt x="1479" y="1149"/>
                    </a:lnTo>
                    <a:lnTo>
                      <a:pt x="1465" y="1193"/>
                    </a:lnTo>
                    <a:lnTo>
                      <a:pt x="1441" y="1211"/>
                    </a:lnTo>
                    <a:lnTo>
                      <a:pt x="1419" y="1233"/>
                    </a:lnTo>
                    <a:lnTo>
                      <a:pt x="1403" y="1259"/>
                    </a:lnTo>
                    <a:lnTo>
                      <a:pt x="1366" y="1263"/>
                    </a:lnTo>
                    <a:lnTo>
                      <a:pt x="1330" y="1259"/>
                    </a:lnTo>
                    <a:lnTo>
                      <a:pt x="1294" y="1251"/>
                    </a:lnTo>
                    <a:lnTo>
                      <a:pt x="1259" y="1238"/>
                    </a:lnTo>
                    <a:lnTo>
                      <a:pt x="1228" y="1220"/>
                    </a:lnTo>
                    <a:lnTo>
                      <a:pt x="1201" y="1195"/>
                    </a:lnTo>
                    <a:lnTo>
                      <a:pt x="1181" y="1165"/>
                    </a:lnTo>
                    <a:lnTo>
                      <a:pt x="1166" y="1132"/>
                    </a:lnTo>
                    <a:lnTo>
                      <a:pt x="1158" y="1092"/>
                    </a:lnTo>
                    <a:lnTo>
                      <a:pt x="1158" y="1056"/>
                    </a:lnTo>
                    <a:lnTo>
                      <a:pt x="1168" y="1023"/>
                    </a:lnTo>
                    <a:lnTo>
                      <a:pt x="1185" y="993"/>
                    </a:lnTo>
                    <a:lnTo>
                      <a:pt x="1206" y="967"/>
                    </a:lnTo>
                    <a:lnTo>
                      <a:pt x="1234" y="947"/>
                    </a:lnTo>
                    <a:lnTo>
                      <a:pt x="1266" y="930"/>
                    </a:lnTo>
                    <a:lnTo>
                      <a:pt x="1300" y="921"/>
                    </a:lnTo>
                    <a:lnTo>
                      <a:pt x="1304" y="919"/>
                    </a:lnTo>
                    <a:lnTo>
                      <a:pt x="1307" y="917"/>
                    </a:lnTo>
                    <a:lnTo>
                      <a:pt x="1308" y="914"/>
                    </a:lnTo>
                    <a:lnTo>
                      <a:pt x="1308" y="909"/>
                    </a:lnTo>
                    <a:lnTo>
                      <a:pt x="1307" y="906"/>
                    </a:lnTo>
                    <a:lnTo>
                      <a:pt x="1305" y="902"/>
                    </a:lnTo>
                    <a:lnTo>
                      <a:pt x="1302" y="899"/>
                    </a:lnTo>
                    <a:lnTo>
                      <a:pt x="1299" y="897"/>
                    </a:lnTo>
                    <a:lnTo>
                      <a:pt x="1294" y="897"/>
                    </a:lnTo>
                    <a:lnTo>
                      <a:pt x="1252" y="909"/>
                    </a:lnTo>
                    <a:lnTo>
                      <a:pt x="1218" y="929"/>
                    </a:lnTo>
                    <a:lnTo>
                      <a:pt x="1186" y="954"/>
                    </a:lnTo>
                    <a:lnTo>
                      <a:pt x="1163" y="983"/>
                    </a:lnTo>
                    <a:lnTo>
                      <a:pt x="1143" y="952"/>
                    </a:lnTo>
                    <a:lnTo>
                      <a:pt x="1128" y="919"/>
                    </a:lnTo>
                    <a:lnTo>
                      <a:pt x="1120" y="888"/>
                    </a:lnTo>
                    <a:lnTo>
                      <a:pt x="1120" y="854"/>
                    </a:lnTo>
                    <a:lnTo>
                      <a:pt x="1128" y="825"/>
                    </a:lnTo>
                    <a:lnTo>
                      <a:pt x="1145" y="793"/>
                    </a:lnTo>
                    <a:lnTo>
                      <a:pt x="1171" y="765"/>
                    </a:lnTo>
                    <a:lnTo>
                      <a:pt x="1203" y="742"/>
                    </a:lnTo>
                    <a:lnTo>
                      <a:pt x="1236" y="722"/>
                    </a:lnTo>
                    <a:lnTo>
                      <a:pt x="1272" y="709"/>
                    </a:lnTo>
                    <a:lnTo>
                      <a:pt x="1277" y="706"/>
                    </a:lnTo>
                    <a:lnTo>
                      <a:pt x="1279" y="702"/>
                    </a:lnTo>
                    <a:lnTo>
                      <a:pt x="1280" y="699"/>
                    </a:lnTo>
                    <a:lnTo>
                      <a:pt x="1280" y="694"/>
                    </a:lnTo>
                    <a:lnTo>
                      <a:pt x="1279" y="691"/>
                    </a:lnTo>
                    <a:lnTo>
                      <a:pt x="1277" y="688"/>
                    </a:lnTo>
                    <a:lnTo>
                      <a:pt x="1274" y="686"/>
                    </a:lnTo>
                    <a:lnTo>
                      <a:pt x="1270" y="684"/>
                    </a:lnTo>
                    <a:lnTo>
                      <a:pt x="1266" y="684"/>
                    </a:lnTo>
                    <a:lnTo>
                      <a:pt x="1224" y="702"/>
                    </a:lnTo>
                    <a:lnTo>
                      <a:pt x="1185" y="724"/>
                    </a:lnTo>
                    <a:lnTo>
                      <a:pt x="1170" y="683"/>
                    </a:lnTo>
                    <a:lnTo>
                      <a:pt x="1158" y="638"/>
                    </a:lnTo>
                    <a:lnTo>
                      <a:pt x="1152" y="592"/>
                    </a:lnTo>
                    <a:lnTo>
                      <a:pt x="1150" y="547"/>
                    </a:lnTo>
                    <a:lnTo>
                      <a:pt x="1155" y="503"/>
                    </a:lnTo>
                    <a:lnTo>
                      <a:pt x="1165" y="460"/>
                    </a:lnTo>
                    <a:lnTo>
                      <a:pt x="1183" y="418"/>
                    </a:lnTo>
                    <a:lnTo>
                      <a:pt x="1208" y="380"/>
                    </a:lnTo>
                    <a:lnTo>
                      <a:pt x="1241" y="347"/>
                    </a:lnTo>
                    <a:lnTo>
                      <a:pt x="1244" y="344"/>
                    </a:lnTo>
                    <a:lnTo>
                      <a:pt x="1244" y="339"/>
                    </a:lnTo>
                    <a:lnTo>
                      <a:pt x="1244" y="336"/>
                    </a:lnTo>
                    <a:lnTo>
                      <a:pt x="1242" y="332"/>
                    </a:lnTo>
                    <a:lnTo>
                      <a:pt x="1239" y="329"/>
                    </a:lnTo>
                    <a:lnTo>
                      <a:pt x="1236" y="327"/>
                    </a:lnTo>
                    <a:lnTo>
                      <a:pt x="1232" y="327"/>
                    </a:lnTo>
                    <a:lnTo>
                      <a:pt x="1228" y="327"/>
                    </a:lnTo>
                    <a:lnTo>
                      <a:pt x="1224" y="329"/>
                    </a:lnTo>
                    <a:lnTo>
                      <a:pt x="1191" y="362"/>
                    </a:lnTo>
                    <a:lnTo>
                      <a:pt x="1166" y="398"/>
                    </a:lnTo>
                    <a:lnTo>
                      <a:pt x="1147" y="438"/>
                    </a:lnTo>
                    <a:lnTo>
                      <a:pt x="1135" y="479"/>
                    </a:lnTo>
                    <a:lnTo>
                      <a:pt x="1128" y="522"/>
                    </a:lnTo>
                    <a:lnTo>
                      <a:pt x="1127" y="567"/>
                    </a:lnTo>
                    <a:lnTo>
                      <a:pt x="1130" y="612"/>
                    </a:lnTo>
                    <a:lnTo>
                      <a:pt x="1138" y="655"/>
                    </a:lnTo>
                    <a:lnTo>
                      <a:pt x="1150" y="698"/>
                    </a:lnTo>
                    <a:lnTo>
                      <a:pt x="1165" y="739"/>
                    </a:lnTo>
                    <a:lnTo>
                      <a:pt x="1145" y="755"/>
                    </a:lnTo>
                    <a:lnTo>
                      <a:pt x="1128" y="775"/>
                    </a:lnTo>
                    <a:lnTo>
                      <a:pt x="1109" y="803"/>
                    </a:lnTo>
                    <a:lnTo>
                      <a:pt x="1097" y="831"/>
                    </a:lnTo>
                    <a:lnTo>
                      <a:pt x="1059" y="808"/>
                    </a:lnTo>
                    <a:lnTo>
                      <a:pt x="1018" y="793"/>
                    </a:lnTo>
                    <a:lnTo>
                      <a:pt x="975" y="785"/>
                    </a:lnTo>
                    <a:lnTo>
                      <a:pt x="933" y="785"/>
                    </a:lnTo>
                    <a:lnTo>
                      <a:pt x="891" y="792"/>
                    </a:lnTo>
                    <a:lnTo>
                      <a:pt x="851" y="805"/>
                    </a:lnTo>
                    <a:lnTo>
                      <a:pt x="811" y="825"/>
                    </a:lnTo>
                    <a:lnTo>
                      <a:pt x="777" y="851"/>
                    </a:lnTo>
                    <a:lnTo>
                      <a:pt x="744" y="884"/>
                    </a:lnTo>
                    <a:lnTo>
                      <a:pt x="719" y="919"/>
                    </a:lnTo>
                    <a:lnTo>
                      <a:pt x="702" y="957"/>
                    </a:lnTo>
                    <a:lnTo>
                      <a:pt x="692" y="997"/>
                    </a:lnTo>
                    <a:lnTo>
                      <a:pt x="691" y="1038"/>
                    </a:lnTo>
                    <a:lnTo>
                      <a:pt x="691" y="1038"/>
                    </a:lnTo>
                    <a:lnTo>
                      <a:pt x="677" y="1069"/>
                    </a:lnTo>
                    <a:lnTo>
                      <a:pt x="661" y="1099"/>
                    </a:lnTo>
                    <a:lnTo>
                      <a:pt x="641" y="1125"/>
                    </a:lnTo>
                    <a:lnTo>
                      <a:pt x="616" y="1149"/>
                    </a:lnTo>
                    <a:lnTo>
                      <a:pt x="590" y="1167"/>
                    </a:lnTo>
                    <a:lnTo>
                      <a:pt x="560" y="1178"/>
                    </a:lnTo>
                    <a:lnTo>
                      <a:pt x="527" y="1185"/>
                    </a:lnTo>
                    <a:lnTo>
                      <a:pt x="492" y="1183"/>
                    </a:lnTo>
                    <a:lnTo>
                      <a:pt x="458" y="1175"/>
                    </a:lnTo>
                    <a:lnTo>
                      <a:pt x="426" y="1160"/>
                    </a:lnTo>
                    <a:lnTo>
                      <a:pt x="398" y="1139"/>
                    </a:lnTo>
                    <a:lnTo>
                      <a:pt x="377" y="1112"/>
                    </a:lnTo>
                    <a:lnTo>
                      <a:pt x="359" y="1084"/>
                    </a:lnTo>
                    <a:lnTo>
                      <a:pt x="347" y="1051"/>
                    </a:lnTo>
                    <a:lnTo>
                      <a:pt x="342" y="1016"/>
                    </a:lnTo>
                    <a:lnTo>
                      <a:pt x="344" y="982"/>
                    </a:lnTo>
                    <a:lnTo>
                      <a:pt x="344" y="977"/>
                    </a:lnTo>
                    <a:lnTo>
                      <a:pt x="342" y="973"/>
                    </a:lnTo>
                    <a:lnTo>
                      <a:pt x="340" y="970"/>
                    </a:lnTo>
                    <a:lnTo>
                      <a:pt x="337" y="968"/>
                    </a:lnTo>
                    <a:lnTo>
                      <a:pt x="332" y="967"/>
                    </a:lnTo>
                    <a:lnTo>
                      <a:pt x="329" y="967"/>
                    </a:lnTo>
                    <a:lnTo>
                      <a:pt x="326" y="968"/>
                    </a:lnTo>
                    <a:lnTo>
                      <a:pt x="322" y="972"/>
                    </a:lnTo>
                    <a:lnTo>
                      <a:pt x="321" y="975"/>
                    </a:lnTo>
                    <a:lnTo>
                      <a:pt x="319" y="1016"/>
                    </a:lnTo>
                    <a:lnTo>
                      <a:pt x="324" y="1053"/>
                    </a:lnTo>
                    <a:lnTo>
                      <a:pt x="335" y="1089"/>
                    </a:lnTo>
                    <a:lnTo>
                      <a:pt x="352" y="1120"/>
                    </a:lnTo>
                    <a:lnTo>
                      <a:pt x="326" y="1117"/>
                    </a:lnTo>
                    <a:lnTo>
                      <a:pt x="297" y="1119"/>
                    </a:lnTo>
                    <a:lnTo>
                      <a:pt x="271" y="1125"/>
                    </a:lnTo>
                    <a:lnTo>
                      <a:pt x="245" y="1137"/>
                    </a:lnTo>
                    <a:lnTo>
                      <a:pt x="223" y="1154"/>
                    </a:lnTo>
                    <a:lnTo>
                      <a:pt x="220" y="1157"/>
                    </a:lnTo>
                    <a:lnTo>
                      <a:pt x="218" y="1160"/>
                    </a:lnTo>
                    <a:lnTo>
                      <a:pt x="220" y="1165"/>
                    </a:lnTo>
                    <a:lnTo>
                      <a:pt x="221" y="1168"/>
                    </a:lnTo>
                    <a:lnTo>
                      <a:pt x="223" y="1170"/>
                    </a:lnTo>
                    <a:lnTo>
                      <a:pt x="228" y="1172"/>
                    </a:lnTo>
                    <a:lnTo>
                      <a:pt x="231" y="1173"/>
                    </a:lnTo>
                    <a:lnTo>
                      <a:pt x="235" y="1172"/>
                    </a:lnTo>
                    <a:lnTo>
                      <a:pt x="240" y="1170"/>
                    </a:lnTo>
                    <a:lnTo>
                      <a:pt x="263" y="1154"/>
                    </a:lnTo>
                    <a:lnTo>
                      <a:pt x="291" y="1145"/>
                    </a:lnTo>
                    <a:lnTo>
                      <a:pt x="319" y="1142"/>
                    </a:lnTo>
                    <a:lnTo>
                      <a:pt x="349" y="1144"/>
                    </a:lnTo>
                    <a:lnTo>
                      <a:pt x="375" y="1150"/>
                    </a:lnTo>
                    <a:lnTo>
                      <a:pt x="378" y="1150"/>
                    </a:lnTo>
                    <a:lnTo>
                      <a:pt x="410" y="1175"/>
                    </a:lnTo>
                    <a:lnTo>
                      <a:pt x="445" y="1195"/>
                    </a:lnTo>
                    <a:lnTo>
                      <a:pt x="486" y="1208"/>
                    </a:lnTo>
                    <a:lnTo>
                      <a:pt x="524" y="1211"/>
                    </a:lnTo>
                    <a:lnTo>
                      <a:pt x="560" y="1206"/>
                    </a:lnTo>
                    <a:lnTo>
                      <a:pt x="595" y="1193"/>
                    </a:lnTo>
                    <a:lnTo>
                      <a:pt x="626" y="1173"/>
                    </a:lnTo>
                    <a:lnTo>
                      <a:pt x="653" y="1147"/>
                    </a:lnTo>
                    <a:lnTo>
                      <a:pt x="677" y="1117"/>
                    </a:lnTo>
                    <a:lnTo>
                      <a:pt x="697" y="1084"/>
                    </a:lnTo>
                    <a:lnTo>
                      <a:pt x="710" y="1132"/>
                    </a:lnTo>
                    <a:lnTo>
                      <a:pt x="734" y="1178"/>
                    </a:lnTo>
                    <a:lnTo>
                      <a:pt x="763" y="1218"/>
                    </a:lnTo>
                    <a:lnTo>
                      <a:pt x="767" y="1221"/>
                    </a:lnTo>
                    <a:lnTo>
                      <a:pt x="772" y="1223"/>
                    </a:lnTo>
                    <a:lnTo>
                      <a:pt x="775" y="1221"/>
                    </a:lnTo>
                    <a:lnTo>
                      <a:pt x="778" y="1220"/>
                    </a:lnTo>
                    <a:lnTo>
                      <a:pt x="782" y="1218"/>
                    </a:lnTo>
                    <a:lnTo>
                      <a:pt x="783" y="1213"/>
                    </a:lnTo>
                    <a:lnTo>
                      <a:pt x="783" y="1210"/>
                    </a:lnTo>
                    <a:lnTo>
                      <a:pt x="783" y="1205"/>
                    </a:lnTo>
                    <a:lnTo>
                      <a:pt x="780" y="1201"/>
                    </a:lnTo>
                    <a:lnTo>
                      <a:pt x="753" y="1165"/>
                    </a:lnTo>
                    <a:lnTo>
                      <a:pt x="734" y="1125"/>
                    </a:lnTo>
                    <a:lnTo>
                      <a:pt x="720" y="1082"/>
                    </a:lnTo>
                    <a:lnTo>
                      <a:pt x="715" y="1040"/>
                    </a:lnTo>
                    <a:lnTo>
                      <a:pt x="719" y="997"/>
                    </a:lnTo>
                    <a:lnTo>
                      <a:pt x="732" y="954"/>
                    </a:lnTo>
                    <a:lnTo>
                      <a:pt x="752" y="912"/>
                    </a:lnTo>
                    <a:lnTo>
                      <a:pt x="777" y="881"/>
                    </a:lnTo>
                    <a:lnTo>
                      <a:pt x="806" y="854"/>
                    </a:lnTo>
                    <a:lnTo>
                      <a:pt x="838" y="835"/>
                    </a:lnTo>
                    <a:lnTo>
                      <a:pt x="874" y="820"/>
                    </a:lnTo>
                    <a:lnTo>
                      <a:pt x="912" y="812"/>
                    </a:lnTo>
                    <a:lnTo>
                      <a:pt x="950" y="808"/>
                    </a:lnTo>
                    <a:lnTo>
                      <a:pt x="988" y="812"/>
                    </a:lnTo>
                    <a:lnTo>
                      <a:pt x="1026" y="821"/>
                    </a:lnTo>
                    <a:lnTo>
                      <a:pt x="1061" y="836"/>
                    </a:lnTo>
                    <a:lnTo>
                      <a:pt x="1094" y="858"/>
                    </a:lnTo>
                    <a:lnTo>
                      <a:pt x="1097" y="897"/>
                    </a:lnTo>
                    <a:lnTo>
                      <a:pt x="1109" y="935"/>
                    </a:lnTo>
                    <a:lnTo>
                      <a:pt x="1127" y="972"/>
                    </a:lnTo>
                    <a:lnTo>
                      <a:pt x="1150" y="1006"/>
                    </a:lnTo>
                    <a:lnTo>
                      <a:pt x="1140" y="1038"/>
                    </a:lnTo>
                    <a:lnTo>
                      <a:pt x="1135" y="1074"/>
                    </a:lnTo>
                    <a:lnTo>
                      <a:pt x="1135" y="1111"/>
                    </a:lnTo>
                    <a:lnTo>
                      <a:pt x="1143" y="1147"/>
                    </a:lnTo>
                    <a:lnTo>
                      <a:pt x="1156" y="1178"/>
                    </a:lnTo>
                    <a:lnTo>
                      <a:pt x="1176" y="1206"/>
                    </a:lnTo>
                    <a:lnTo>
                      <a:pt x="1178" y="1210"/>
                    </a:lnTo>
                    <a:lnTo>
                      <a:pt x="1180" y="1213"/>
                    </a:lnTo>
                    <a:lnTo>
                      <a:pt x="1188" y="1220"/>
                    </a:lnTo>
                    <a:lnTo>
                      <a:pt x="1196" y="1228"/>
                    </a:lnTo>
                    <a:lnTo>
                      <a:pt x="1221" y="1246"/>
                    </a:lnTo>
                    <a:lnTo>
                      <a:pt x="1249" y="1263"/>
                    </a:lnTo>
                    <a:lnTo>
                      <a:pt x="1214" y="1279"/>
                    </a:lnTo>
                    <a:lnTo>
                      <a:pt x="1181" y="1302"/>
                    </a:lnTo>
                    <a:lnTo>
                      <a:pt x="1155" y="1327"/>
                    </a:lnTo>
                    <a:lnTo>
                      <a:pt x="1133" y="1358"/>
                    </a:lnTo>
                    <a:lnTo>
                      <a:pt x="1102" y="1317"/>
                    </a:lnTo>
                    <a:lnTo>
                      <a:pt x="1079" y="1272"/>
                    </a:lnTo>
                    <a:lnTo>
                      <a:pt x="1064" y="1226"/>
                    </a:lnTo>
                    <a:lnTo>
                      <a:pt x="1057" y="1177"/>
                    </a:lnTo>
                    <a:lnTo>
                      <a:pt x="1059" y="1173"/>
                    </a:lnTo>
                    <a:lnTo>
                      <a:pt x="1059" y="1168"/>
                    </a:lnTo>
                    <a:lnTo>
                      <a:pt x="1057" y="1165"/>
                    </a:lnTo>
                    <a:lnTo>
                      <a:pt x="1057" y="1163"/>
                    </a:lnTo>
                    <a:lnTo>
                      <a:pt x="1062" y="1119"/>
                    </a:lnTo>
                    <a:lnTo>
                      <a:pt x="1077" y="1076"/>
                    </a:lnTo>
                    <a:lnTo>
                      <a:pt x="1102" y="1033"/>
                    </a:lnTo>
                    <a:lnTo>
                      <a:pt x="1104" y="1030"/>
                    </a:lnTo>
                    <a:lnTo>
                      <a:pt x="1104" y="1025"/>
                    </a:lnTo>
                    <a:lnTo>
                      <a:pt x="1102" y="1021"/>
                    </a:lnTo>
                    <a:lnTo>
                      <a:pt x="1100" y="1020"/>
                    </a:lnTo>
                    <a:lnTo>
                      <a:pt x="1095" y="1016"/>
                    </a:lnTo>
                    <a:lnTo>
                      <a:pt x="1092" y="1016"/>
                    </a:lnTo>
                    <a:lnTo>
                      <a:pt x="1087" y="1016"/>
                    </a:lnTo>
                    <a:lnTo>
                      <a:pt x="1084" y="1018"/>
                    </a:lnTo>
                    <a:lnTo>
                      <a:pt x="1081" y="1021"/>
                    </a:lnTo>
                    <a:lnTo>
                      <a:pt x="1059" y="1056"/>
                    </a:lnTo>
                    <a:lnTo>
                      <a:pt x="1044" y="1092"/>
                    </a:lnTo>
                    <a:lnTo>
                      <a:pt x="1036" y="1130"/>
                    </a:lnTo>
                    <a:lnTo>
                      <a:pt x="1014" y="1102"/>
                    </a:lnTo>
                    <a:lnTo>
                      <a:pt x="990" y="1078"/>
                    </a:lnTo>
                    <a:lnTo>
                      <a:pt x="988" y="1053"/>
                    </a:lnTo>
                    <a:lnTo>
                      <a:pt x="988" y="1025"/>
                    </a:lnTo>
                    <a:lnTo>
                      <a:pt x="991" y="997"/>
                    </a:lnTo>
                    <a:lnTo>
                      <a:pt x="996" y="968"/>
                    </a:lnTo>
                    <a:lnTo>
                      <a:pt x="1006" y="944"/>
                    </a:lnTo>
                    <a:lnTo>
                      <a:pt x="1019" y="922"/>
                    </a:lnTo>
                    <a:lnTo>
                      <a:pt x="1038" y="904"/>
                    </a:lnTo>
                    <a:lnTo>
                      <a:pt x="1041" y="901"/>
                    </a:lnTo>
                    <a:lnTo>
                      <a:pt x="1043" y="896"/>
                    </a:lnTo>
                    <a:lnTo>
                      <a:pt x="1043" y="892"/>
                    </a:lnTo>
                    <a:lnTo>
                      <a:pt x="1041" y="888"/>
                    </a:lnTo>
                    <a:lnTo>
                      <a:pt x="1039" y="884"/>
                    </a:lnTo>
                    <a:lnTo>
                      <a:pt x="1036" y="883"/>
                    </a:lnTo>
                    <a:lnTo>
                      <a:pt x="1033" y="881"/>
                    </a:lnTo>
                    <a:lnTo>
                      <a:pt x="1029" y="881"/>
                    </a:lnTo>
                    <a:lnTo>
                      <a:pt x="1024" y="883"/>
                    </a:lnTo>
                    <a:lnTo>
                      <a:pt x="1001" y="904"/>
                    </a:lnTo>
                    <a:lnTo>
                      <a:pt x="985" y="930"/>
                    </a:lnTo>
                    <a:lnTo>
                      <a:pt x="973" y="960"/>
                    </a:lnTo>
                    <a:lnTo>
                      <a:pt x="967" y="992"/>
                    </a:lnTo>
                    <a:lnTo>
                      <a:pt x="963" y="1025"/>
                    </a:lnTo>
                    <a:lnTo>
                      <a:pt x="963" y="1056"/>
                    </a:lnTo>
                    <a:lnTo>
                      <a:pt x="930" y="1033"/>
                    </a:lnTo>
                    <a:lnTo>
                      <a:pt x="894" y="1016"/>
                    </a:lnTo>
                    <a:lnTo>
                      <a:pt x="856" y="1008"/>
                    </a:lnTo>
                    <a:lnTo>
                      <a:pt x="816" y="1006"/>
                    </a:lnTo>
                    <a:lnTo>
                      <a:pt x="775" y="1016"/>
                    </a:lnTo>
                    <a:lnTo>
                      <a:pt x="772" y="1018"/>
                    </a:lnTo>
                    <a:lnTo>
                      <a:pt x="768" y="1021"/>
                    </a:lnTo>
                    <a:lnTo>
                      <a:pt x="767" y="1025"/>
                    </a:lnTo>
                    <a:lnTo>
                      <a:pt x="767" y="1030"/>
                    </a:lnTo>
                    <a:lnTo>
                      <a:pt x="768" y="1033"/>
                    </a:lnTo>
                    <a:lnTo>
                      <a:pt x="770" y="1036"/>
                    </a:lnTo>
                    <a:lnTo>
                      <a:pt x="773" y="1038"/>
                    </a:lnTo>
                    <a:lnTo>
                      <a:pt x="778" y="1040"/>
                    </a:lnTo>
                    <a:lnTo>
                      <a:pt x="782" y="1040"/>
                    </a:lnTo>
                    <a:lnTo>
                      <a:pt x="821" y="1031"/>
                    </a:lnTo>
                    <a:lnTo>
                      <a:pt x="857" y="1033"/>
                    </a:lnTo>
                    <a:lnTo>
                      <a:pt x="894" y="1043"/>
                    </a:lnTo>
                    <a:lnTo>
                      <a:pt x="927" y="1059"/>
                    </a:lnTo>
                    <a:lnTo>
                      <a:pt x="958" y="1082"/>
                    </a:lnTo>
                    <a:lnTo>
                      <a:pt x="986" y="1109"/>
                    </a:lnTo>
                    <a:lnTo>
                      <a:pt x="1011" y="1139"/>
                    </a:lnTo>
                    <a:lnTo>
                      <a:pt x="1033" y="1170"/>
                    </a:lnTo>
                    <a:lnTo>
                      <a:pt x="1038" y="1225"/>
                    </a:lnTo>
                    <a:lnTo>
                      <a:pt x="1054" y="1277"/>
                    </a:lnTo>
                    <a:lnTo>
                      <a:pt x="1081" y="1329"/>
                    </a:lnTo>
                    <a:lnTo>
                      <a:pt x="1115" y="1375"/>
                    </a:lnTo>
                    <a:lnTo>
                      <a:pt x="1082" y="1388"/>
                    </a:lnTo>
                    <a:lnTo>
                      <a:pt x="1051" y="1405"/>
                    </a:lnTo>
                    <a:lnTo>
                      <a:pt x="1024" y="1424"/>
                    </a:lnTo>
                    <a:lnTo>
                      <a:pt x="1021" y="1428"/>
                    </a:lnTo>
                    <a:lnTo>
                      <a:pt x="980" y="1416"/>
                    </a:lnTo>
                    <a:lnTo>
                      <a:pt x="942" y="1396"/>
                    </a:lnTo>
                    <a:lnTo>
                      <a:pt x="907" y="1372"/>
                    </a:lnTo>
                    <a:lnTo>
                      <a:pt x="876" y="1340"/>
                    </a:lnTo>
                    <a:lnTo>
                      <a:pt x="849" y="1306"/>
                    </a:lnTo>
                    <a:lnTo>
                      <a:pt x="829" y="1269"/>
                    </a:lnTo>
                    <a:lnTo>
                      <a:pt x="826" y="1264"/>
                    </a:lnTo>
                    <a:lnTo>
                      <a:pt x="823" y="1263"/>
                    </a:lnTo>
                    <a:lnTo>
                      <a:pt x="820" y="1263"/>
                    </a:lnTo>
                    <a:lnTo>
                      <a:pt x="815" y="1263"/>
                    </a:lnTo>
                    <a:lnTo>
                      <a:pt x="811" y="1266"/>
                    </a:lnTo>
                    <a:lnTo>
                      <a:pt x="808" y="1268"/>
                    </a:lnTo>
                    <a:lnTo>
                      <a:pt x="806" y="1272"/>
                    </a:lnTo>
                    <a:lnTo>
                      <a:pt x="806" y="1276"/>
                    </a:lnTo>
                    <a:lnTo>
                      <a:pt x="808" y="1281"/>
                    </a:lnTo>
                    <a:lnTo>
                      <a:pt x="829" y="1319"/>
                    </a:lnTo>
                    <a:lnTo>
                      <a:pt x="856" y="1355"/>
                    </a:lnTo>
                    <a:lnTo>
                      <a:pt x="887" y="1386"/>
                    </a:lnTo>
                    <a:lnTo>
                      <a:pt x="922" y="1413"/>
                    </a:lnTo>
                    <a:lnTo>
                      <a:pt x="962" y="1433"/>
                    </a:lnTo>
                    <a:lnTo>
                      <a:pt x="1003" y="1448"/>
                    </a:lnTo>
                    <a:lnTo>
                      <a:pt x="985" y="1476"/>
                    </a:lnTo>
                    <a:lnTo>
                      <a:pt x="935" y="1489"/>
                    </a:lnTo>
                    <a:lnTo>
                      <a:pt x="891" y="1494"/>
                    </a:lnTo>
                    <a:lnTo>
                      <a:pt x="851" y="1492"/>
                    </a:lnTo>
                    <a:lnTo>
                      <a:pt x="813" y="1487"/>
                    </a:lnTo>
                    <a:lnTo>
                      <a:pt x="782" y="1479"/>
                    </a:lnTo>
                    <a:lnTo>
                      <a:pt x="752" y="1466"/>
                    </a:lnTo>
                    <a:lnTo>
                      <a:pt x="727" y="1451"/>
                    </a:lnTo>
                    <a:lnTo>
                      <a:pt x="706" y="1433"/>
                    </a:lnTo>
                    <a:lnTo>
                      <a:pt x="687" y="1415"/>
                    </a:lnTo>
                    <a:lnTo>
                      <a:pt x="671" y="1396"/>
                    </a:lnTo>
                    <a:lnTo>
                      <a:pt x="659" y="1380"/>
                    </a:lnTo>
                    <a:lnTo>
                      <a:pt x="649" y="1363"/>
                    </a:lnTo>
                    <a:lnTo>
                      <a:pt x="641" y="1350"/>
                    </a:lnTo>
                    <a:lnTo>
                      <a:pt x="636" y="1339"/>
                    </a:lnTo>
                    <a:lnTo>
                      <a:pt x="633" y="1332"/>
                    </a:lnTo>
                    <a:lnTo>
                      <a:pt x="633" y="1329"/>
                    </a:lnTo>
                    <a:lnTo>
                      <a:pt x="633" y="1330"/>
                    </a:lnTo>
                    <a:lnTo>
                      <a:pt x="633" y="1334"/>
                    </a:lnTo>
                    <a:lnTo>
                      <a:pt x="623" y="1299"/>
                    </a:lnTo>
                    <a:lnTo>
                      <a:pt x="620" y="1263"/>
                    </a:lnTo>
                    <a:lnTo>
                      <a:pt x="620" y="1259"/>
                    </a:lnTo>
                    <a:lnTo>
                      <a:pt x="616" y="1254"/>
                    </a:lnTo>
                    <a:lnTo>
                      <a:pt x="613" y="1253"/>
                    </a:lnTo>
                    <a:lnTo>
                      <a:pt x="610" y="1251"/>
                    </a:lnTo>
                    <a:lnTo>
                      <a:pt x="606" y="1251"/>
                    </a:lnTo>
                    <a:lnTo>
                      <a:pt x="601" y="1253"/>
                    </a:lnTo>
                    <a:lnTo>
                      <a:pt x="598" y="1254"/>
                    </a:lnTo>
                    <a:lnTo>
                      <a:pt x="596" y="1259"/>
                    </a:lnTo>
                    <a:lnTo>
                      <a:pt x="595" y="1263"/>
                    </a:lnTo>
                    <a:lnTo>
                      <a:pt x="598" y="1301"/>
                    </a:lnTo>
                    <a:lnTo>
                      <a:pt x="608" y="1337"/>
                    </a:lnTo>
                    <a:lnTo>
                      <a:pt x="623" y="1372"/>
                    </a:lnTo>
                    <a:lnTo>
                      <a:pt x="615" y="1386"/>
                    </a:lnTo>
                    <a:lnTo>
                      <a:pt x="601" y="1403"/>
                    </a:lnTo>
                    <a:lnTo>
                      <a:pt x="585" y="1418"/>
                    </a:lnTo>
                    <a:lnTo>
                      <a:pt x="563" y="1433"/>
                    </a:lnTo>
                    <a:lnTo>
                      <a:pt x="535" y="1446"/>
                    </a:lnTo>
                    <a:lnTo>
                      <a:pt x="502" y="1458"/>
                    </a:lnTo>
                    <a:lnTo>
                      <a:pt x="459" y="1466"/>
                    </a:lnTo>
                    <a:lnTo>
                      <a:pt x="410" y="1471"/>
                    </a:lnTo>
                    <a:lnTo>
                      <a:pt x="364" y="1471"/>
                    </a:lnTo>
                    <a:lnTo>
                      <a:pt x="321" y="1464"/>
                    </a:lnTo>
                    <a:lnTo>
                      <a:pt x="283" y="1454"/>
                    </a:lnTo>
                    <a:lnTo>
                      <a:pt x="250" y="1439"/>
                    </a:lnTo>
                    <a:lnTo>
                      <a:pt x="220" y="1421"/>
                    </a:lnTo>
                    <a:lnTo>
                      <a:pt x="195" y="1401"/>
                    </a:lnTo>
                    <a:lnTo>
                      <a:pt x="175" y="1380"/>
                    </a:lnTo>
                    <a:lnTo>
                      <a:pt x="157" y="1358"/>
                    </a:lnTo>
                    <a:lnTo>
                      <a:pt x="144" y="1339"/>
                    </a:lnTo>
                    <a:lnTo>
                      <a:pt x="132" y="1319"/>
                    </a:lnTo>
                    <a:lnTo>
                      <a:pt x="124" y="1304"/>
                    </a:lnTo>
                    <a:lnTo>
                      <a:pt x="119" y="1291"/>
                    </a:lnTo>
                    <a:lnTo>
                      <a:pt x="162" y="1306"/>
                    </a:lnTo>
                    <a:lnTo>
                      <a:pt x="207" y="1314"/>
                    </a:lnTo>
                    <a:lnTo>
                      <a:pt x="251" y="1315"/>
                    </a:lnTo>
                    <a:lnTo>
                      <a:pt x="296" y="1309"/>
                    </a:lnTo>
                    <a:lnTo>
                      <a:pt x="340" y="1296"/>
                    </a:lnTo>
                    <a:lnTo>
                      <a:pt x="385" y="1274"/>
                    </a:lnTo>
                    <a:lnTo>
                      <a:pt x="388" y="1271"/>
                    </a:lnTo>
                    <a:lnTo>
                      <a:pt x="390" y="1268"/>
                    </a:lnTo>
                    <a:lnTo>
                      <a:pt x="390" y="1263"/>
                    </a:lnTo>
                    <a:lnTo>
                      <a:pt x="390" y="1259"/>
                    </a:lnTo>
                    <a:lnTo>
                      <a:pt x="388" y="1256"/>
                    </a:lnTo>
                    <a:lnTo>
                      <a:pt x="385" y="1253"/>
                    </a:lnTo>
                    <a:lnTo>
                      <a:pt x="382" y="1251"/>
                    </a:lnTo>
                    <a:lnTo>
                      <a:pt x="377" y="1251"/>
                    </a:lnTo>
                    <a:lnTo>
                      <a:pt x="373" y="1253"/>
                    </a:lnTo>
                    <a:lnTo>
                      <a:pt x="331" y="1274"/>
                    </a:lnTo>
                    <a:lnTo>
                      <a:pt x="288" y="1286"/>
                    </a:lnTo>
                    <a:lnTo>
                      <a:pt x="245" y="1291"/>
                    </a:lnTo>
                    <a:lnTo>
                      <a:pt x="203" y="1289"/>
                    </a:lnTo>
                    <a:lnTo>
                      <a:pt x="160" y="1279"/>
                    </a:lnTo>
                    <a:lnTo>
                      <a:pt x="121" y="1264"/>
                    </a:lnTo>
                    <a:lnTo>
                      <a:pt x="81" y="1244"/>
                    </a:lnTo>
                    <a:lnTo>
                      <a:pt x="45" y="1218"/>
                    </a:lnTo>
                    <a:lnTo>
                      <a:pt x="25" y="1185"/>
                    </a:lnTo>
                    <a:lnTo>
                      <a:pt x="12" y="1150"/>
                    </a:lnTo>
                    <a:lnTo>
                      <a:pt x="5" y="1116"/>
                    </a:lnTo>
                    <a:lnTo>
                      <a:pt x="3" y="1084"/>
                    </a:lnTo>
                    <a:lnTo>
                      <a:pt x="5" y="1054"/>
                    </a:lnTo>
                    <a:lnTo>
                      <a:pt x="10" y="1030"/>
                    </a:lnTo>
                    <a:lnTo>
                      <a:pt x="15" y="1010"/>
                    </a:lnTo>
                    <a:lnTo>
                      <a:pt x="20" y="997"/>
                    </a:lnTo>
                    <a:lnTo>
                      <a:pt x="58" y="1036"/>
                    </a:lnTo>
                    <a:lnTo>
                      <a:pt x="103" y="1069"/>
                    </a:lnTo>
                    <a:lnTo>
                      <a:pt x="149" y="1097"/>
                    </a:lnTo>
                    <a:lnTo>
                      <a:pt x="154" y="1099"/>
                    </a:lnTo>
                    <a:lnTo>
                      <a:pt x="157" y="1099"/>
                    </a:lnTo>
                    <a:lnTo>
                      <a:pt x="160" y="1097"/>
                    </a:lnTo>
                    <a:lnTo>
                      <a:pt x="164" y="1094"/>
                    </a:lnTo>
                    <a:lnTo>
                      <a:pt x="165" y="1091"/>
                    </a:lnTo>
                    <a:lnTo>
                      <a:pt x="167" y="1087"/>
                    </a:lnTo>
                    <a:lnTo>
                      <a:pt x="167" y="1084"/>
                    </a:lnTo>
                    <a:lnTo>
                      <a:pt x="164" y="1079"/>
                    </a:lnTo>
                    <a:lnTo>
                      <a:pt x="160" y="1078"/>
                    </a:lnTo>
                    <a:lnTo>
                      <a:pt x="117" y="1051"/>
                    </a:lnTo>
                    <a:lnTo>
                      <a:pt x="76" y="1020"/>
                    </a:lnTo>
                    <a:lnTo>
                      <a:pt x="40" y="983"/>
                    </a:lnTo>
                    <a:lnTo>
                      <a:pt x="8" y="942"/>
                    </a:lnTo>
                    <a:lnTo>
                      <a:pt x="2" y="897"/>
                    </a:lnTo>
                    <a:lnTo>
                      <a:pt x="0" y="859"/>
                    </a:lnTo>
                    <a:lnTo>
                      <a:pt x="2" y="826"/>
                    </a:lnTo>
                    <a:lnTo>
                      <a:pt x="7" y="798"/>
                    </a:lnTo>
                    <a:lnTo>
                      <a:pt x="13" y="775"/>
                    </a:lnTo>
                    <a:lnTo>
                      <a:pt x="22" y="757"/>
                    </a:lnTo>
                    <a:lnTo>
                      <a:pt x="30" y="744"/>
                    </a:lnTo>
                    <a:lnTo>
                      <a:pt x="35" y="734"/>
                    </a:lnTo>
                    <a:lnTo>
                      <a:pt x="48" y="774"/>
                    </a:lnTo>
                    <a:lnTo>
                      <a:pt x="66" y="812"/>
                    </a:lnTo>
                    <a:lnTo>
                      <a:pt x="88" y="846"/>
                    </a:lnTo>
                    <a:lnTo>
                      <a:pt x="116" y="879"/>
                    </a:lnTo>
                    <a:lnTo>
                      <a:pt x="147" y="907"/>
                    </a:lnTo>
                    <a:lnTo>
                      <a:pt x="185" y="932"/>
                    </a:lnTo>
                    <a:lnTo>
                      <a:pt x="190" y="932"/>
                    </a:lnTo>
                    <a:lnTo>
                      <a:pt x="195" y="932"/>
                    </a:lnTo>
                    <a:lnTo>
                      <a:pt x="198" y="930"/>
                    </a:lnTo>
                    <a:lnTo>
                      <a:pt x="202" y="929"/>
                    </a:lnTo>
                    <a:lnTo>
                      <a:pt x="203" y="926"/>
                    </a:lnTo>
                    <a:lnTo>
                      <a:pt x="203" y="921"/>
                    </a:lnTo>
                    <a:lnTo>
                      <a:pt x="203" y="917"/>
                    </a:lnTo>
                    <a:lnTo>
                      <a:pt x="202" y="914"/>
                    </a:lnTo>
                    <a:lnTo>
                      <a:pt x="198" y="911"/>
                    </a:lnTo>
                    <a:lnTo>
                      <a:pt x="159" y="884"/>
                    </a:lnTo>
                    <a:lnTo>
                      <a:pt x="126" y="854"/>
                    </a:lnTo>
                    <a:lnTo>
                      <a:pt x="99" y="821"/>
                    </a:lnTo>
                    <a:lnTo>
                      <a:pt x="79" y="783"/>
                    </a:lnTo>
                    <a:lnTo>
                      <a:pt x="63" y="744"/>
                    </a:lnTo>
                    <a:lnTo>
                      <a:pt x="53" y="702"/>
                    </a:lnTo>
                    <a:lnTo>
                      <a:pt x="48" y="660"/>
                    </a:lnTo>
                    <a:lnTo>
                      <a:pt x="61" y="617"/>
                    </a:lnTo>
                    <a:lnTo>
                      <a:pt x="81" y="580"/>
                    </a:lnTo>
                    <a:lnTo>
                      <a:pt x="104" y="550"/>
                    </a:lnTo>
                    <a:lnTo>
                      <a:pt x="127" y="524"/>
                    </a:lnTo>
                    <a:lnTo>
                      <a:pt x="152" y="503"/>
                    </a:lnTo>
                    <a:lnTo>
                      <a:pt x="177" y="486"/>
                    </a:lnTo>
                    <a:lnTo>
                      <a:pt x="197" y="474"/>
                    </a:lnTo>
                    <a:lnTo>
                      <a:pt x="213" y="466"/>
                    </a:lnTo>
                    <a:lnTo>
                      <a:pt x="220" y="514"/>
                    </a:lnTo>
                    <a:lnTo>
                      <a:pt x="235" y="559"/>
                    </a:lnTo>
                    <a:lnTo>
                      <a:pt x="258" y="602"/>
                    </a:lnTo>
                    <a:lnTo>
                      <a:pt x="261" y="605"/>
                    </a:lnTo>
                    <a:lnTo>
                      <a:pt x="264" y="607"/>
                    </a:lnTo>
                    <a:lnTo>
                      <a:pt x="268" y="607"/>
                    </a:lnTo>
                    <a:lnTo>
                      <a:pt x="273" y="605"/>
                    </a:lnTo>
                    <a:lnTo>
                      <a:pt x="276" y="603"/>
                    </a:lnTo>
                    <a:lnTo>
                      <a:pt x="279" y="600"/>
                    </a:lnTo>
                    <a:lnTo>
                      <a:pt x="281" y="597"/>
                    </a:lnTo>
                    <a:lnTo>
                      <a:pt x="281" y="593"/>
                    </a:lnTo>
                    <a:lnTo>
                      <a:pt x="278" y="588"/>
                    </a:lnTo>
                    <a:lnTo>
                      <a:pt x="258" y="550"/>
                    </a:lnTo>
                    <a:lnTo>
                      <a:pt x="245" y="511"/>
                    </a:lnTo>
                    <a:lnTo>
                      <a:pt x="236" y="470"/>
                    </a:lnTo>
                    <a:lnTo>
                      <a:pt x="235" y="425"/>
                    </a:lnTo>
                    <a:lnTo>
                      <a:pt x="253" y="382"/>
                    </a:lnTo>
                    <a:lnTo>
                      <a:pt x="274" y="347"/>
                    </a:lnTo>
                    <a:lnTo>
                      <a:pt x="297" y="318"/>
                    </a:lnTo>
                    <a:lnTo>
                      <a:pt x="324" y="294"/>
                    </a:lnTo>
                    <a:lnTo>
                      <a:pt x="350" y="276"/>
                    </a:lnTo>
                    <a:lnTo>
                      <a:pt x="377" y="263"/>
                    </a:lnTo>
                    <a:lnTo>
                      <a:pt x="403" y="253"/>
                    </a:lnTo>
                    <a:lnTo>
                      <a:pt x="426" y="247"/>
                    </a:lnTo>
                    <a:lnTo>
                      <a:pt x="448" y="243"/>
                    </a:lnTo>
                    <a:lnTo>
                      <a:pt x="466" y="242"/>
                    </a:lnTo>
                    <a:lnTo>
                      <a:pt x="479" y="242"/>
                    </a:lnTo>
                    <a:lnTo>
                      <a:pt x="464" y="303"/>
                    </a:lnTo>
                    <a:lnTo>
                      <a:pt x="456" y="365"/>
                    </a:lnTo>
                    <a:lnTo>
                      <a:pt x="454" y="425"/>
                    </a:lnTo>
                    <a:lnTo>
                      <a:pt x="456" y="430"/>
                    </a:lnTo>
                    <a:lnTo>
                      <a:pt x="458" y="433"/>
                    </a:lnTo>
                    <a:lnTo>
                      <a:pt x="461" y="435"/>
                    </a:lnTo>
                    <a:lnTo>
                      <a:pt x="464" y="436"/>
                    </a:lnTo>
                    <a:lnTo>
                      <a:pt x="469" y="436"/>
                    </a:lnTo>
                    <a:lnTo>
                      <a:pt x="473" y="435"/>
                    </a:lnTo>
                    <a:lnTo>
                      <a:pt x="476" y="433"/>
                    </a:lnTo>
                    <a:lnTo>
                      <a:pt x="478" y="430"/>
                    </a:lnTo>
                    <a:lnTo>
                      <a:pt x="479" y="425"/>
                    </a:lnTo>
                    <a:lnTo>
                      <a:pt x="479" y="382"/>
                    </a:lnTo>
                    <a:lnTo>
                      <a:pt x="484" y="337"/>
                    </a:lnTo>
                    <a:lnTo>
                      <a:pt x="491" y="293"/>
                    </a:lnTo>
                    <a:lnTo>
                      <a:pt x="502" y="248"/>
                    </a:lnTo>
                    <a:lnTo>
                      <a:pt x="519" y="207"/>
                    </a:lnTo>
                    <a:lnTo>
                      <a:pt x="562" y="164"/>
                    </a:lnTo>
                    <a:lnTo>
                      <a:pt x="606" y="131"/>
                    </a:lnTo>
                    <a:lnTo>
                      <a:pt x="649" y="106"/>
                    </a:lnTo>
                    <a:lnTo>
                      <a:pt x="692" y="90"/>
                    </a:lnTo>
                    <a:lnTo>
                      <a:pt x="734" y="80"/>
                    </a:lnTo>
                    <a:lnTo>
                      <a:pt x="775" y="75"/>
                    </a:lnTo>
                    <a:lnTo>
                      <a:pt x="811" y="75"/>
                    </a:lnTo>
                    <a:lnTo>
                      <a:pt x="848" y="80"/>
                    </a:lnTo>
                    <a:lnTo>
                      <a:pt x="879" y="86"/>
                    </a:lnTo>
                    <a:lnTo>
                      <a:pt x="907" y="93"/>
                    </a:lnTo>
                    <a:lnTo>
                      <a:pt x="930" y="101"/>
                    </a:lnTo>
                    <a:lnTo>
                      <a:pt x="948" y="109"/>
                    </a:lnTo>
                    <a:lnTo>
                      <a:pt x="932" y="149"/>
                    </a:lnTo>
                    <a:lnTo>
                      <a:pt x="920" y="187"/>
                    </a:lnTo>
                    <a:lnTo>
                      <a:pt x="919" y="192"/>
                    </a:lnTo>
                    <a:lnTo>
                      <a:pt x="920" y="195"/>
                    </a:lnTo>
                    <a:lnTo>
                      <a:pt x="924" y="199"/>
                    </a:lnTo>
                    <a:lnTo>
                      <a:pt x="927" y="200"/>
                    </a:lnTo>
                    <a:lnTo>
                      <a:pt x="930" y="202"/>
                    </a:lnTo>
                    <a:lnTo>
                      <a:pt x="933" y="202"/>
                    </a:lnTo>
                    <a:lnTo>
                      <a:pt x="938" y="200"/>
                    </a:lnTo>
                    <a:lnTo>
                      <a:pt x="942" y="199"/>
                    </a:lnTo>
                    <a:lnTo>
                      <a:pt x="943" y="194"/>
                    </a:lnTo>
                    <a:lnTo>
                      <a:pt x="955" y="157"/>
                    </a:lnTo>
                    <a:lnTo>
                      <a:pt x="970" y="121"/>
                    </a:lnTo>
                    <a:lnTo>
                      <a:pt x="971" y="121"/>
                    </a:lnTo>
                    <a:lnTo>
                      <a:pt x="971" y="121"/>
                    </a:lnTo>
                    <a:lnTo>
                      <a:pt x="1016" y="78"/>
                    </a:lnTo>
                    <a:lnTo>
                      <a:pt x="1062" y="47"/>
                    </a:lnTo>
                    <a:lnTo>
                      <a:pt x="1109" y="23"/>
                    </a:lnTo>
                    <a:lnTo>
                      <a:pt x="1153" y="9"/>
                    </a:lnTo>
                    <a:lnTo>
                      <a:pt x="1196" y="2"/>
                    </a:lnTo>
                    <a:lnTo>
                      <a:pt x="12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13" name="Freeform 13">
                <a:extLst>
                  <a:ext uri="{FF2B5EF4-FFF2-40B4-BE49-F238E27FC236}">
                    <a16:creationId xmlns:a16="http://schemas.microsoft.com/office/drawing/2014/main" id="{2188A64A-5AFB-0808-1875-FF79B2AA2A57}"/>
                  </a:ext>
                </a:extLst>
              </p:cNvPr>
              <p:cNvSpPr>
                <a:spLocks/>
              </p:cNvSpPr>
              <p:nvPr/>
            </p:nvSpPr>
            <p:spPr bwMode="auto">
              <a:xfrm>
                <a:off x="4871686" y="3595715"/>
                <a:ext cx="987802" cy="700578"/>
              </a:xfrm>
              <a:custGeom>
                <a:avLst/>
                <a:gdLst>
                  <a:gd name="T0" fmla="*/ 1355 w 1581"/>
                  <a:gd name="T1" fmla="*/ 256 h 1122"/>
                  <a:gd name="T2" fmla="*/ 1220 w 1581"/>
                  <a:gd name="T3" fmla="*/ 251 h 1122"/>
                  <a:gd name="T4" fmla="*/ 1140 w 1581"/>
                  <a:gd name="T5" fmla="*/ 339 h 1122"/>
                  <a:gd name="T6" fmla="*/ 980 w 1581"/>
                  <a:gd name="T7" fmla="*/ 289 h 1122"/>
                  <a:gd name="T8" fmla="*/ 851 w 1581"/>
                  <a:gd name="T9" fmla="*/ 407 h 1122"/>
                  <a:gd name="T10" fmla="*/ 518 w 1581"/>
                  <a:gd name="T11" fmla="*/ 489 h 1122"/>
                  <a:gd name="T12" fmla="*/ 356 w 1581"/>
                  <a:gd name="T13" fmla="*/ 719 h 1122"/>
                  <a:gd name="T14" fmla="*/ 103 w 1581"/>
                  <a:gd name="T15" fmla="*/ 714 h 1122"/>
                  <a:gd name="T16" fmla="*/ 240 w 1581"/>
                  <a:gd name="T17" fmla="*/ 778 h 1122"/>
                  <a:gd name="T18" fmla="*/ 283 w 1581"/>
                  <a:gd name="T19" fmla="*/ 962 h 1122"/>
                  <a:gd name="T20" fmla="*/ 294 w 1581"/>
                  <a:gd name="T21" fmla="*/ 797 h 1122"/>
                  <a:gd name="T22" fmla="*/ 446 w 1581"/>
                  <a:gd name="T23" fmla="*/ 686 h 1122"/>
                  <a:gd name="T24" fmla="*/ 569 w 1581"/>
                  <a:gd name="T25" fmla="*/ 750 h 1122"/>
                  <a:gd name="T26" fmla="*/ 521 w 1581"/>
                  <a:gd name="T27" fmla="*/ 532 h 1122"/>
                  <a:gd name="T28" fmla="*/ 803 w 1581"/>
                  <a:gd name="T29" fmla="*/ 441 h 1122"/>
                  <a:gd name="T30" fmla="*/ 1140 w 1581"/>
                  <a:gd name="T31" fmla="*/ 374 h 1122"/>
                  <a:gd name="T32" fmla="*/ 1418 w 1581"/>
                  <a:gd name="T33" fmla="*/ 291 h 1122"/>
                  <a:gd name="T34" fmla="*/ 1467 w 1581"/>
                  <a:gd name="T35" fmla="*/ 481 h 1122"/>
                  <a:gd name="T36" fmla="*/ 1332 w 1581"/>
                  <a:gd name="T37" fmla="*/ 554 h 1122"/>
                  <a:gd name="T38" fmla="*/ 1502 w 1581"/>
                  <a:gd name="T39" fmla="*/ 622 h 1122"/>
                  <a:gd name="T40" fmla="*/ 1276 w 1581"/>
                  <a:gd name="T41" fmla="*/ 759 h 1122"/>
                  <a:gd name="T42" fmla="*/ 1221 w 1581"/>
                  <a:gd name="T43" fmla="*/ 722 h 1122"/>
                  <a:gd name="T44" fmla="*/ 1193 w 1581"/>
                  <a:gd name="T45" fmla="*/ 868 h 1122"/>
                  <a:gd name="T46" fmla="*/ 1046 w 1581"/>
                  <a:gd name="T47" fmla="*/ 770 h 1122"/>
                  <a:gd name="T48" fmla="*/ 1028 w 1581"/>
                  <a:gd name="T49" fmla="*/ 952 h 1122"/>
                  <a:gd name="T50" fmla="*/ 830 w 1581"/>
                  <a:gd name="T51" fmla="*/ 874 h 1122"/>
                  <a:gd name="T52" fmla="*/ 767 w 1581"/>
                  <a:gd name="T53" fmla="*/ 1030 h 1122"/>
                  <a:gd name="T54" fmla="*/ 593 w 1581"/>
                  <a:gd name="T55" fmla="*/ 973 h 1122"/>
                  <a:gd name="T56" fmla="*/ 440 w 1581"/>
                  <a:gd name="T57" fmla="*/ 1094 h 1122"/>
                  <a:gd name="T58" fmla="*/ 663 w 1581"/>
                  <a:gd name="T59" fmla="*/ 879 h 1122"/>
                  <a:gd name="T60" fmla="*/ 892 w 1581"/>
                  <a:gd name="T61" fmla="*/ 749 h 1122"/>
                  <a:gd name="T62" fmla="*/ 1211 w 1581"/>
                  <a:gd name="T63" fmla="*/ 603 h 1122"/>
                  <a:gd name="T64" fmla="*/ 1358 w 1581"/>
                  <a:gd name="T65" fmla="*/ 640 h 1122"/>
                  <a:gd name="T66" fmla="*/ 1330 w 1581"/>
                  <a:gd name="T67" fmla="*/ 445 h 1122"/>
                  <a:gd name="T68" fmla="*/ 1269 w 1581"/>
                  <a:gd name="T69" fmla="*/ 504 h 1122"/>
                  <a:gd name="T70" fmla="*/ 897 w 1581"/>
                  <a:gd name="T71" fmla="*/ 555 h 1122"/>
                  <a:gd name="T72" fmla="*/ 1002 w 1581"/>
                  <a:gd name="T73" fmla="*/ 631 h 1122"/>
                  <a:gd name="T74" fmla="*/ 755 w 1581"/>
                  <a:gd name="T75" fmla="*/ 707 h 1122"/>
                  <a:gd name="T76" fmla="*/ 655 w 1581"/>
                  <a:gd name="T77" fmla="*/ 580 h 1122"/>
                  <a:gd name="T78" fmla="*/ 729 w 1581"/>
                  <a:gd name="T79" fmla="*/ 778 h 1122"/>
                  <a:gd name="T80" fmla="*/ 435 w 1581"/>
                  <a:gd name="T81" fmla="*/ 843 h 1122"/>
                  <a:gd name="T82" fmla="*/ 413 w 1581"/>
                  <a:gd name="T83" fmla="*/ 858 h 1122"/>
                  <a:gd name="T84" fmla="*/ 273 w 1581"/>
                  <a:gd name="T85" fmla="*/ 1064 h 1122"/>
                  <a:gd name="T86" fmla="*/ 143 w 1581"/>
                  <a:gd name="T87" fmla="*/ 818 h 1122"/>
                  <a:gd name="T88" fmla="*/ 106 w 1581"/>
                  <a:gd name="T89" fmla="*/ 901 h 1122"/>
                  <a:gd name="T90" fmla="*/ 35 w 1581"/>
                  <a:gd name="T91" fmla="*/ 858 h 1122"/>
                  <a:gd name="T92" fmla="*/ 91 w 1581"/>
                  <a:gd name="T93" fmla="*/ 635 h 1122"/>
                  <a:gd name="T94" fmla="*/ 96 w 1581"/>
                  <a:gd name="T95" fmla="*/ 559 h 1122"/>
                  <a:gd name="T96" fmla="*/ 157 w 1581"/>
                  <a:gd name="T97" fmla="*/ 418 h 1122"/>
                  <a:gd name="T98" fmla="*/ 245 w 1581"/>
                  <a:gd name="T99" fmla="*/ 526 h 1122"/>
                  <a:gd name="T100" fmla="*/ 280 w 1581"/>
                  <a:gd name="T101" fmla="*/ 321 h 1122"/>
                  <a:gd name="T102" fmla="*/ 466 w 1581"/>
                  <a:gd name="T103" fmla="*/ 380 h 1122"/>
                  <a:gd name="T104" fmla="*/ 504 w 1581"/>
                  <a:gd name="T105" fmla="*/ 298 h 1122"/>
                  <a:gd name="T106" fmla="*/ 635 w 1581"/>
                  <a:gd name="T107" fmla="*/ 177 h 1122"/>
                  <a:gd name="T108" fmla="*/ 749 w 1581"/>
                  <a:gd name="T109" fmla="*/ 294 h 1122"/>
                  <a:gd name="T110" fmla="*/ 787 w 1581"/>
                  <a:gd name="T111" fmla="*/ 159 h 1122"/>
                  <a:gd name="T112" fmla="*/ 1044 w 1581"/>
                  <a:gd name="T113" fmla="*/ 164 h 1122"/>
                  <a:gd name="T114" fmla="*/ 1120 w 1581"/>
                  <a:gd name="T115" fmla="*/ 243 h 1122"/>
                  <a:gd name="T116" fmla="*/ 1188 w 1581"/>
                  <a:gd name="T117" fmla="*/ 5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81" h="1122">
                    <a:moveTo>
                      <a:pt x="1226" y="0"/>
                    </a:moveTo>
                    <a:lnTo>
                      <a:pt x="1261" y="4"/>
                    </a:lnTo>
                    <a:lnTo>
                      <a:pt x="1292" y="15"/>
                    </a:lnTo>
                    <a:lnTo>
                      <a:pt x="1319" y="33"/>
                    </a:lnTo>
                    <a:lnTo>
                      <a:pt x="1340" y="58"/>
                    </a:lnTo>
                    <a:lnTo>
                      <a:pt x="1357" y="88"/>
                    </a:lnTo>
                    <a:lnTo>
                      <a:pt x="1368" y="121"/>
                    </a:lnTo>
                    <a:lnTo>
                      <a:pt x="1375" y="159"/>
                    </a:lnTo>
                    <a:lnTo>
                      <a:pt x="1373" y="195"/>
                    </a:lnTo>
                    <a:lnTo>
                      <a:pt x="1367" y="227"/>
                    </a:lnTo>
                    <a:lnTo>
                      <a:pt x="1355" y="256"/>
                    </a:lnTo>
                    <a:lnTo>
                      <a:pt x="1337" y="281"/>
                    </a:lnTo>
                    <a:lnTo>
                      <a:pt x="1315" y="303"/>
                    </a:lnTo>
                    <a:lnTo>
                      <a:pt x="1289" y="319"/>
                    </a:lnTo>
                    <a:lnTo>
                      <a:pt x="1261" y="332"/>
                    </a:lnTo>
                    <a:lnTo>
                      <a:pt x="1231" y="342"/>
                    </a:lnTo>
                    <a:lnTo>
                      <a:pt x="1198" y="347"/>
                    </a:lnTo>
                    <a:lnTo>
                      <a:pt x="1165" y="351"/>
                    </a:lnTo>
                    <a:lnTo>
                      <a:pt x="1188" y="324"/>
                    </a:lnTo>
                    <a:lnTo>
                      <a:pt x="1206" y="293"/>
                    </a:lnTo>
                    <a:lnTo>
                      <a:pt x="1220" y="256"/>
                    </a:lnTo>
                    <a:lnTo>
                      <a:pt x="1220" y="251"/>
                    </a:lnTo>
                    <a:lnTo>
                      <a:pt x="1220" y="248"/>
                    </a:lnTo>
                    <a:lnTo>
                      <a:pt x="1216" y="245"/>
                    </a:lnTo>
                    <a:lnTo>
                      <a:pt x="1213" y="243"/>
                    </a:lnTo>
                    <a:lnTo>
                      <a:pt x="1210" y="242"/>
                    </a:lnTo>
                    <a:lnTo>
                      <a:pt x="1205" y="242"/>
                    </a:lnTo>
                    <a:lnTo>
                      <a:pt x="1201" y="243"/>
                    </a:lnTo>
                    <a:lnTo>
                      <a:pt x="1198" y="247"/>
                    </a:lnTo>
                    <a:lnTo>
                      <a:pt x="1196" y="250"/>
                    </a:lnTo>
                    <a:lnTo>
                      <a:pt x="1183" y="286"/>
                    </a:lnTo>
                    <a:lnTo>
                      <a:pt x="1163" y="316"/>
                    </a:lnTo>
                    <a:lnTo>
                      <a:pt x="1140" y="339"/>
                    </a:lnTo>
                    <a:lnTo>
                      <a:pt x="1114" y="357"/>
                    </a:lnTo>
                    <a:lnTo>
                      <a:pt x="1084" y="370"/>
                    </a:lnTo>
                    <a:lnTo>
                      <a:pt x="1051" y="379"/>
                    </a:lnTo>
                    <a:lnTo>
                      <a:pt x="1018" y="380"/>
                    </a:lnTo>
                    <a:lnTo>
                      <a:pt x="983" y="377"/>
                    </a:lnTo>
                    <a:lnTo>
                      <a:pt x="947" y="369"/>
                    </a:lnTo>
                    <a:lnTo>
                      <a:pt x="967" y="337"/>
                    </a:lnTo>
                    <a:lnTo>
                      <a:pt x="983" y="301"/>
                    </a:lnTo>
                    <a:lnTo>
                      <a:pt x="983" y="296"/>
                    </a:lnTo>
                    <a:lnTo>
                      <a:pt x="983" y="293"/>
                    </a:lnTo>
                    <a:lnTo>
                      <a:pt x="980" y="289"/>
                    </a:lnTo>
                    <a:lnTo>
                      <a:pt x="977" y="288"/>
                    </a:lnTo>
                    <a:lnTo>
                      <a:pt x="973" y="286"/>
                    </a:lnTo>
                    <a:lnTo>
                      <a:pt x="968" y="286"/>
                    </a:lnTo>
                    <a:lnTo>
                      <a:pt x="965" y="288"/>
                    </a:lnTo>
                    <a:lnTo>
                      <a:pt x="962" y="289"/>
                    </a:lnTo>
                    <a:lnTo>
                      <a:pt x="960" y="294"/>
                    </a:lnTo>
                    <a:lnTo>
                      <a:pt x="945" y="327"/>
                    </a:lnTo>
                    <a:lnTo>
                      <a:pt x="927" y="354"/>
                    </a:lnTo>
                    <a:lnTo>
                      <a:pt x="906" y="377"/>
                    </a:lnTo>
                    <a:lnTo>
                      <a:pt x="881" y="394"/>
                    </a:lnTo>
                    <a:lnTo>
                      <a:pt x="851" y="407"/>
                    </a:lnTo>
                    <a:lnTo>
                      <a:pt x="820" y="415"/>
                    </a:lnTo>
                    <a:lnTo>
                      <a:pt x="785" y="418"/>
                    </a:lnTo>
                    <a:lnTo>
                      <a:pt x="749" y="418"/>
                    </a:lnTo>
                    <a:lnTo>
                      <a:pt x="714" y="413"/>
                    </a:lnTo>
                    <a:lnTo>
                      <a:pt x="679" y="410"/>
                    </a:lnTo>
                    <a:lnTo>
                      <a:pt x="645" y="408"/>
                    </a:lnTo>
                    <a:lnTo>
                      <a:pt x="608" y="415"/>
                    </a:lnTo>
                    <a:lnTo>
                      <a:pt x="579" y="427"/>
                    </a:lnTo>
                    <a:lnTo>
                      <a:pt x="554" y="443"/>
                    </a:lnTo>
                    <a:lnTo>
                      <a:pt x="534" y="465"/>
                    </a:lnTo>
                    <a:lnTo>
                      <a:pt x="518" y="489"/>
                    </a:lnTo>
                    <a:lnTo>
                      <a:pt x="503" y="516"/>
                    </a:lnTo>
                    <a:lnTo>
                      <a:pt x="501" y="517"/>
                    </a:lnTo>
                    <a:lnTo>
                      <a:pt x="499" y="521"/>
                    </a:lnTo>
                    <a:lnTo>
                      <a:pt x="488" y="544"/>
                    </a:lnTo>
                    <a:lnTo>
                      <a:pt x="481" y="569"/>
                    </a:lnTo>
                    <a:lnTo>
                      <a:pt x="465" y="612"/>
                    </a:lnTo>
                    <a:lnTo>
                      <a:pt x="443" y="653"/>
                    </a:lnTo>
                    <a:lnTo>
                      <a:pt x="427" y="674"/>
                    </a:lnTo>
                    <a:lnTo>
                      <a:pt x="404" y="693"/>
                    </a:lnTo>
                    <a:lnTo>
                      <a:pt x="380" y="707"/>
                    </a:lnTo>
                    <a:lnTo>
                      <a:pt x="356" y="719"/>
                    </a:lnTo>
                    <a:lnTo>
                      <a:pt x="331" y="732"/>
                    </a:lnTo>
                    <a:lnTo>
                      <a:pt x="308" y="747"/>
                    </a:lnTo>
                    <a:lnTo>
                      <a:pt x="308" y="747"/>
                    </a:lnTo>
                    <a:lnTo>
                      <a:pt x="275" y="754"/>
                    </a:lnTo>
                    <a:lnTo>
                      <a:pt x="238" y="755"/>
                    </a:lnTo>
                    <a:lnTo>
                      <a:pt x="204" y="752"/>
                    </a:lnTo>
                    <a:lnTo>
                      <a:pt x="171" y="745"/>
                    </a:lnTo>
                    <a:lnTo>
                      <a:pt x="139" y="734"/>
                    </a:lnTo>
                    <a:lnTo>
                      <a:pt x="111" y="717"/>
                    </a:lnTo>
                    <a:lnTo>
                      <a:pt x="108" y="714"/>
                    </a:lnTo>
                    <a:lnTo>
                      <a:pt x="103" y="714"/>
                    </a:lnTo>
                    <a:lnTo>
                      <a:pt x="100" y="716"/>
                    </a:lnTo>
                    <a:lnTo>
                      <a:pt x="95" y="717"/>
                    </a:lnTo>
                    <a:lnTo>
                      <a:pt x="93" y="719"/>
                    </a:lnTo>
                    <a:lnTo>
                      <a:pt x="91" y="724"/>
                    </a:lnTo>
                    <a:lnTo>
                      <a:pt x="90" y="727"/>
                    </a:lnTo>
                    <a:lnTo>
                      <a:pt x="91" y="731"/>
                    </a:lnTo>
                    <a:lnTo>
                      <a:pt x="95" y="734"/>
                    </a:lnTo>
                    <a:lnTo>
                      <a:pt x="128" y="755"/>
                    </a:lnTo>
                    <a:lnTo>
                      <a:pt x="162" y="769"/>
                    </a:lnTo>
                    <a:lnTo>
                      <a:pt x="200" y="777"/>
                    </a:lnTo>
                    <a:lnTo>
                      <a:pt x="240" y="778"/>
                    </a:lnTo>
                    <a:lnTo>
                      <a:pt x="278" y="777"/>
                    </a:lnTo>
                    <a:lnTo>
                      <a:pt x="273" y="785"/>
                    </a:lnTo>
                    <a:lnTo>
                      <a:pt x="268" y="793"/>
                    </a:lnTo>
                    <a:lnTo>
                      <a:pt x="265" y="802"/>
                    </a:lnTo>
                    <a:lnTo>
                      <a:pt x="255" y="840"/>
                    </a:lnTo>
                    <a:lnTo>
                      <a:pt x="253" y="879"/>
                    </a:lnTo>
                    <a:lnTo>
                      <a:pt x="260" y="919"/>
                    </a:lnTo>
                    <a:lnTo>
                      <a:pt x="273" y="955"/>
                    </a:lnTo>
                    <a:lnTo>
                      <a:pt x="276" y="960"/>
                    </a:lnTo>
                    <a:lnTo>
                      <a:pt x="280" y="962"/>
                    </a:lnTo>
                    <a:lnTo>
                      <a:pt x="283" y="962"/>
                    </a:lnTo>
                    <a:lnTo>
                      <a:pt x="286" y="962"/>
                    </a:lnTo>
                    <a:lnTo>
                      <a:pt x="291" y="960"/>
                    </a:lnTo>
                    <a:lnTo>
                      <a:pt x="293" y="957"/>
                    </a:lnTo>
                    <a:lnTo>
                      <a:pt x="294" y="952"/>
                    </a:lnTo>
                    <a:lnTo>
                      <a:pt x="296" y="949"/>
                    </a:lnTo>
                    <a:lnTo>
                      <a:pt x="294" y="944"/>
                    </a:lnTo>
                    <a:lnTo>
                      <a:pt x="285" y="916"/>
                    </a:lnTo>
                    <a:lnTo>
                      <a:pt x="278" y="886"/>
                    </a:lnTo>
                    <a:lnTo>
                      <a:pt x="278" y="854"/>
                    </a:lnTo>
                    <a:lnTo>
                      <a:pt x="283" y="825"/>
                    </a:lnTo>
                    <a:lnTo>
                      <a:pt x="294" y="797"/>
                    </a:lnTo>
                    <a:lnTo>
                      <a:pt x="311" y="772"/>
                    </a:lnTo>
                    <a:lnTo>
                      <a:pt x="314" y="770"/>
                    </a:lnTo>
                    <a:lnTo>
                      <a:pt x="318" y="770"/>
                    </a:lnTo>
                    <a:lnTo>
                      <a:pt x="319" y="767"/>
                    </a:lnTo>
                    <a:lnTo>
                      <a:pt x="321" y="764"/>
                    </a:lnTo>
                    <a:lnTo>
                      <a:pt x="323" y="760"/>
                    </a:lnTo>
                    <a:lnTo>
                      <a:pt x="341" y="749"/>
                    </a:lnTo>
                    <a:lnTo>
                      <a:pt x="361" y="742"/>
                    </a:lnTo>
                    <a:lnTo>
                      <a:pt x="394" y="729"/>
                    </a:lnTo>
                    <a:lnTo>
                      <a:pt x="422" y="711"/>
                    </a:lnTo>
                    <a:lnTo>
                      <a:pt x="446" y="686"/>
                    </a:lnTo>
                    <a:lnTo>
                      <a:pt x="466" y="660"/>
                    </a:lnTo>
                    <a:lnTo>
                      <a:pt x="483" y="628"/>
                    </a:lnTo>
                    <a:lnTo>
                      <a:pt x="496" y="674"/>
                    </a:lnTo>
                    <a:lnTo>
                      <a:pt x="519" y="717"/>
                    </a:lnTo>
                    <a:lnTo>
                      <a:pt x="549" y="755"/>
                    </a:lnTo>
                    <a:lnTo>
                      <a:pt x="552" y="759"/>
                    </a:lnTo>
                    <a:lnTo>
                      <a:pt x="557" y="759"/>
                    </a:lnTo>
                    <a:lnTo>
                      <a:pt x="560" y="759"/>
                    </a:lnTo>
                    <a:lnTo>
                      <a:pt x="564" y="757"/>
                    </a:lnTo>
                    <a:lnTo>
                      <a:pt x="567" y="754"/>
                    </a:lnTo>
                    <a:lnTo>
                      <a:pt x="569" y="750"/>
                    </a:lnTo>
                    <a:lnTo>
                      <a:pt x="569" y="745"/>
                    </a:lnTo>
                    <a:lnTo>
                      <a:pt x="569" y="742"/>
                    </a:lnTo>
                    <a:lnTo>
                      <a:pt x="565" y="737"/>
                    </a:lnTo>
                    <a:lnTo>
                      <a:pt x="544" y="711"/>
                    </a:lnTo>
                    <a:lnTo>
                      <a:pt x="526" y="681"/>
                    </a:lnTo>
                    <a:lnTo>
                      <a:pt x="513" y="650"/>
                    </a:lnTo>
                    <a:lnTo>
                      <a:pt x="504" y="615"/>
                    </a:lnTo>
                    <a:lnTo>
                      <a:pt x="504" y="582"/>
                    </a:lnTo>
                    <a:lnTo>
                      <a:pt x="513" y="547"/>
                    </a:lnTo>
                    <a:lnTo>
                      <a:pt x="516" y="542"/>
                    </a:lnTo>
                    <a:lnTo>
                      <a:pt x="521" y="532"/>
                    </a:lnTo>
                    <a:lnTo>
                      <a:pt x="521" y="531"/>
                    </a:lnTo>
                    <a:lnTo>
                      <a:pt x="539" y="503"/>
                    </a:lnTo>
                    <a:lnTo>
                      <a:pt x="559" y="476"/>
                    </a:lnTo>
                    <a:lnTo>
                      <a:pt x="585" y="455"/>
                    </a:lnTo>
                    <a:lnTo>
                      <a:pt x="615" y="438"/>
                    </a:lnTo>
                    <a:lnTo>
                      <a:pt x="645" y="430"/>
                    </a:lnTo>
                    <a:lnTo>
                      <a:pt x="676" y="430"/>
                    </a:lnTo>
                    <a:lnTo>
                      <a:pt x="707" y="433"/>
                    </a:lnTo>
                    <a:lnTo>
                      <a:pt x="741" y="437"/>
                    </a:lnTo>
                    <a:lnTo>
                      <a:pt x="774" y="441"/>
                    </a:lnTo>
                    <a:lnTo>
                      <a:pt x="803" y="441"/>
                    </a:lnTo>
                    <a:lnTo>
                      <a:pt x="840" y="437"/>
                    </a:lnTo>
                    <a:lnTo>
                      <a:pt x="873" y="427"/>
                    </a:lnTo>
                    <a:lnTo>
                      <a:pt x="902" y="410"/>
                    </a:lnTo>
                    <a:lnTo>
                      <a:pt x="929" y="389"/>
                    </a:lnTo>
                    <a:lnTo>
                      <a:pt x="973" y="400"/>
                    </a:lnTo>
                    <a:lnTo>
                      <a:pt x="1018" y="405"/>
                    </a:lnTo>
                    <a:lnTo>
                      <a:pt x="1061" y="402"/>
                    </a:lnTo>
                    <a:lnTo>
                      <a:pt x="1101" y="390"/>
                    </a:lnTo>
                    <a:lnTo>
                      <a:pt x="1137" y="372"/>
                    </a:lnTo>
                    <a:lnTo>
                      <a:pt x="1139" y="374"/>
                    </a:lnTo>
                    <a:lnTo>
                      <a:pt x="1140" y="374"/>
                    </a:lnTo>
                    <a:lnTo>
                      <a:pt x="1190" y="374"/>
                    </a:lnTo>
                    <a:lnTo>
                      <a:pt x="1238" y="365"/>
                    </a:lnTo>
                    <a:lnTo>
                      <a:pt x="1279" y="351"/>
                    </a:lnTo>
                    <a:lnTo>
                      <a:pt x="1317" y="329"/>
                    </a:lnTo>
                    <a:lnTo>
                      <a:pt x="1348" y="301"/>
                    </a:lnTo>
                    <a:lnTo>
                      <a:pt x="1372" y="266"/>
                    </a:lnTo>
                    <a:lnTo>
                      <a:pt x="1372" y="271"/>
                    </a:lnTo>
                    <a:lnTo>
                      <a:pt x="1373" y="275"/>
                    </a:lnTo>
                    <a:lnTo>
                      <a:pt x="1377" y="278"/>
                    </a:lnTo>
                    <a:lnTo>
                      <a:pt x="1380" y="280"/>
                    </a:lnTo>
                    <a:lnTo>
                      <a:pt x="1418" y="291"/>
                    </a:lnTo>
                    <a:lnTo>
                      <a:pt x="1459" y="296"/>
                    </a:lnTo>
                    <a:lnTo>
                      <a:pt x="1499" y="298"/>
                    </a:lnTo>
                    <a:lnTo>
                      <a:pt x="1540" y="296"/>
                    </a:lnTo>
                    <a:lnTo>
                      <a:pt x="1581" y="291"/>
                    </a:lnTo>
                    <a:lnTo>
                      <a:pt x="1557" y="313"/>
                    </a:lnTo>
                    <a:lnTo>
                      <a:pt x="1537" y="337"/>
                    </a:lnTo>
                    <a:lnTo>
                      <a:pt x="1522" y="364"/>
                    </a:lnTo>
                    <a:lnTo>
                      <a:pt x="1514" y="394"/>
                    </a:lnTo>
                    <a:lnTo>
                      <a:pt x="1509" y="423"/>
                    </a:lnTo>
                    <a:lnTo>
                      <a:pt x="1491" y="453"/>
                    </a:lnTo>
                    <a:lnTo>
                      <a:pt x="1467" y="481"/>
                    </a:lnTo>
                    <a:lnTo>
                      <a:pt x="1441" y="503"/>
                    </a:lnTo>
                    <a:lnTo>
                      <a:pt x="1410" y="521"/>
                    </a:lnTo>
                    <a:lnTo>
                      <a:pt x="1377" y="531"/>
                    </a:lnTo>
                    <a:lnTo>
                      <a:pt x="1340" y="532"/>
                    </a:lnTo>
                    <a:lnTo>
                      <a:pt x="1335" y="534"/>
                    </a:lnTo>
                    <a:lnTo>
                      <a:pt x="1332" y="536"/>
                    </a:lnTo>
                    <a:lnTo>
                      <a:pt x="1330" y="539"/>
                    </a:lnTo>
                    <a:lnTo>
                      <a:pt x="1329" y="542"/>
                    </a:lnTo>
                    <a:lnTo>
                      <a:pt x="1329" y="547"/>
                    </a:lnTo>
                    <a:lnTo>
                      <a:pt x="1330" y="551"/>
                    </a:lnTo>
                    <a:lnTo>
                      <a:pt x="1332" y="554"/>
                    </a:lnTo>
                    <a:lnTo>
                      <a:pt x="1335" y="555"/>
                    </a:lnTo>
                    <a:lnTo>
                      <a:pt x="1340" y="557"/>
                    </a:lnTo>
                    <a:lnTo>
                      <a:pt x="1381" y="554"/>
                    </a:lnTo>
                    <a:lnTo>
                      <a:pt x="1419" y="542"/>
                    </a:lnTo>
                    <a:lnTo>
                      <a:pt x="1454" y="524"/>
                    </a:lnTo>
                    <a:lnTo>
                      <a:pt x="1484" y="499"/>
                    </a:lnTo>
                    <a:lnTo>
                      <a:pt x="1509" y="468"/>
                    </a:lnTo>
                    <a:lnTo>
                      <a:pt x="1515" y="499"/>
                    </a:lnTo>
                    <a:lnTo>
                      <a:pt x="1525" y="529"/>
                    </a:lnTo>
                    <a:lnTo>
                      <a:pt x="1510" y="575"/>
                    </a:lnTo>
                    <a:lnTo>
                      <a:pt x="1502" y="622"/>
                    </a:lnTo>
                    <a:lnTo>
                      <a:pt x="1502" y="668"/>
                    </a:lnTo>
                    <a:lnTo>
                      <a:pt x="1510" y="712"/>
                    </a:lnTo>
                    <a:lnTo>
                      <a:pt x="1527" y="755"/>
                    </a:lnTo>
                    <a:lnTo>
                      <a:pt x="1495" y="775"/>
                    </a:lnTo>
                    <a:lnTo>
                      <a:pt x="1464" y="793"/>
                    </a:lnTo>
                    <a:lnTo>
                      <a:pt x="1431" y="805"/>
                    </a:lnTo>
                    <a:lnTo>
                      <a:pt x="1398" y="812"/>
                    </a:lnTo>
                    <a:lnTo>
                      <a:pt x="1363" y="810"/>
                    </a:lnTo>
                    <a:lnTo>
                      <a:pt x="1330" y="800"/>
                    </a:lnTo>
                    <a:lnTo>
                      <a:pt x="1297" y="780"/>
                    </a:lnTo>
                    <a:lnTo>
                      <a:pt x="1276" y="759"/>
                    </a:lnTo>
                    <a:lnTo>
                      <a:pt x="1256" y="736"/>
                    </a:lnTo>
                    <a:lnTo>
                      <a:pt x="1241" y="711"/>
                    </a:lnTo>
                    <a:lnTo>
                      <a:pt x="1239" y="706"/>
                    </a:lnTo>
                    <a:lnTo>
                      <a:pt x="1236" y="704"/>
                    </a:lnTo>
                    <a:lnTo>
                      <a:pt x="1231" y="704"/>
                    </a:lnTo>
                    <a:lnTo>
                      <a:pt x="1228" y="704"/>
                    </a:lnTo>
                    <a:lnTo>
                      <a:pt x="1225" y="707"/>
                    </a:lnTo>
                    <a:lnTo>
                      <a:pt x="1221" y="709"/>
                    </a:lnTo>
                    <a:lnTo>
                      <a:pt x="1220" y="714"/>
                    </a:lnTo>
                    <a:lnTo>
                      <a:pt x="1220" y="717"/>
                    </a:lnTo>
                    <a:lnTo>
                      <a:pt x="1221" y="722"/>
                    </a:lnTo>
                    <a:lnTo>
                      <a:pt x="1238" y="752"/>
                    </a:lnTo>
                    <a:lnTo>
                      <a:pt x="1261" y="778"/>
                    </a:lnTo>
                    <a:lnTo>
                      <a:pt x="1286" y="802"/>
                    </a:lnTo>
                    <a:lnTo>
                      <a:pt x="1315" y="820"/>
                    </a:lnTo>
                    <a:lnTo>
                      <a:pt x="1324" y="825"/>
                    </a:lnTo>
                    <a:lnTo>
                      <a:pt x="1332" y="828"/>
                    </a:lnTo>
                    <a:lnTo>
                      <a:pt x="1320" y="836"/>
                    </a:lnTo>
                    <a:lnTo>
                      <a:pt x="1289" y="851"/>
                    </a:lnTo>
                    <a:lnTo>
                      <a:pt x="1258" y="863"/>
                    </a:lnTo>
                    <a:lnTo>
                      <a:pt x="1225" y="868"/>
                    </a:lnTo>
                    <a:lnTo>
                      <a:pt x="1193" y="868"/>
                    </a:lnTo>
                    <a:lnTo>
                      <a:pt x="1160" y="859"/>
                    </a:lnTo>
                    <a:lnTo>
                      <a:pt x="1127" y="841"/>
                    </a:lnTo>
                    <a:lnTo>
                      <a:pt x="1102" y="821"/>
                    </a:lnTo>
                    <a:lnTo>
                      <a:pt x="1082" y="797"/>
                    </a:lnTo>
                    <a:lnTo>
                      <a:pt x="1066" y="770"/>
                    </a:lnTo>
                    <a:lnTo>
                      <a:pt x="1063" y="767"/>
                    </a:lnTo>
                    <a:lnTo>
                      <a:pt x="1059" y="764"/>
                    </a:lnTo>
                    <a:lnTo>
                      <a:pt x="1056" y="764"/>
                    </a:lnTo>
                    <a:lnTo>
                      <a:pt x="1053" y="765"/>
                    </a:lnTo>
                    <a:lnTo>
                      <a:pt x="1049" y="767"/>
                    </a:lnTo>
                    <a:lnTo>
                      <a:pt x="1046" y="770"/>
                    </a:lnTo>
                    <a:lnTo>
                      <a:pt x="1044" y="774"/>
                    </a:lnTo>
                    <a:lnTo>
                      <a:pt x="1044" y="778"/>
                    </a:lnTo>
                    <a:lnTo>
                      <a:pt x="1044" y="782"/>
                    </a:lnTo>
                    <a:lnTo>
                      <a:pt x="1066" y="818"/>
                    </a:lnTo>
                    <a:lnTo>
                      <a:pt x="1091" y="846"/>
                    </a:lnTo>
                    <a:lnTo>
                      <a:pt x="1120" y="866"/>
                    </a:lnTo>
                    <a:lnTo>
                      <a:pt x="1150" y="879"/>
                    </a:lnTo>
                    <a:lnTo>
                      <a:pt x="1122" y="904"/>
                    </a:lnTo>
                    <a:lnTo>
                      <a:pt x="1092" y="926"/>
                    </a:lnTo>
                    <a:lnTo>
                      <a:pt x="1061" y="942"/>
                    </a:lnTo>
                    <a:lnTo>
                      <a:pt x="1028" y="952"/>
                    </a:lnTo>
                    <a:lnTo>
                      <a:pt x="993" y="957"/>
                    </a:lnTo>
                    <a:lnTo>
                      <a:pt x="959" y="952"/>
                    </a:lnTo>
                    <a:lnTo>
                      <a:pt x="922" y="939"/>
                    </a:lnTo>
                    <a:lnTo>
                      <a:pt x="894" y="922"/>
                    </a:lnTo>
                    <a:lnTo>
                      <a:pt x="869" y="901"/>
                    </a:lnTo>
                    <a:lnTo>
                      <a:pt x="850" y="876"/>
                    </a:lnTo>
                    <a:lnTo>
                      <a:pt x="845" y="873"/>
                    </a:lnTo>
                    <a:lnTo>
                      <a:pt x="841" y="871"/>
                    </a:lnTo>
                    <a:lnTo>
                      <a:pt x="838" y="871"/>
                    </a:lnTo>
                    <a:lnTo>
                      <a:pt x="833" y="871"/>
                    </a:lnTo>
                    <a:lnTo>
                      <a:pt x="830" y="874"/>
                    </a:lnTo>
                    <a:lnTo>
                      <a:pt x="828" y="876"/>
                    </a:lnTo>
                    <a:lnTo>
                      <a:pt x="826" y="879"/>
                    </a:lnTo>
                    <a:lnTo>
                      <a:pt x="826" y="884"/>
                    </a:lnTo>
                    <a:lnTo>
                      <a:pt x="828" y="888"/>
                    </a:lnTo>
                    <a:lnTo>
                      <a:pt x="853" y="917"/>
                    </a:lnTo>
                    <a:lnTo>
                      <a:pt x="883" y="942"/>
                    </a:lnTo>
                    <a:lnTo>
                      <a:pt x="914" y="962"/>
                    </a:lnTo>
                    <a:lnTo>
                      <a:pt x="881" y="993"/>
                    </a:lnTo>
                    <a:lnTo>
                      <a:pt x="845" y="1015"/>
                    </a:lnTo>
                    <a:lnTo>
                      <a:pt x="807" y="1026"/>
                    </a:lnTo>
                    <a:lnTo>
                      <a:pt x="767" y="1030"/>
                    </a:lnTo>
                    <a:lnTo>
                      <a:pt x="727" y="1025"/>
                    </a:lnTo>
                    <a:lnTo>
                      <a:pt x="688" y="1011"/>
                    </a:lnTo>
                    <a:lnTo>
                      <a:pt x="650" y="990"/>
                    </a:lnTo>
                    <a:lnTo>
                      <a:pt x="613" y="962"/>
                    </a:lnTo>
                    <a:lnTo>
                      <a:pt x="608" y="959"/>
                    </a:lnTo>
                    <a:lnTo>
                      <a:pt x="605" y="959"/>
                    </a:lnTo>
                    <a:lnTo>
                      <a:pt x="600" y="959"/>
                    </a:lnTo>
                    <a:lnTo>
                      <a:pt x="597" y="962"/>
                    </a:lnTo>
                    <a:lnTo>
                      <a:pt x="593" y="965"/>
                    </a:lnTo>
                    <a:lnTo>
                      <a:pt x="592" y="970"/>
                    </a:lnTo>
                    <a:lnTo>
                      <a:pt x="593" y="973"/>
                    </a:lnTo>
                    <a:lnTo>
                      <a:pt x="597" y="978"/>
                    </a:lnTo>
                    <a:lnTo>
                      <a:pt x="633" y="1008"/>
                    </a:lnTo>
                    <a:lnTo>
                      <a:pt x="673" y="1031"/>
                    </a:lnTo>
                    <a:lnTo>
                      <a:pt x="712" y="1046"/>
                    </a:lnTo>
                    <a:lnTo>
                      <a:pt x="678" y="1078"/>
                    </a:lnTo>
                    <a:lnTo>
                      <a:pt x="641" y="1101"/>
                    </a:lnTo>
                    <a:lnTo>
                      <a:pt x="602" y="1116"/>
                    </a:lnTo>
                    <a:lnTo>
                      <a:pt x="560" y="1122"/>
                    </a:lnTo>
                    <a:lnTo>
                      <a:pt x="521" y="1120"/>
                    </a:lnTo>
                    <a:lnTo>
                      <a:pt x="480" y="1112"/>
                    </a:lnTo>
                    <a:lnTo>
                      <a:pt x="440" y="1094"/>
                    </a:lnTo>
                    <a:lnTo>
                      <a:pt x="402" y="1068"/>
                    </a:lnTo>
                    <a:lnTo>
                      <a:pt x="432" y="1043"/>
                    </a:lnTo>
                    <a:lnTo>
                      <a:pt x="456" y="1013"/>
                    </a:lnTo>
                    <a:lnTo>
                      <a:pt x="475" y="978"/>
                    </a:lnTo>
                    <a:lnTo>
                      <a:pt x="486" y="940"/>
                    </a:lnTo>
                    <a:lnTo>
                      <a:pt x="489" y="899"/>
                    </a:lnTo>
                    <a:lnTo>
                      <a:pt x="526" y="907"/>
                    </a:lnTo>
                    <a:lnTo>
                      <a:pt x="564" y="909"/>
                    </a:lnTo>
                    <a:lnTo>
                      <a:pt x="600" y="904"/>
                    </a:lnTo>
                    <a:lnTo>
                      <a:pt x="636" y="892"/>
                    </a:lnTo>
                    <a:lnTo>
                      <a:pt x="663" y="879"/>
                    </a:lnTo>
                    <a:lnTo>
                      <a:pt x="688" y="863"/>
                    </a:lnTo>
                    <a:lnTo>
                      <a:pt x="711" y="843"/>
                    </a:lnTo>
                    <a:lnTo>
                      <a:pt x="731" y="821"/>
                    </a:lnTo>
                    <a:lnTo>
                      <a:pt x="747" y="795"/>
                    </a:lnTo>
                    <a:lnTo>
                      <a:pt x="757" y="769"/>
                    </a:lnTo>
                    <a:lnTo>
                      <a:pt x="760" y="739"/>
                    </a:lnTo>
                    <a:lnTo>
                      <a:pt x="774" y="744"/>
                    </a:lnTo>
                    <a:lnTo>
                      <a:pt x="787" y="749"/>
                    </a:lnTo>
                    <a:lnTo>
                      <a:pt x="821" y="755"/>
                    </a:lnTo>
                    <a:lnTo>
                      <a:pt x="858" y="755"/>
                    </a:lnTo>
                    <a:lnTo>
                      <a:pt x="892" y="749"/>
                    </a:lnTo>
                    <a:lnTo>
                      <a:pt x="927" y="737"/>
                    </a:lnTo>
                    <a:lnTo>
                      <a:pt x="960" y="719"/>
                    </a:lnTo>
                    <a:lnTo>
                      <a:pt x="987" y="696"/>
                    </a:lnTo>
                    <a:lnTo>
                      <a:pt x="1010" y="669"/>
                    </a:lnTo>
                    <a:lnTo>
                      <a:pt x="1025" y="636"/>
                    </a:lnTo>
                    <a:lnTo>
                      <a:pt x="1066" y="643"/>
                    </a:lnTo>
                    <a:lnTo>
                      <a:pt x="1106" y="643"/>
                    </a:lnTo>
                    <a:lnTo>
                      <a:pt x="1144" y="636"/>
                    </a:lnTo>
                    <a:lnTo>
                      <a:pt x="1178" y="623"/>
                    </a:lnTo>
                    <a:lnTo>
                      <a:pt x="1210" y="603"/>
                    </a:lnTo>
                    <a:lnTo>
                      <a:pt x="1211" y="603"/>
                    </a:lnTo>
                    <a:lnTo>
                      <a:pt x="1215" y="602"/>
                    </a:lnTo>
                    <a:lnTo>
                      <a:pt x="1238" y="593"/>
                    </a:lnTo>
                    <a:lnTo>
                      <a:pt x="1259" y="593"/>
                    </a:lnTo>
                    <a:lnTo>
                      <a:pt x="1282" y="600"/>
                    </a:lnTo>
                    <a:lnTo>
                      <a:pt x="1304" y="612"/>
                    </a:lnTo>
                    <a:lnTo>
                      <a:pt x="1324" y="625"/>
                    </a:lnTo>
                    <a:lnTo>
                      <a:pt x="1340" y="640"/>
                    </a:lnTo>
                    <a:lnTo>
                      <a:pt x="1345" y="643"/>
                    </a:lnTo>
                    <a:lnTo>
                      <a:pt x="1350" y="643"/>
                    </a:lnTo>
                    <a:lnTo>
                      <a:pt x="1353" y="643"/>
                    </a:lnTo>
                    <a:lnTo>
                      <a:pt x="1358" y="640"/>
                    </a:lnTo>
                    <a:lnTo>
                      <a:pt x="1360" y="636"/>
                    </a:lnTo>
                    <a:lnTo>
                      <a:pt x="1362" y="631"/>
                    </a:lnTo>
                    <a:lnTo>
                      <a:pt x="1360" y="628"/>
                    </a:lnTo>
                    <a:lnTo>
                      <a:pt x="1358" y="623"/>
                    </a:lnTo>
                    <a:lnTo>
                      <a:pt x="1335" y="603"/>
                    </a:lnTo>
                    <a:lnTo>
                      <a:pt x="1309" y="585"/>
                    </a:lnTo>
                    <a:lnTo>
                      <a:pt x="1281" y="574"/>
                    </a:lnTo>
                    <a:lnTo>
                      <a:pt x="1251" y="567"/>
                    </a:lnTo>
                    <a:lnTo>
                      <a:pt x="1281" y="531"/>
                    </a:lnTo>
                    <a:lnTo>
                      <a:pt x="1307" y="489"/>
                    </a:lnTo>
                    <a:lnTo>
                      <a:pt x="1330" y="445"/>
                    </a:lnTo>
                    <a:lnTo>
                      <a:pt x="1330" y="440"/>
                    </a:lnTo>
                    <a:lnTo>
                      <a:pt x="1330" y="437"/>
                    </a:lnTo>
                    <a:lnTo>
                      <a:pt x="1329" y="432"/>
                    </a:lnTo>
                    <a:lnTo>
                      <a:pt x="1325" y="430"/>
                    </a:lnTo>
                    <a:lnTo>
                      <a:pt x="1322" y="427"/>
                    </a:lnTo>
                    <a:lnTo>
                      <a:pt x="1319" y="427"/>
                    </a:lnTo>
                    <a:lnTo>
                      <a:pt x="1315" y="427"/>
                    </a:lnTo>
                    <a:lnTo>
                      <a:pt x="1312" y="428"/>
                    </a:lnTo>
                    <a:lnTo>
                      <a:pt x="1309" y="433"/>
                    </a:lnTo>
                    <a:lnTo>
                      <a:pt x="1291" y="470"/>
                    </a:lnTo>
                    <a:lnTo>
                      <a:pt x="1269" y="504"/>
                    </a:lnTo>
                    <a:lnTo>
                      <a:pt x="1246" y="536"/>
                    </a:lnTo>
                    <a:lnTo>
                      <a:pt x="1218" y="564"/>
                    </a:lnTo>
                    <a:lnTo>
                      <a:pt x="1188" y="587"/>
                    </a:lnTo>
                    <a:lnTo>
                      <a:pt x="1155" y="603"/>
                    </a:lnTo>
                    <a:lnTo>
                      <a:pt x="1119" y="615"/>
                    </a:lnTo>
                    <a:lnTo>
                      <a:pt x="1079" y="618"/>
                    </a:lnTo>
                    <a:lnTo>
                      <a:pt x="1036" y="615"/>
                    </a:lnTo>
                    <a:lnTo>
                      <a:pt x="990" y="603"/>
                    </a:lnTo>
                    <a:lnTo>
                      <a:pt x="944" y="584"/>
                    </a:lnTo>
                    <a:lnTo>
                      <a:pt x="902" y="557"/>
                    </a:lnTo>
                    <a:lnTo>
                      <a:pt x="897" y="555"/>
                    </a:lnTo>
                    <a:lnTo>
                      <a:pt x="894" y="555"/>
                    </a:lnTo>
                    <a:lnTo>
                      <a:pt x="891" y="557"/>
                    </a:lnTo>
                    <a:lnTo>
                      <a:pt x="888" y="560"/>
                    </a:lnTo>
                    <a:lnTo>
                      <a:pt x="886" y="564"/>
                    </a:lnTo>
                    <a:lnTo>
                      <a:pt x="884" y="567"/>
                    </a:lnTo>
                    <a:lnTo>
                      <a:pt x="884" y="572"/>
                    </a:lnTo>
                    <a:lnTo>
                      <a:pt x="886" y="575"/>
                    </a:lnTo>
                    <a:lnTo>
                      <a:pt x="889" y="579"/>
                    </a:lnTo>
                    <a:lnTo>
                      <a:pt x="924" y="600"/>
                    </a:lnTo>
                    <a:lnTo>
                      <a:pt x="962" y="618"/>
                    </a:lnTo>
                    <a:lnTo>
                      <a:pt x="1002" y="631"/>
                    </a:lnTo>
                    <a:lnTo>
                      <a:pt x="987" y="660"/>
                    </a:lnTo>
                    <a:lnTo>
                      <a:pt x="967" y="684"/>
                    </a:lnTo>
                    <a:lnTo>
                      <a:pt x="942" y="702"/>
                    </a:lnTo>
                    <a:lnTo>
                      <a:pt x="914" y="716"/>
                    </a:lnTo>
                    <a:lnTo>
                      <a:pt x="883" y="726"/>
                    </a:lnTo>
                    <a:lnTo>
                      <a:pt x="851" y="729"/>
                    </a:lnTo>
                    <a:lnTo>
                      <a:pt x="818" y="729"/>
                    </a:lnTo>
                    <a:lnTo>
                      <a:pt x="787" y="722"/>
                    </a:lnTo>
                    <a:lnTo>
                      <a:pt x="759" y="712"/>
                    </a:lnTo>
                    <a:lnTo>
                      <a:pt x="757" y="712"/>
                    </a:lnTo>
                    <a:lnTo>
                      <a:pt x="755" y="707"/>
                    </a:lnTo>
                    <a:lnTo>
                      <a:pt x="752" y="706"/>
                    </a:lnTo>
                    <a:lnTo>
                      <a:pt x="749" y="704"/>
                    </a:lnTo>
                    <a:lnTo>
                      <a:pt x="744" y="704"/>
                    </a:lnTo>
                    <a:lnTo>
                      <a:pt x="717" y="683"/>
                    </a:lnTo>
                    <a:lnTo>
                      <a:pt x="694" y="653"/>
                    </a:lnTo>
                    <a:lnTo>
                      <a:pt x="678" y="622"/>
                    </a:lnTo>
                    <a:lnTo>
                      <a:pt x="668" y="589"/>
                    </a:lnTo>
                    <a:lnTo>
                      <a:pt x="666" y="584"/>
                    </a:lnTo>
                    <a:lnTo>
                      <a:pt x="663" y="580"/>
                    </a:lnTo>
                    <a:lnTo>
                      <a:pt x="660" y="580"/>
                    </a:lnTo>
                    <a:lnTo>
                      <a:pt x="655" y="580"/>
                    </a:lnTo>
                    <a:lnTo>
                      <a:pt x="651" y="580"/>
                    </a:lnTo>
                    <a:lnTo>
                      <a:pt x="648" y="582"/>
                    </a:lnTo>
                    <a:lnTo>
                      <a:pt x="645" y="585"/>
                    </a:lnTo>
                    <a:lnTo>
                      <a:pt x="643" y="590"/>
                    </a:lnTo>
                    <a:lnTo>
                      <a:pt x="645" y="595"/>
                    </a:lnTo>
                    <a:lnTo>
                      <a:pt x="656" y="635"/>
                    </a:lnTo>
                    <a:lnTo>
                      <a:pt x="676" y="669"/>
                    </a:lnTo>
                    <a:lnTo>
                      <a:pt x="703" y="701"/>
                    </a:lnTo>
                    <a:lnTo>
                      <a:pt x="736" y="726"/>
                    </a:lnTo>
                    <a:lnTo>
                      <a:pt x="736" y="754"/>
                    </a:lnTo>
                    <a:lnTo>
                      <a:pt x="729" y="778"/>
                    </a:lnTo>
                    <a:lnTo>
                      <a:pt x="716" y="802"/>
                    </a:lnTo>
                    <a:lnTo>
                      <a:pt x="699" y="821"/>
                    </a:lnTo>
                    <a:lnTo>
                      <a:pt x="678" y="840"/>
                    </a:lnTo>
                    <a:lnTo>
                      <a:pt x="655" y="854"/>
                    </a:lnTo>
                    <a:lnTo>
                      <a:pt x="630" y="868"/>
                    </a:lnTo>
                    <a:lnTo>
                      <a:pt x="607" y="878"/>
                    </a:lnTo>
                    <a:lnTo>
                      <a:pt x="570" y="886"/>
                    </a:lnTo>
                    <a:lnTo>
                      <a:pt x="534" y="886"/>
                    </a:lnTo>
                    <a:lnTo>
                      <a:pt x="499" y="878"/>
                    </a:lnTo>
                    <a:lnTo>
                      <a:pt x="466" y="863"/>
                    </a:lnTo>
                    <a:lnTo>
                      <a:pt x="435" y="843"/>
                    </a:lnTo>
                    <a:lnTo>
                      <a:pt x="410" y="818"/>
                    </a:lnTo>
                    <a:lnTo>
                      <a:pt x="407" y="815"/>
                    </a:lnTo>
                    <a:lnTo>
                      <a:pt x="402" y="813"/>
                    </a:lnTo>
                    <a:lnTo>
                      <a:pt x="399" y="813"/>
                    </a:lnTo>
                    <a:lnTo>
                      <a:pt x="395" y="816"/>
                    </a:lnTo>
                    <a:lnTo>
                      <a:pt x="392" y="818"/>
                    </a:lnTo>
                    <a:lnTo>
                      <a:pt x="390" y="821"/>
                    </a:lnTo>
                    <a:lnTo>
                      <a:pt x="390" y="826"/>
                    </a:lnTo>
                    <a:lnTo>
                      <a:pt x="390" y="831"/>
                    </a:lnTo>
                    <a:lnTo>
                      <a:pt x="392" y="835"/>
                    </a:lnTo>
                    <a:lnTo>
                      <a:pt x="413" y="858"/>
                    </a:lnTo>
                    <a:lnTo>
                      <a:pt x="438" y="876"/>
                    </a:lnTo>
                    <a:lnTo>
                      <a:pt x="465" y="891"/>
                    </a:lnTo>
                    <a:lnTo>
                      <a:pt x="465" y="927"/>
                    </a:lnTo>
                    <a:lnTo>
                      <a:pt x="456" y="960"/>
                    </a:lnTo>
                    <a:lnTo>
                      <a:pt x="443" y="990"/>
                    </a:lnTo>
                    <a:lnTo>
                      <a:pt x="423" y="1016"/>
                    </a:lnTo>
                    <a:lnTo>
                      <a:pt x="400" y="1038"/>
                    </a:lnTo>
                    <a:lnTo>
                      <a:pt x="372" y="1054"/>
                    </a:lnTo>
                    <a:lnTo>
                      <a:pt x="342" y="1064"/>
                    </a:lnTo>
                    <a:lnTo>
                      <a:pt x="306" y="1066"/>
                    </a:lnTo>
                    <a:lnTo>
                      <a:pt x="273" y="1064"/>
                    </a:lnTo>
                    <a:lnTo>
                      <a:pt x="243" y="1058"/>
                    </a:lnTo>
                    <a:lnTo>
                      <a:pt x="217" y="1049"/>
                    </a:lnTo>
                    <a:lnTo>
                      <a:pt x="210" y="1046"/>
                    </a:lnTo>
                    <a:lnTo>
                      <a:pt x="184" y="1026"/>
                    </a:lnTo>
                    <a:lnTo>
                      <a:pt x="164" y="1003"/>
                    </a:lnTo>
                    <a:lnTo>
                      <a:pt x="147" y="975"/>
                    </a:lnTo>
                    <a:lnTo>
                      <a:pt x="138" y="945"/>
                    </a:lnTo>
                    <a:lnTo>
                      <a:pt x="133" y="914"/>
                    </a:lnTo>
                    <a:lnTo>
                      <a:pt x="131" y="881"/>
                    </a:lnTo>
                    <a:lnTo>
                      <a:pt x="134" y="850"/>
                    </a:lnTo>
                    <a:lnTo>
                      <a:pt x="143" y="818"/>
                    </a:lnTo>
                    <a:lnTo>
                      <a:pt x="143" y="815"/>
                    </a:lnTo>
                    <a:lnTo>
                      <a:pt x="143" y="810"/>
                    </a:lnTo>
                    <a:lnTo>
                      <a:pt x="139" y="807"/>
                    </a:lnTo>
                    <a:lnTo>
                      <a:pt x="136" y="805"/>
                    </a:lnTo>
                    <a:lnTo>
                      <a:pt x="133" y="803"/>
                    </a:lnTo>
                    <a:lnTo>
                      <a:pt x="128" y="805"/>
                    </a:lnTo>
                    <a:lnTo>
                      <a:pt x="124" y="805"/>
                    </a:lnTo>
                    <a:lnTo>
                      <a:pt x="121" y="808"/>
                    </a:lnTo>
                    <a:lnTo>
                      <a:pt x="119" y="812"/>
                    </a:lnTo>
                    <a:lnTo>
                      <a:pt x="109" y="856"/>
                    </a:lnTo>
                    <a:lnTo>
                      <a:pt x="106" y="901"/>
                    </a:lnTo>
                    <a:lnTo>
                      <a:pt x="113" y="942"/>
                    </a:lnTo>
                    <a:lnTo>
                      <a:pt x="106" y="926"/>
                    </a:lnTo>
                    <a:lnTo>
                      <a:pt x="103" y="912"/>
                    </a:lnTo>
                    <a:lnTo>
                      <a:pt x="101" y="904"/>
                    </a:lnTo>
                    <a:lnTo>
                      <a:pt x="100" y="901"/>
                    </a:lnTo>
                    <a:lnTo>
                      <a:pt x="98" y="901"/>
                    </a:lnTo>
                    <a:lnTo>
                      <a:pt x="90" y="901"/>
                    </a:lnTo>
                    <a:lnTo>
                      <a:pt x="80" y="896"/>
                    </a:lnTo>
                    <a:lnTo>
                      <a:pt x="67" y="889"/>
                    </a:lnTo>
                    <a:lnTo>
                      <a:pt x="52" y="876"/>
                    </a:lnTo>
                    <a:lnTo>
                      <a:pt x="35" y="858"/>
                    </a:lnTo>
                    <a:lnTo>
                      <a:pt x="20" y="830"/>
                    </a:lnTo>
                    <a:lnTo>
                      <a:pt x="7" y="793"/>
                    </a:lnTo>
                    <a:lnTo>
                      <a:pt x="0" y="757"/>
                    </a:lnTo>
                    <a:lnTo>
                      <a:pt x="2" y="724"/>
                    </a:lnTo>
                    <a:lnTo>
                      <a:pt x="10" y="693"/>
                    </a:lnTo>
                    <a:lnTo>
                      <a:pt x="24" y="665"/>
                    </a:lnTo>
                    <a:lnTo>
                      <a:pt x="40" y="640"/>
                    </a:lnTo>
                    <a:lnTo>
                      <a:pt x="55" y="620"/>
                    </a:lnTo>
                    <a:lnTo>
                      <a:pt x="70" y="605"/>
                    </a:lnTo>
                    <a:lnTo>
                      <a:pt x="80" y="595"/>
                    </a:lnTo>
                    <a:lnTo>
                      <a:pt x="91" y="635"/>
                    </a:lnTo>
                    <a:lnTo>
                      <a:pt x="93" y="640"/>
                    </a:lnTo>
                    <a:lnTo>
                      <a:pt x="96" y="641"/>
                    </a:lnTo>
                    <a:lnTo>
                      <a:pt x="101" y="643"/>
                    </a:lnTo>
                    <a:lnTo>
                      <a:pt x="105" y="643"/>
                    </a:lnTo>
                    <a:lnTo>
                      <a:pt x="109" y="641"/>
                    </a:lnTo>
                    <a:lnTo>
                      <a:pt x="113" y="640"/>
                    </a:lnTo>
                    <a:lnTo>
                      <a:pt x="114" y="636"/>
                    </a:lnTo>
                    <a:lnTo>
                      <a:pt x="116" y="633"/>
                    </a:lnTo>
                    <a:lnTo>
                      <a:pt x="114" y="628"/>
                    </a:lnTo>
                    <a:lnTo>
                      <a:pt x="103" y="593"/>
                    </a:lnTo>
                    <a:lnTo>
                      <a:pt x="96" y="559"/>
                    </a:lnTo>
                    <a:lnTo>
                      <a:pt x="95" y="526"/>
                    </a:lnTo>
                    <a:lnTo>
                      <a:pt x="100" y="493"/>
                    </a:lnTo>
                    <a:lnTo>
                      <a:pt x="111" y="461"/>
                    </a:lnTo>
                    <a:lnTo>
                      <a:pt x="131" y="433"/>
                    </a:lnTo>
                    <a:lnTo>
                      <a:pt x="147" y="435"/>
                    </a:lnTo>
                    <a:lnTo>
                      <a:pt x="151" y="435"/>
                    </a:lnTo>
                    <a:lnTo>
                      <a:pt x="156" y="432"/>
                    </a:lnTo>
                    <a:lnTo>
                      <a:pt x="157" y="430"/>
                    </a:lnTo>
                    <a:lnTo>
                      <a:pt x="159" y="425"/>
                    </a:lnTo>
                    <a:lnTo>
                      <a:pt x="159" y="422"/>
                    </a:lnTo>
                    <a:lnTo>
                      <a:pt x="157" y="418"/>
                    </a:lnTo>
                    <a:lnTo>
                      <a:pt x="156" y="415"/>
                    </a:lnTo>
                    <a:lnTo>
                      <a:pt x="152" y="412"/>
                    </a:lnTo>
                    <a:lnTo>
                      <a:pt x="184" y="392"/>
                    </a:lnTo>
                    <a:lnTo>
                      <a:pt x="217" y="379"/>
                    </a:lnTo>
                    <a:lnTo>
                      <a:pt x="215" y="394"/>
                    </a:lnTo>
                    <a:lnTo>
                      <a:pt x="214" y="435"/>
                    </a:lnTo>
                    <a:lnTo>
                      <a:pt x="220" y="478"/>
                    </a:lnTo>
                    <a:lnTo>
                      <a:pt x="235" y="519"/>
                    </a:lnTo>
                    <a:lnTo>
                      <a:pt x="237" y="522"/>
                    </a:lnTo>
                    <a:lnTo>
                      <a:pt x="240" y="524"/>
                    </a:lnTo>
                    <a:lnTo>
                      <a:pt x="245" y="526"/>
                    </a:lnTo>
                    <a:lnTo>
                      <a:pt x="248" y="524"/>
                    </a:lnTo>
                    <a:lnTo>
                      <a:pt x="252" y="522"/>
                    </a:lnTo>
                    <a:lnTo>
                      <a:pt x="255" y="519"/>
                    </a:lnTo>
                    <a:lnTo>
                      <a:pt x="256" y="516"/>
                    </a:lnTo>
                    <a:lnTo>
                      <a:pt x="256" y="511"/>
                    </a:lnTo>
                    <a:lnTo>
                      <a:pt x="255" y="506"/>
                    </a:lnTo>
                    <a:lnTo>
                      <a:pt x="240" y="465"/>
                    </a:lnTo>
                    <a:lnTo>
                      <a:pt x="237" y="425"/>
                    </a:lnTo>
                    <a:lnTo>
                      <a:pt x="243" y="387"/>
                    </a:lnTo>
                    <a:lnTo>
                      <a:pt x="256" y="352"/>
                    </a:lnTo>
                    <a:lnTo>
                      <a:pt x="280" y="321"/>
                    </a:lnTo>
                    <a:lnTo>
                      <a:pt x="308" y="294"/>
                    </a:lnTo>
                    <a:lnTo>
                      <a:pt x="342" y="271"/>
                    </a:lnTo>
                    <a:lnTo>
                      <a:pt x="382" y="255"/>
                    </a:lnTo>
                    <a:lnTo>
                      <a:pt x="425" y="263"/>
                    </a:lnTo>
                    <a:lnTo>
                      <a:pt x="468" y="266"/>
                    </a:lnTo>
                    <a:lnTo>
                      <a:pt x="471" y="266"/>
                    </a:lnTo>
                    <a:lnTo>
                      <a:pt x="473" y="265"/>
                    </a:lnTo>
                    <a:lnTo>
                      <a:pt x="491" y="265"/>
                    </a:lnTo>
                    <a:lnTo>
                      <a:pt x="480" y="303"/>
                    </a:lnTo>
                    <a:lnTo>
                      <a:pt x="471" y="342"/>
                    </a:lnTo>
                    <a:lnTo>
                      <a:pt x="466" y="380"/>
                    </a:lnTo>
                    <a:lnTo>
                      <a:pt x="468" y="385"/>
                    </a:lnTo>
                    <a:lnTo>
                      <a:pt x="470" y="389"/>
                    </a:lnTo>
                    <a:lnTo>
                      <a:pt x="473" y="392"/>
                    </a:lnTo>
                    <a:lnTo>
                      <a:pt x="476" y="392"/>
                    </a:lnTo>
                    <a:lnTo>
                      <a:pt x="480" y="392"/>
                    </a:lnTo>
                    <a:lnTo>
                      <a:pt x="484" y="392"/>
                    </a:lnTo>
                    <a:lnTo>
                      <a:pt x="488" y="389"/>
                    </a:lnTo>
                    <a:lnTo>
                      <a:pt x="489" y="385"/>
                    </a:lnTo>
                    <a:lnTo>
                      <a:pt x="491" y="380"/>
                    </a:lnTo>
                    <a:lnTo>
                      <a:pt x="496" y="339"/>
                    </a:lnTo>
                    <a:lnTo>
                      <a:pt x="504" y="298"/>
                    </a:lnTo>
                    <a:lnTo>
                      <a:pt x="519" y="260"/>
                    </a:lnTo>
                    <a:lnTo>
                      <a:pt x="522" y="258"/>
                    </a:lnTo>
                    <a:lnTo>
                      <a:pt x="526" y="256"/>
                    </a:lnTo>
                    <a:lnTo>
                      <a:pt x="527" y="253"/>
                    </a:lnTo>
                    <a:lnTo>
                      <a:pt x="527" y="250"/>
                    </a:lnTo>
                    <a:lnTo>
                      <a:pt x="527" y="247"/>
                    </a:lnTo>
                    <a:lnTo>
                      <a:pt x="542" y="225"/>
                    </a:lnTo>
                    <a:lnTo>
                      <a:pt x="559" y="209"/>
                    </a:lnTo>
                    <a:lnTo>
                      <a:pt x="580" y="194"/>
                    </a:lnTo>
                    <a:lnTo>
                      <a:pt x="605" y="184"/>
                    </a:lnTo>
                    <a:lnTo>
                      <a:pt x="635" y="177"/>
                    </a:lnTo>
                    <a:lnTo>
                      <a:pt x="661" y="175"/>
                    </a:lnTo>
                    <a:lnTo>
                      <a:pt x="689" y="179"/>
                    </a:lnTo>
                    <a:lnTo>
                      <a:pt x="716" y="184"/>
                    </a:lnTo>
                    <a:lnTo>
                      <a:pt x="741" y="190"/>
                    </a:lnTo>
                    <a:lnTo>
                      <a:pt x="732" y="218"/>
                    </a:lnTo>
                    <a:lnTo>
                      <a:pt x="731" y="250"/>
                    </a:lnTo>
                    <a:lnTo>
                      <a:pt x="736" y="286"/>
                    </a:lnTo>
                    <a:lnTo>
                      <a:pt x="737" y="289"/>
                    </a:lnTo>
                    <a:lnTo>
                      <a:pt x="741" y="293"/>
                    </a:lnTo>
                    <a:lnTo>
                      <a:pt x="744" y="294"/>
                    </a:lnTo>
                    <a:lnTo>
                      <a:pt x="749" y="294"/>
                    </a:lnTo>
                    <a:lnTo>
                      <a:pt x="752" y="293"/>
                    </a:lnTo>
                    <a:lnTo>
                      <a:pt x="755" y="291"/>
                    </a:lnTo>
                    <a:lnTo>
                      <a:pt x="759" y="288"/>
                    </a:lnTo>
                    <a:lnTo>
                      <a:pt x="759" y="285"/>
                    </a:lnTo>
                    <a:lnTo>
                      <a:pt x="759" y="280"/>
                    </a:lnTo>
                    <a:lnTo>
                      <a:pt x="755" y="245"/>
                    </a:lnTo>
                    <a:lnTo>
                      <a:pt x="757" y="215"/>
                    </a:lnTo>
                    <a:lnTo>
                      <a:pt x="765" y="190"/>
                    </a:lnTo>
                    <a:lnTo>
                      <a:pt x="767" y="187"/>
                    </a:lnTo>
                    <a:lnTo>
                      <a:pt x="769" y="184"/>
                    </a:lnTo>
                    <a:lnTo>
                      <a:pt x="787" y="159"/>
                    </a:lnTo>
                    <a:lnTo>
                      <a:pt x="810" y="141"/>
                    </a:lnTo>
                    <a:lnTo>
                      <a:pt x="840" y="128"/>
                    </a:lnTo>
                    <a:lnTo>
                      <a:pt x="871" y="119"/>
                    </a:lnTo>
                    <a:lnTo>
                      <a:pt x="904" y="116"/>
                    </a:lnTo>
                    <a:lnTo>
                      <a:pt x="939" y="119"/>
                    </a:lnTo>
                    <a:lnTo>
                      <a:pt x="973" y="126"/>
                    </a:lnTo>
                    <a:lnTo>
                      <a:pt x="1006" y="139"/>
                    </a:lnTo>
                    <a:lnTo>
                      <a:pt x="1008" y="142"/>
                    </a:lnTo>
                    <a:lnTo>
                      <a:pt x="1013" y="144"/>
                    </a:lnTo>
                    <a:lnTo>
                      <a:pt x="1016" y="146"/>
                    </a:lnTo>
                    <a:lnTo>
                      <a:pt x="1044" y="164"/>
                    </a:lnTo>
                    <a:lnTo>
                      <a:pt x="1066" y="187"/>
                    </a:lnTo>
                    <a:lnTo>
                      <a:pt x="1084" y="213"/>
                    </a:lnTo>
                    <a:lnTo>
                      <a:pt x="1096" y="245"/>
                    </a:lnTo>
                    <a:lnTo>
                      <a:pt x="1097" y="250"/>
                    </a:lnTo>
                    <a:lnTo>
                      <a:pt x="1101" y="253"/>
                    </a:lnTo>
                    <a:lnTo>
                      <a:pt x="1104" y="253"/>
                    </a:lnTo>
                    <a:lnTo>
                      <a:pt x="1109" y="255"/>
                    </a:lnTo>
                    <a:lnTo>
                      <a:pt x="1112" y="253"/>
                    </a:lnTo>
                    <a:lnTo>
                      <a:pt x="1116" y="251"/>
                    </a:lnTo>
                    <a:lnTo>
                      <a:pt x="1119" y="248"/>
                    </a:lnTo>
                    <a:lnTo>
                      <a:pt x="1120" y="243"/>
                    </a:lnTo>
                    <a:lnTo>
                      <a:pt x="1119" y="238"/>
                    </a:lnTo>
                    <a:lnTo>
                      <a:pt x="1106" y="202"/>
                    </a:lnTo>
                    <a:lnTo>
                      <a:pt x="1086" y="172"/>
                    </a:lnTo>
                    <a:lnTo>
                      <a:pt x="1061" y="146"/>
                    </a:lnTo>
                    <a:lnTo>
                      <a:pt x="1031" y="124"/>
                    </a:lnTo>
                    <a:lnTo>
                      <a:pt x="1046" y="95"/>
                    </a:lnTo>
                    <a:lnTo>
                      <a:pt x="1068" y="68"/>
                    </a:lnTo>
                    <a:lnTo>
                      <a:pt x="1094" y="47"/>
                    </a:lnTo>
                    <a:lnTo>
                      <a:pt x="1124" y="28"/>
                    </a:lnTo>
                    <a:lnTo>
                      <a:pt x="1155" y="15"/>
                    </a:lnTo>
                    <a:lnTo>
                      <a:pt x="1188" y="5"/>
                    </a:lnTo>
                    <a:lnTo>
                      <a:pt x="1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grpSp>
          <p:nvGrpSpPr>
            <p:cNvPr id="178" name="Group 177">
              <a:extLst>
                <a:ext uri="{FF2B5EF4-FFF2-40B4-BE49-F238E27FC236}">
                  <a16:creationId xmlns:a16="http://schemas.microsoft.com/office/drawing/2014/main" id="{79FDDA1F-9F9A-597F-B6B2-34432D7FCF1B}"/>
                </a:ext>
              </a:extLst>
            </p:cNvPr>
            <p:cNvGrpSpPr/>
            <p:nvPr/>
          </p:nvGrpSpPr>
          <p:grpSpPr>
            <a:xfrm>
              <a:off x="5448881" y="776949"/>
              <a:ext cx="6052729" cy="2407054"/>
              <a:chOff x="4974155" y="590376"/>
              <a:chExt cx="6988161" cy="2779057"/>
            </a:xfrm>
          </p:grpSpPr>
          <p:grpSp>
            <p:nvGrpSpPr>
              <p:cNvPr id="179" name="Group 178">
                <a:extLst>
                  <a:ext uri="{FF2B5EF4-FFF2-40B4-BE49-F238E27FC236}">
                    <a16:creationId xmlns:a16="http://schemas.microsoft.com/office/drawing/2014/main" id="{B98C3B24-22EB-FD4E-FB48-326C40C20AD8}"/>
                  </a:ext>
                </a:extLst>
              </p:cNvPr>
              <p:cNvGrpSpPr/>
              <p:nvPr/>
            </p:nvGrpSpPr>
            <p:grpSpPr>
              <a:xfrm>
                <a:off x="4974155" y="590376"/>
                <a:ext cx="3021809" cy="2779057"/>
                <a:chOff x="5419638" y="1661180"/>
                <a:chExt cx="1878373" cy="1727477"/>
              </a:xfrm>
            </p:grpSpPr>
            <p:grpSp>
              <p:nvGrpSpPr>
                <p:cNvPr id="195" name="Group 194">
                  <a:extLst>
                    <a:ext uri="{FF2B5EF4-FFF2-40B4-BE49-F238E27FC236}">
                      <a16:creationId xmlns:a16="http://schemas.microsoft.com/office/drawing/2014/main" id="{1E61F63D-70F1-5AFE-0D46-703D4A7C6C22}"/>
                    </a:ext>
                  </a:extLst>
                </p:cNvPr>
                <p:cNvGrpSpPr/>
                <p:nvPr/>
              </p:nvGrpSpPr>
              <p:grpSpPr>
                <a:xfrm flipH="1">
                  <a:off x="5419638" y="1661180"/>
                  <a:ext cx="1878373" cy="1727477"/>
                  <a:chOff x="1139825" y="1671638"/>
                  <a:chExt cx="4762500" cy="4379912"/>
                </a:xfrm>
                <a:solidFill>
                  <a:sysClr val="window" lastClr="FFFFFF"/>
                </a:solidFill>
              </p:grpSpPr>
              <p:sp>
                <p:nvSpPr>
                  <p:cNvPr id="207" name="Freeform 69">
                    <a:extLst>
                      <a:ext uri="{FF2B5EF4-FFF2-40B4-BE49-F238E27FC236}">
                        <a16:creationId xmlns:a16="http://schemas.microsoft.com/office/drawing/2014/main" id="{B8F7794D-B702-BAE6-205B-BA6126E38058}"/>
                      </a:ext>
                    </a:extLst>
                  </p:cNvPr>
                  <p:cNvSpPr>
                    <a:spLocks noEditPoints="1"/>
                  </p:cNvSpPr>
                  <p:nvPr/>
                </p:nvSpPr>
                <p:spPr bwMode="auto">
                  <a:xfrm>
                    <a:off x="1612900" y="1671638"/>
                    <a:ext cx="4289425" cy="3603625"/>
                  </a:xfrm>
                  <a:custGeom>
                    <a:avLst/>
                    <a:gdLst>
                      <a:gd name="T0" fmla="*/ 1892 w 5406"/>
                      <a:gd name="T1" fmla="*/ 248 h 4541"/>
                      <a:gd name="T2" fmla="*/ 1406 w 5406"/>
                      <a:gd name="T3" fmla="*/ 755 h 4541"/>
                      <a:gd name="T4" fmla="*/ 1189 w 5406"/>
                      <a:gd name="T5" fmla="*/ 1248 h 4541"/>
                      <a:gd name="T6" fmla="*/ 1089 w 5406"/>
                      <a:gd name="T7" fmla="*/ 1303 h 4541"/>
                      <a:gd name="T8" fmla="*/ 623 w 5406"/>
                      <a:gd name="T9" fmla="*/ 1352 h 4541"/>
                      <a:gd name="T10" fmla="*/ 197 w 5406"/>
                      <a:gd name="T11" fmla="*/ 1724 h 4541"/>
                      <a:gd name="T12" fmla="*/ 159 w 5406"/>
                      <a:gd name="T13" fmla="*/ 2334 h 4541"/>
                      <a:gd name="T14" fmla="*/ 235 w 5406"/>
                      <a:gd name="T15" fmla="*/ 2595 h 4541"/>
                      <a:gd name="T16" fmla="*/ 99 w 5406"/>
                      <a:gd name="T17" fmla="*/ 2797 h 4541"/>
                      <a:gd name="T18" fmla="*/ 173 w 5406"/>
                      <a:gd name="T19" fmla="*/ 3486 h 4541"/>
                      <a:gd name="T20" fmla="*/ 643 w 5406"/>
                      <a:gd name="T21" fmla="*/ 3690 h 4541"/>
                      <a:gd name="T22" fmla="*/ 825 w 5406"/>
                      <a:gd name="T23" fmla="*/ 3646 h 4541"/>
                      <a:gd name="T24" fmla="*/ 982 w 5406"/>
                      <a:gd name="T25" fmla="*/ 3925 h 4541"/>
                      <a:gd name="T26" fmla="*/ 1448 w 5406"/>
                      <a:gd name="T27" fmla="*/ 4240 h 4541"/>
                      <a:gd name="T28" fmla="*/ 2256 w 5406"/>
                      <a:gd name="T29" fmla="*/ 4302 h 4541"/>
                      <a:gd name="T30" fmla="*/ 2702 w 5406"/>
                      <a:gd name="T31" fmla="*/ 4153 h 4541"/>
                      <a:gd name="T32" fmla="*/ 2840 w 5406"/>
                      <a:gd name="T33" fmla="*/ 3983 h 4541"/>
                      <a:gd name="T34" fmla="*/ 3017 w 5406"/>
                      <a:gd name="T35" fmla="*/ 4209 h 4541"/>
                      <a:gd name="T36" fmla="*/ 3578 w 5406"/>
                      <a:gd name="T37" fmla="*/ 4491 h 4541"/>
                      <a:gd name="T38" fmla="*/ 4410 w 5406"/>
                      <a:gd name="T39" fmla="*/ 4322 h 4541"/>
                      <a:gd name="T40" fmla="*/ 4777 w 5406"/>
                      <a:gd name="T41" fmla="*/ 3630 h 4541"/>
                      <a:gd name="T42" fmla="*/ 4781 w 5406"/>
                      <a:gd name="T43" fmla="*/ 3218 h 4541"/>
                      <a:gd name="T44" fmla="*/ 4896 w 5406"/>
                      <a:gd name="T45" fmla="*/ 3098 h 4541"/>
                      <a:gd name="T46" fmla="*/ 5262 w 5406"/>
                      <a:gd name="T47" fmla="*/ 2591 h 4541"/>
                      <a:gd name="T48" fmla="*/ 5213 w 5406"/>
                      <a:gd name="T49" fmla="*/ 1520 h 4541"/>
                      <a:gd name="T50" fmla="*/ 4583 w 5406"/>
                      <a:gd name="T51" fmla="*/ 915 h 4541"/>
                      <a:gd name="T52" fmla="*/ 4020 w 5406"/>
                      <a:gd name="T53" fmla="*/ 851 h 4541"/>
                      <a:gd name="T54" fmla="*/ 3844 w 5406"/>
                      <a:gd name="T55" fmla="*/ 875 h 4541"/>
                      <a:gd name="T56" fmla="*/ 3614 w 5406"/>
                      <a:gd name="T57" fmla="*/ 560 h 4541"/>
                      <a:gd name="T58" fmla="*/ 3055 w 5406"/>
                      <a:gd name="T59" fmla="*/ 133 h 4541"/>
                      <a:gd name="T60" fmla="*/ 2891 w 5406"/>
                      <a:gd name="T61" fmla="*/ 40 h 4541"/>
                      <a:gd name="T62" fmla="*/ 3539 w 5406"/>
                      <a:gd name="T63" fmla="*/ 432 h 4541"/>
                      <a:gd name="T64" fmla="*/ 3856 w 5406"/>
                      <a:gd name="T65" fmla="*/ 833 h 4541"/>
                      <a:gd name="T66" fmla="*/ 4244 w 5406"/>
                      <a:gd name="T67" fmla="*/ 806 h 4541"/>
                      <a:gd name="T68" fmla="*/ 4843 w 5406"/>
                      <a:gd name="T69" fmla="*/ 1028 h 4541"/>
                      <a:gd name="T70" fmla="*/ 5364 w 5406"/>
                      <a:gd name="T71" fmla="*/ 1797 h 4541"/>
                      <a:gd name="T72" fmla="*/ 5318 w 5406"/>
                      <a:gd name="T73" fmla="*/ 2540 h 4541"/>
                      <a:gd name="T74" fmla="*/ 4978 w 5406"/>
                      <a:gd name="T75" fmla="*/ 3061 h 4541"/>
                      <a:gd name="T76" fmla="*/ 4823 w 5406"/>
                      <a:gd name="T77" fmla="*/ 3311 h 4541"/>
                      <a:gd name="T78" fmla="*/ 4752 w 5406"/>
                      <a:gd name="T79" fmla="*/ 3890 h 4541"/>
                      <a:gd name="T80" fmla="*/ 4390 w 5406"/>
                      <a:gd name="T81" fmla="*/ 4375 h 4541"/>
                      <a:gd name="T82" fmla="*/ 3581 w 5406"/>
                      <a:gd name="T83" fmla="*/ 4526 h 4541"/>
                      <a:gd name="T84" fmla="*/ 3032 w 5406"/>
                      <a:gd name="T85" fmla="*/ 4269 h 4541"/>
                      <a:gd name="T86" fmla="*/ 2804 w 5406"/>
                      <a:gd name="T87" fmla="*/ 4092 h 4541"/>
                      <a:gd name="T88" fmla="*/ 2491 w 5406"/>
                      <a:gd name="T89" fmla="*/ 4291 h 4541"/>
                      <a:gd name="T90" fmla="*/ 1693 w 5406"/>
                      <a:gd name="T91" fmla="*/ 4333 h 4541"/>
                      <a:gd name="T92" fmla="*/ 1076 w 5406"/>
                      <a:gd name="T93" fmla="*/ 4069 h 4541"/>
                      <a:gd name="T94" fmla="*/ 807 w 5406"/>
                      <a:gd name="T95" fmla="*/ 3695 h 4541"/>
                      <a:gd name="T96" fmla="*/ 474 w 5406"/>
                      <a:gd name="T97" fmla="*/ 3723 h 4541"/>
                      <a:gd name="T98" fmla="*/ 64 w 5406"/>
                      <a:gd name="T99" fmla="*/ 3365 h 4541"/>
                      <a:gd name="T100" fmla="*/ 48 w 5406"/>
                      <a:gd name="T101" fmla="*/ 2832 h 4541"/>
                      <a:gd name="T102" fmla="*/ 177 w 5406"/>
                      <a:gd name="T103" fmla="*/ 2538 h 4541"/>
                      <a:gd name="T104" fmla="*/ 106 w 5406"/>
                      <a:gd name="T105" fmla="*/ 1966 h 4541"/>
                      <a:gd name="T106" fmla="*/ 430 w 5406"/>
                      <a:gd name="T107" fmla="*/ 1398 h 4541"/>
                      <a:gd name="T108" fmla="*/ 963 w 5406"/>
                      <a:gd name="T109" fmla="*/ 1268 h 4541"/>
                      <a:gd name="T110" fmla="*/ 1193 w 5406"/>
                      <a:gd name="T111" fmla="*/ 1130 h 4541"/>
                      <a:gd name="T112" fmla="*/ 1500 w 5406"/>
                      <a:gd name="T113" fmla="*/ 561 h 4541"/>
                      <a:gd name="T114" fmla="*/ 2134 w 5406"/>
                      <a:gd name="T115" fmla="*/ 90 h 4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06" h="4541">
                        <a:moveTo>
                          <a:pt x="2595" y="33"/>
                        </a:moveTo>
                        <a:lnTo>
                          <a:pt x="2511" y="37"/>
                        </a:lnTo>
                        <a:lnTo>
                          <a:pt x="2427" y="46"/>
                        </a:lnTo>
                        <a:lnTo>
                          <a:pt x="2343" y="62"/>
                        </a:lnTo>
                        <a:lnTo>
                          <a:pt x="2241" y="88"/>
                        </a:lnTo>
                        <a:lnTo>
                          <a:pt x="2147" y="121"/>
                        </a:lnTo>
                        <a:lnTo>
                          <a:pt x="2056" y="159"/>
                        </a:lnTo>
                        <a:lnTo>
                          <a:pt x="1972" y="201"/>
                        </a:lnTo>
                        <a:lnTo>
                          <a:pt x="1892" y="248"/>
                        </a:lnTo>
                        <a:lnTo>
                          <a:pt x="1819" y="299"/>
                        </a:lnTo>
                        <a:lnTo>
                          <a:pt x="1750" y="352"/>
                        </a:lnTo>
                        <a:lnTo>
                          <a:pt x="1688" y="408"/>
                        </a:lnTo>
                        <a:lnTo>
                          <a:pt x="1630" y="465"/>
                        </a:lnTo>
                        <a:lnTo>
                          <a:pt x="1575" y="523"/>
                        </a:lnTo>
                        <a:lnTo>
                          <a:pt x="1526" y="583"/>
                        </a:lnTo>
                        <a:lnTo>
                          <a:pt x="1482" y="642"/>
                        </a:lnTo>
                        <a:lnTo>
                          <a:pt x="1442" y="700"/>
                        </a:lnTo>
                        <a:lnTo>
                          <a:pt x="1406" y="755"/>
                        </a:lnTo>
                        <a:lnTo>
                          <a:pt x="1366" y="824"/>
                        </a:lnTo>
                        <a:lnTo>
                          <a:pt x="1329" y="893"/>
                        </a:lnTo>
                        <a:lnTo>
                          <a:pt x="1298" y="957"/>
                        </a:lnTo>
                        <a:lnTo>
                          <a:pt x="1271" y="1019"/>
                        </a:lnTo>
                        <a:lnTo>
                          <a:pt x="1247" y="1077"/>
                        </a:lnTo>
                        <a:lnTo>
                          <a:pt x="1227" y="1128"/>
                        </a:lnTo>
                        <a:lnTo>
                          <a:pt x="1211" y="1175"/>
                        </a:lnTo>
                        <a:lnTo>
                          <a:pt x="1200" y="1216"/>
                        </a:lnTo>
                        <a:lnTo>
                          <a:pt x="1189" y="1248"/>
                        </a:lnTo>
                        <a:lnTo>
                          <a:pt x="1184" y="1274"/>
                        </a:lnTo>
                        <a:lnTo>
                          <a:pt x="1180" y="1288"/>
                        </a:lnTo>
                        <a:lnTo>
                          <a:pt x="1178" y="1294"/>
                        </a:lnTo>
                        <a:lnTo>
                          <a:pt x="1175" y="1308"/>
                        </a:lnTo>
                        <a:lnTo>
                          <a:pt x="1160" y="1307"/>
                        </a:lnTo>
                        <a:lnTo>
                          <a:pt x="1155" y="1307"/>
                        </a:lnTo>
                        <a:lnTo>
                          <a:pt x="1140" y="1305"/>
                        </a:lnTo>
                        <a:lnTo>
                          <a:pt x="1118" y="1303"/>
                        </a:lnTo>
                        <a:lnTo>
                          <a:pt x="1089" y="1303"/>
                        </a:lnTo>
                        <a:lnTo>
                          <a:pt x="1054" y="1301"/>
                        </a:lnTo>
                        <a:lnTo>
                          <a:pt x="1013" y="1301"/>
                        </a:lnTo>
                        <a:lnTo>
                          <a:pt x="965" y="1301"/>
                        </a:lnTo>
                        <a:lnTo>
                          <a:pt x="912" y="1303"/>
                        </a:lnTo>
                        <a:lnTo>
                          <a:pt x="858" y="1307"/>
                        </a:lnTo>
                        <a:lnTo>
                          <a:pt x="801" y="1314"/>
                        </a:lnTo>
                        <a:lnTo>
                          <a:pt x="743" y="1323"/>
                        </a:lnTo>
                        <a:lnTo>
                          <a:pt x="683" y="1336"/>
                        </a:lnTo>
                        <a:lnTo>
                          <a:pt x="623" y="1352"/>
                        </a:lnTo>
                        <a:lnTo>
                          <a:pt x="563" y="1372"/>
                        </a:lnTo>
                        <a:lnTo>
                          <a:pt x="506" y="1396"/>
                        </a:lnTo>
                        <a:lnTo>
                          <a:pt x="450" y="1425"/>
                        </a:lnTo>
                        <a:lnTo>
                          <a:pt x="397" y="1458"/>
                        </a:lnTo>
                        <a:lnTo>
                          <a:pt x="348" y="1498"/>
                        </a:lnTo>
                        <a:lnTo>
                          <a:pt x="303" y="1542"/>
                        </a:lnTo>
                        <a:lnTo>
                          <a:pt x="262" y="1593"/>
                        </a:lnTo>
                        <a:lnTo>
                          <a:pt x="230" y="1651"/>
                        </a:lnTo>
                        <a:lnTo>
                          <a:pt x="197" y="1724"/>
                        </a:lnTo>
                        <a:lnTo>
                          <a:pt x="173" y="1797"/>
                        </a:lnTo>
                        <a:lnTo>
                          <a:pt x="155" y="1870"/>
                        </a:lnTo>
                        <a:lnTo>
                          <a:pt x="142" y="1941"/>
                        </a:lnTo>
                        <a:lnTo>
                          <a:pt x="137" y="2014"/>
                        </a:lnTo>
                        <a:lnTo>
                          <a:pt x="133" y="2083"/>
                        </a:lnTo>
                        <a:lnTo>
                          <a:pt x="135" y="2150"/>
                        </a:lnTo>
                        <a:lnTo>
                          <a:pt x="141" y="2216"/>
                        </a:lnTo>
                        <a:lnTo>
                          <a:pt x="148" y="2278"/>
                        </a:lnTo>
                        <a:lnTo>
                          <a:pt x="159" y="2334"/>
                        </a:lnTo>
                        <a:lnTo>
                          <a:pt x="170" y="2387"/>
                        </a:lnTo>
                        <a:lnTo>
                          <a:pt x="181" y="2436"/>
                        </a:lnTo>
                        <a:lnTo>
                          <a:pt x="193" y="2478"/>
                        </a:lnTo>
                        <a:lnTo>
                          <a:pt x="204" y="2515"/>
                        </a:lnTo>
                        <a:lnTo>
                          <a:pt x="213" y="2544"/>
                        </a:lnTo>
                        <a:lnTo>
                          <a:pt x="222" y="2566"/>
                        </a:lnTo>
                        <a:lnTo>
                          <a:pt x="228" y="2580"/>
                        </a:lnTo>
                        <a:lnTo>
                          <a:pt x="230" y="2586"/>
                        </a:lnTo>
                        <a:lnTo>
                          <a:pt x="235" y="2595"/>
                        </a:lnTo>
                        <a:lnTo>
                          <a:pt x="226" y="2604"/>
                        </a:lnTo>
                        <a:lnTo>
                          <a:pt x="222" y="2608"/>
                        </a:lnTo>
                        <a:lnTo>
                          <a:pt x="213" y="2617"/>
                        </a:lnTo>
                        <a:lnTo>
                          <a:pt x="201" y="2633"/>
                        </a:lnTo>
                        <a:lnTo>
                          <a:pt x="182" y="2655"/>
                        </a:lnTo>
                        <a:lnTo>
                          <a:pt x="162" y="2684"/>
                        </a:lnTo>
                        <a:lnTo>
                          <a:pt x="141" y="2717"/>
                        </a:lnTo>
                        <a:lnTo>
                          <a:pt x="119" y="2753"/>
                        </a:lnTo>
                        <a:lnTo>
                          <a:pt x="99" y="2797"/>
                        </a:lnTo>
                        <a:lnTo>
                          <a:pt x="79" y="2844"/>
                        </a:lnTo>
                        <a:lnTo>
                          <a:pt x="51" y="2928"/>
                        </a:lnTo>
                        <a:lnTo>
                          <a:pt x="37" y="3012"/>
                        </a:lnTo>
                        <a:lnTo>
                          <a:pt x="31" y="3094"/>
                        </a:lnTo>
                        <a:lnTo>
                          <a:pt x="40" y="3178"/>
                        </a:lnTo>
                        <a:lnTo>
                          <a:pt x="59" y="3260"/>
                        </a:lnTo>
                        <a:lnTo>
                          <a:pt x="90" y="3340"/>
                        </a:lnTo>
                        <a:lnTo>
                          <a:pt x="131" y="3420"/>
                        </a:lnTo>
                        <a:lnTo>
                          <a:pt x="173" y="3486"/>
                        </a:lnTo>
                        <a:lnTo>
                          <a:pt x="219" y="3540"/>
                        </a:lnTo>
                        <a:lnTo>
                          <a:pt x="268" y="3588"/>
                        </a:lnTo>
                        <a:lnTo>
                          <a:pt x="319" y="3628"/>
                        </a:lnTo>
                        <a:lnTo>
                          <a:pt x="374" y="3657"/>
                        </a:lnTo>
                        <a:lnTo>
                          <a:pt x="432" y="3679"/>
                        </a:lnTo>
                        <a:lnTo>
                          <a:pt x="492" y="3692"/>
                        </a:lnTo>
                        <a:lnTo>
                          <a:pt x="556" y="3697"/>
                        </a:lnTo>
                        <a:lnTo>
                          <a:pt x="601" y="3695"/>
                        </a:lnTo>
                        <a:lnTo>
                          <a:pt x="643" y="3690"/>
                        </a:lnTo>
                        <a:lnTo>
                          <a:pt x="681" y="3681"/>
                        </a:lnTo>
                        <a:lnTo>
                          <a:pt x="714" y="3672"/>
                        </a:lnTo>
                        <a:lnTo>
                          <a:pt x="743" y="3661"/>
                        </a:lnTo>
                        <a:lnTo>
                          <a:pt x="769" y="3651"/>
                        </a:lnTo>
                        <a:lnTo>
                          <a:pt x="785" y="3644"/>
                        </a:lnTo>
                        <a:lnTo>
                          <a:pt x="798" y="3637"/>
                        </a:lnTo>
                        <a:lnTo>
                          <a:pt x="801" y="3635"/>
                        </a:lnTo>
                        <a:lnTo>
                          <a:pt x="820" y="3624"/>
                        </a:lnTo>
                        <a:lnTo>
                          <a:pt x="825" y="3646"/>
                        </a:lnTo>
                        <a:lnTo>
                          <a:pt x="827" y="3651"/>
                        </a:lnTo>
                        <a:lnTo>
                          <a:pt x="832" y="3664"/>
                        </a:lnTo>
                        <a:lnTo>
                          <a:pt x="840" y="3686"/>
                        </a:lnTo>
                        <a:lnTo>
                          <a:pt x="852" y="3715"/>
                        </a:lnTo>
                        <a:lnTo>
                          <a:pt x="867" y="3748"/>
                        </a:lnTo>
                        <a:lnTo>
                          <a:pt x="889" y="3788"/>
                        </a:lnTo>
                        <a:lnTo>
                          <a:pt x="914" y="3830"/>
                        </a:lnTo>
                        <a:lnTo>
                          <a:pt x="945" y="3877"/>
                        </a:lnTo>
                        <a:lnTo>
                          <a:pt x="982" y="3925"/>
                        </a:lnTo>
                        <a:lnTo>
                          <a:pt x="1025" y="3974"/>
                        </a:lnTo>
                        <a:lnTo>
                          <a:pt x="1060" y="4009"/>
                        </a:lnTo>
                        <a:lnTo>
                          <a:pt x="1100" y="4043"/>
                        </a:lnTo>
                        <a:lnTo>
                          <a:pt x="1144" y="4080"/>
                        </a:lnTo>
                        <a:lnTo>
                          <a:pt x="1195" y="4114"/>
                        </a:lnTo>
                        <a:lnTo>
                          <a:pt x="1249" y="4149"/>
                        </a:lnTo>
                        <a:lnTo>
                          <a:pt x="1309" y="4182"/>
                        </a:lnTo>
                        <a:lnTo>
                          <a:pt x="1375" y="4213"/>
                        </a:lnTo>
                        <a:lnTo>
                          <a:pt x="1448" y="4240"/>
                        </a:lnTo>
                        <a:lnTo>
                          <a:pt x="1524" y="4264"/>
                        </a:lnTo>
                        <a:lnTo>
                          <a:pt x="1608" y="4284"/>
                        </a:lnTo>
                        <a:lnTo>
                          <a:pt x="1699" y="4300"/>
                        </a:lnTo>
                        <a:lnTo>
                          <a:pt x="1795" y="4311"/>
                        </a:lnTo>
                        <a:lnTo>
                          <a:pt x="1901" y="4317"/>
                        </a:lnTo>
                        <a:lnTo>
                          <a:pt x="1977" y="4318"/>
                        </a:lnTo>
                        <a:lnTo>
                          <a:pt x="2079" y="4317"/>
                        </a:lnTo>
                        <a:lnTo>
                          <a:pt x="2172" y="4311"/>
                        </a:lnTo>
                        <a:lnTo>
                          <a:pt x="2256" y="4302"/>
                        </a:lnTo>
                        <a:lnTo>
                          <a:pt x="2332" y="4291"/>
                        </a:lnTo>
                        <a:lnTo>
                          <a:pt x="2402" y="4278"/>
                        </a:lnTo>
                        <a:lnTo>
                          <a:pt x="2464" y="4264"/>
                        </a:lnTo>
                        <a:lnTo>
                          <a:pt x="2518" y="4247"/>
                        </a:lnTo>
                        <a:lnTo>
                          <a:pt x="2565" y="4229"/>
                        </a:lnTo>
                        <a:lnTo>
                          <a:pt x="2607" y="4211"/>
                        </a:lnTo>
                        <a:lnTo>
                          <a:pt x="2644" y="4191"/>
                        </a:lnTo>
                        <a:lnTo>
                          <a:pt x="2675" y="4171"/>
                        </a:lnTo>
                        <a:lnTo>
                          <a:pt x="2702" y="4153"/>
                        </a:lnTo>
                        <a:lnTo>
                          <a:pt x="2740" y="4118"/>
                        </a:lnTo>
                        <a:lnTo>
                          <a:pt x="2768" y="4085"/>
                        </a:lnTo>
                        <a:lnTo>
                          <a:pt x="2786" y="4056"/>
                        </a:lnTo>
                        <a:lnTo>
                          <a:pt x="2799" y="4030"/>
                        </a:lnTo>
                        <a:lnTo>
                          <a:pt x="2806" y="4009"/>
                        </a:lnTo>
                        <a:lnTo>
                          <a:pt x="2808" y="3996"/>
                        </a:lnTo>
                        <a:lnTo>
                          <a:pt x="2808" y="3990"/>
                        </a:lnTo>
                        <a:lnTo>
                          <a:pt x="2811" y="3928"/>
                        </a:lnTo>
                        <a:lnTo>
                          <a:pt x="2840" y="3983"/>
                        </a:lnTo>
                        <a:lnTo>
                          <a:pt x="2842" y="3989"/>
                        </a:lnTo>
                        <a:lnTo>
                          <a:pt x="2849" y="3999"/>
                        </a:lnTo>
                        <a:lnTo>
                          <a:pt x="2859" y="4018"/>
                        </a:lnTo>
                        <a:lnTo>
                          <a:pt x="2875" y="4040"/>
                        </a:lnTo>
                        <a:lnTo>
                          <a:pt x="2893" y="4069"/>
                        </a:lnTo>
                        <a:lnTo>
                          <a:pt x="2917" y="4100"/>
                        </a:lnTo>
                        <a:lnTo>
                          <a:pt x="2946" y="4134"/>
                        </a:lnTo>
                        <a:lnTo>
                          <a:pt x="2979" y="4171"/>
                        </a:lnTo>
                        <a:lnTo>
                          <a:pt x="3017" y="4209"/>
                        </a:lnTo>
                        <a:lnTo>
                          <a:pt x="3059" y="4247"/>
                        </a:lnTo>
                        <a:lnTo>
                          <a:pt x="3106" y="4286"/>
                        </a:lnTo>
                        <a:lnTo>
                          <a:pt x="3157" y="4324"/>
                        </a:lnTo>
                        <a:lnTo>
                          <a:pt x="3214" y="4360"/>
                        </a:lnTo>
                        <a:lnTo>
                          <a:pt x="3277" y="4395"/>
                        </a:lnTo>
                        <a:lnTo>
                          <a:pt x="3343" y="4426"/>
                        </a:lnTo>
                        <a:lnTo>
                          <a:pt x="3416" y="4453"/>
                        </a:lnTo>
                        <a:lnTo>
                          <a:pt x="3494" y="4475"/>
                        </a:lnTo>
                        <a:lnTo>
                          <a:pt x="3578" y="4491"/>
                        </a:lnTo>
                        <a:lnTo>
                          <a:pt x="3665" y="4502"/>
                        </a:lnTo>
                        <a:lnTo>
                          <a:pt x="3760" y="4506"/>
                        </a:lnTo>
                        <a:lnTo>
                          <a:pt x="3860" y="4502"/>
                        </a:lnTo>
                        <a:lnTo>
                          <a:pt x="3962" y="4491"/>
                        </a:lnTo>
                        <a:lnTo>
                          <a:pt x="4066" y="4471"/>
                        </a:lnTo>
                        <a:lnTo>
                          <a:pt x="4162" y="4446"/>
                        </a:lnTo>
                        <a:lnTo>
                          <a:pt x="4251" y="4411"/>
                        </a:lnTo>
                        <a:lnTo>
                          <a:pt x="4333" y="4371"/>
                        </a:lnTo>
                        <a:lnTo>
                          <a:pt x="4410" y="4322"/>
                        </a:lnTo>
                        <a:lnTo>
                          <a:pt x="4479" y="4265"/>
                        </a:lnTo>
                        <a:lnTo>
                          <a:pt x="4541" y="4202"/>
                        </a:lnTo>
                        <a:lnTo>
                          <a:pt x="4597" y="4131"/>
                        </a:lnTo>
                        <a:lnTo>
                          <a:pt x="4645" y="4052"/>
                        </a:lnTo>
                        <a:lnTo>
                          <a:pt x="4688" y="3965"/>
                        </a:lnTo>
                        <a:lnTo>
                          <a:pt x="4723" y="3872"/>
                        </a:lnTo>
                        <a:lnTo>
                          <a:pt x="4752" y="3772"/>
                        </a:lnTo>
                        <a:lnTo>
                          <a:pt x="4767" y="3699"/>
                        </a:lnTo>
                        <a:lnTo>
                          <a:pt x="4777" y="3630"/>
                        </a:lnTo>
                        <a:lnTo>
                          <a:pt x="4785" y="3562"/>
                        </a:lnTo>
                        <a:lnTo>
                          <a:pt x="4790" y="3498"/>
                        </a:lnTo>
                        <a:lnTo>
                          <a:pt x="4792" y="3438"/>
                        </a:lnTo>
                        <a:lnTo>
                          <a:pt x="4792" y="3384"/>
                        </a:lnTo>
                        <a:lnTo>
                          <a:pt x="4790" y="3334"/>
                        </a:lnTo>
                        <a:lnTo>
                          <a:pt x="4788" y="3294"/>
                        </a:lnTo>
                        <a:lnTo>
                          <a:pt x="4785" y="3260"/>
                        </a:lnTo>
                        <a:lnTo>
                          <a:pt x="4783" y="3234"/>
                        </a:lnTo>
                        <a:lnTo>
                          <a:pt x="4781" y="3218"/>
                        </a:lnTo>
                        <a:lnTo>
                          <a:pt x="4781" y="3211"/>
                        </a:lnTo>
                        <a:lnTo>
                          <a:pt x="4779" y="3201"/>
                        </a:lnTo>
                        <a:lnTo>
                          <a:pt x="4787" y="3196"/>
                        </a:lnTo>
                        <a:lnTo>
                          <a:pt x="4790" y="3192"/>
                        </a:lnTo>
                        <a:lnTo>
                          <a:pt x="4801" y="3183"/>
                        </a:lnTo>
                        <a:lnTo>
                          <a:pt x="4818" y="3170"/>
                        </a:lnTo>
                        <a:lnTo>
                          <a:pt x="4839" y="3150"/>
                        </a:lnTo>
                        <a:lnTo>
                          <a:pt x="4867" y="3127"/>
                        </a:lnTo>
                        <a:lnTo>
                          <a:pt x="4896" y="3098"/>
                        </a:lnTo>
                        <a:lnTo>
                          <a:pt x="4930" y="3065"/>
                        </a:lnTo>
                        <a:lnTo>
                          <a:pt x="4967" y="3027"/>
                        </a:lnTo>
                        <a:lnTo>
                          <a:pt x="5005" y="2983"/>
                        </a:lnTo>
                        <a:lnTo>
                          <a:pt x="5043" y="2937"/>
                        </a:lnTo>
                        <a:lnTo>
                          <a:pt x="5083" y="2886"/>
                        </a:lnTo>
                        <a:lnTo>
                          <a:pt x="5123" y="2832"/>
                        </a:lnTo>
                        <a:lnTo>
                          <a:pt x="5162" y="2773"/>
                        </a:lnTo>
                        <a:lnTo>
                          <a:pt x="5200" y="2711"/>
                        </a:lnTo>
                        <a:lnTo>
                          <a:pt x="5262" y="2591"/>
                        </a:lnTo>
                        <a:lnTo>
                          <a:pt x="5311" y="2471"/>
                        </a:lnTo>
                        <a:lnTo>
                          <a:pt x="5345" y="2352"/>
                        </a:lnTo>
                        <a:lnTo>
                          <a:pt x="5365" y="2232"/>
                        </a:lnTo>
                        <a:lnTo>
                          <a:pt x="5375" y="2112"/>
                        </a:lnTo>
                        <a:lnTo>
                          <a:pt x="5369" y="1994"/>
                        </a:lnTo>
                        <a:lnTo>
                          <a:pt x="5349" y="1875"/>
                        </a:lnTo>
                        <a:lnTo>
                          <a:pt x="5316" y="1755"/>
                        </a:lnTo>
                        <a:lnTo>
                          <a:pt x="5271" y="1638"/>
                        </a:lnTo>
                        <a:lnTo>
                          <a:pt x="5213" y="1520"/>
                        </a:lnTo>
                        <a:lnTo>
                          <a:pt x="5147" y="1412"/>
                        </a:lnTo>
                        <a:lnTo>
                          <a:pt x="5080" y="1318"/>
                        </a:lnTo>
                        <a:lnTo>
                          <a:pt x="5010" y="1232"/>
                        </a:lnTo>
                        <a:lnTo>
                          <a:pt x="4941" y="1157"/>
                        </a:lnTo>
                        <a:lnTo>
                          <a:pt x="4870" y="1092"/>
                        </a:lnTo>
                        <a:lnTo>
                          <a:pt x="4797" y="1035"/>
                        </a:lnTo>
                        <a:lnTo>
                          <a:pt x="4726" y="988"/>
                        </a:lnTo>
                        <a:lnTo>
                          <a:pt x="4654" y="948"/>
                        </a:lnTo>
                        <a:lnTo>
                          <a:pt x="4583" y="915"/>
                        </a:lnTo>
                        <a:lnTo>
                          <a:pt x="4512" y="889"/>
                        </a:lnTo>
                        <a:lnTo>
                          <a:pt x="4442" y="869"/>
                        </a:lnTo>
                        <a:lnTo>
                          <a:pt x="4375" y="855"/>
                        </a:lnTo>
                        <a:lnTo>
                          <a:pt x="4310" y="844"/>
                        </a:lnTo>
                        <a:lnTo>
                          <a:pt x="4246" y="838"/>
                        </a:lnTo>
                        <a:lnTo>
                          <a:pt x="4186" y="837"/>
                        </a:lnTo>
                        <a:lnTo>
                          <a:pt x="4126" y="838"/>
                        </a:lnTo>
                        <a:lnTo>
                          <a:pt x="4069" y="844"/>
                        </a:lnTo>
                        <a:lnTo>
                          <a:pt x="4020" y="851"/>
                        </a:lnTo>
                        <a:lnTo>
                          <a:pt x="3976" y="858"/>
                        </a:lnTo>
                        <a:lnTo>
                          <a:pt x="3938" y="866"/>
                        </a:lnTo>
                        <a:lnTo>
                          <a:pt x="3907" y="875"/>
                        </a:lnTo>
                        <a:lnTo>
                          <a:pt x="3885" y="880"/>
                        </a:lnTo>
                        <a:lnTo>
                          <a:pt x="3871" y="886"/>
                        </a:lnTo>
                        <a:lnTo>
                          <a:pt x="3867" y="888"/>
                        </a:lnTo>
                        <a:lnTo>
                          <a:pt x="3853" y="893"/>
                        </a:lnTo>
                        <a:lnTo>
                          <a:pt x="3845" y="880"/>
                        </a:lnTo>
                        <a:lnTo>
                          <a:pt x="3844" y="875"/>
                        </a:lnTo>
                        <a:lnTo>
                          <a:pt x="3836" y="862"/>
                        </a:lnTo>
                        <a:lnTo>
                          <a:pt x="3823" y="842"/>
                        </a:lnTo>
                        <a:lnTo>
                          <a:pt x="3807" y="815"/>
                        </a:lnTo>
                        <a:lnTo>
                          <a:pt x="3785" y="784"/>
                        </a:lnTo>
                        <a:lnTo>
                          <a:pt x="3760" y="745"/>
                        </a:lnTo>
                        <a:lnTo>
                          <a:pt x="3731" y="704"/>
                        </a:lnTo>
                        <a:lnTo>
                          <a:pt x="3696" y="658"/>
                        </a:lnTo>
                        <a:lnTo>
                          <a:pt x="3656" y="611"/>
                        </a:lnTo>
                        <a:lnTo>
                          <a:pt x="3614" y="560"/>
                        </a:lnTo>
                        <a:lnTo>
                          <a:pt x="3567" y="509"/>
                        </a:lnTo>
                        <a:lnTo>
                          <a:pt x="3516" y="456"/>
                        </a:lnTo>
                        <a:lnTo>
                          <a:pt x="3465" y="407"/>
                        </a:lnTo>
                        <a:lnTo>
                          <a:pt x="3408" y="357"/>
                        </a:lnTo>
                        <a:lnTo>
                          <a:pt x="3346" y="308"/>
                        </a:lnTo>
                        <a:lnTo>
                          <a:pt x="3281" y="261"/>
                        </a:lnTo>
                        <a:lnTo>
                          <a:pt x="3210" y="215"/>
                        </a:lnTo>
                        <a:lnTo>
                          <a:pt x="3135" y="173"/>
                        </a:lnTo>
                        <a:lnTo>
                          <a:pt x="3055" y="133"/>
                        </a:lnTo>
                        <a:lnTo>
                          <a:pt x="2971" y="100"/>
                        </a:lnTo>
                        <a:lnTo>
                          <a:pt x="2884" y="73"/>
                        </a:lnTo>
                        <a:lnTo>
                          <a:pt x="2791" y="51"/>
                        </a:lnTo>
                        <a:lnTo>
                          <a:pt x="2695" y="39"/>
                        </a:lnTo>
                        <a:lnTo>
                          <a:pt x="2595" y="33"/>
                        </a:lnTo>
                        <a:close/>
                        <a:moveTo>
                          <a:pt x="2595" y="0"/>
                        </a:moveTo>
                        <a:lnTo>
                          <a:pt x="2697" y="6"/>
                        </a:lnTo>
                        <a:lnTo>
                          <a:pt x="2797" y="19"/>
                        </a:lnTo>
                        <a:lnTo>
                          <a:pt x="2891" y="40"/>
                        </a:lnTo>
                        <a:lnTo>
                          <a:pt x="2982" y="70"/>
                        </a:lnTo>
                        <a:lnTo>
                          <a:pt x="3068" y="104"/>
                        </a:lnTo>
                        <a:lnTo>
                          <a:pt x="3150" y="142"/>
                        </a:lnTo>
                        <a:lnTo>
                          <a:pt x="3226" y="186"/>
                        </a:lnTo>
                        <a:lnTo>
                          <a:pt x="3299" y="233"/>
                        </a:lnTo>
                        <a:lnTo>
                          <a:pt x="3367" y="283"/>
                        </a:lnTo>
                        <a:lnTo>
                          <a:pt x="3430" y="332"/>
                        </a:lnTo>
                        <a:lnTo>
                          <a:pt x="3487" y="383"/>
                        </a:lnTo>
                        <a:lnTo>
                          <a:pt x="3539" y="432"/>
                        </a:lnTo>
                        <a:lnTo>
                          <a:pt x="3594" y="489"/>
                        </a:lnTo>
                        <a:lnTo>
                          <a:pt x="3643" y="541"/>
                        </a:lnTo>
                        <a:lnTo>
                          <a:pt x="3687" y="596"/>
                        </a:lnTo>
                        <a:lnTo>
                          <a:pt x="3727" y="645"/>
                        </a:lnTo>
                        <a:lnTo>
                          <a:pt x="3763" y="693"/>
                        </a:lnTo>
                        <a:lnTo>
                          <a:pt x="3794" y="736"/>
                        </a:lnTo>
                        <a:lnTo>
                          <a:pt x="3820" y="775"/>
                        </a:lnTo>
                        <a:lnTo>
                          <a:pt x="3840" y="807"/>
                        </a:lnTo>
                        <a:lnTo>
                          <a:pt x="3856" y="833"/>
                        </a:lnTo>
                        <a:lnTo>
                          <a:pt x="3867" y="851"/>
                        </a:lnTo>
                        <a:lnTo>
                          <a:pt x="3889" y="846"/>
                        </a:lnTo>
                        <a:lnTo>
                          <a:pt x="3920" y="837"/>
                        </a:lnTo>
                        <a:lnTo>
                          <a:pt x="3958" y="827"/>
                        </a:lnTo>
                        <a:lnTo>
                          <a:pt x="4006" y="818"/>
                        </a:lnTo>
                        <a:lnTo>
                          <a:pt x="4058" y="811"/>
                        </a:lnTo>
                        <a:lnTo>
                          <a:pt x="4120" y="806"/>
                        </a:lnTo>
                        <a:lnTo>
                          <a:pt x="4186" y="804"/>
                        </a:lnTo>
                        <a:lnTo>
                          <a:pt x="4244" y="806"/>
                        </a:lnTo>
                        <a:lnTo>
                          <a:pt x="4304" y="811"/>
                        </a:lnTo>
                        <a:lnTo>
                          <a:pt x="4368" y="820"/>
                        </a:lnTo>
                        <a:lnTo>
                          <a:pt x="4432" y="833"/>
                        </a:lnTo>
                        <a:lnTo>
                          <a:pt x="4499" y="849"/>
                        </a:lnTo>
                        <a:lnTo>
                          <a:pt x="4566" y="873"/>
                        </a:lnTo>
                        <a:lnTo>
                          <a:pt x="4635" y="902"/>
                        </a:lnTo>
                        <a:lnTo>
                          <a:pt x="4705" y="937"/>
                        </a:lnTo>
                        <a:lnTo>
                          <a:pt x="4774" y="979"/>
                        </a:lnTo>
                        <a:lnTo>
                          <a:pt x="4843" y="1028"/>
                        </a:lnTo>
                        <a:lnTo>
                          <a:pt x="4912" y="1084"/>
                        </a:lnTo>
                        <a:lnTo>
                          <a:pt x="4981" y="1150"/>
                        </a:lnTo>
                        <a:lnTo>
                          <a:pt x="5049" y="1225"/>
                        </a:lnTo>
                        <a:lnTo>
                          <a:pt x="5114" y="1307"/>
                        </a:lnTo>
                        <a:lnTo>
                          <a:pt x="5178" y="1400"/>
                        </a:lnTo>
                        <a:lnTo>
                          <a:pt x="5240" y="1503"/>
                        </a:lnTo>
                        <a:lnTo>
                          <a:pt x="5291" y="1604"/>
                        </a:lnTo>
                        <a:lnTo>
                          <a:pt x="5333" y="1700"/>
                        </a:lnTo>
                        <a:lnTo>
                          <a:pt x="5364" y="1797"/>
                        </a:lnTo>
                        <a:lnTo>
                          <a:pt x="5386" y="1890"/>
                        </a:lnTo>
                        <a:lnTo>
                          <a:pt x="5398" y="1981"/>
                        </a:lnTo>
                        <a:lnTo>
                          <a:pt x="5406" y="2070"/>
                        </a:lnTo>
                        <a:lnTo>
                          <a:pt x="5404" y="2156"/>
                        </a:lnTo>
                        <a:lnTo>
                          <a:pt x="5396" y="2239"/>
                        </a:lnTo>
                        <a:lnTo>
                          <a:pt x="5384" y="2320"/>
                        </a:lnTo>
                        <a:lnTo>
                          <a:pt x="5365" y="2396"/>
                        </a:lnTo>
                        <a:lnTo>
                          <a:pt x="5344" y="2471"/>
                        </a:lnTo>
                        <a:lnTo>
                          <a:pt x="5318" y="2540"/>
                        </a:lnTo>
                        <a:lnTo>
                          <a:pt x="5291" y="2608"/>
                        </a:lnTo>
                        <a:lnTo>
                          <a:pt x="5260" y="2669"/>
                        </a:lnTo>
                        <a:lnTo>
                          <a:pt x="5229" y="2728"/>
                        </a:lnTo>
                        <a:lnTo>
                          <a:pt x="5187" y="2795"/>
                        </a:lnTo>
                        <a:lnTo>
                          <a:pt x="5145" y="2857"/>
                        </a:lnTo>
                        <a:lnTo>
                          <a:pt x="5103" y="2915"/>
                        </a:lnTo>
                        <a:lnTo>
                          <a:pt x="5060" y="2968"/>
                        </a:lnTo>
                        <a:lnTo>
                          <a:pt x="5018" y="3017"/>
                        </a:lnTo>
                        <a:lnTo>
                          <a:pt x="4978" y="3061"/>
                        </a:lnTo>
                        <a:lnTo>
                          <a:pt x="4941" y="3101"/>
                        </a:lnTo>
                        <a:lnTo>
                          <a:pt x="4905" y="3136"/>
                        </a:lnTo>
                        <a:lnTo>
                          <a:pt x="4876" y="3163"/>
                        </a:lnTo>
                        <a:lnTo>
                          <a:pt x="4848" y="3187"/>
                        </a:lnTo>
                        <a:lnTo>
                          <a:pt x="4828" y="3205"/>
                        </a:lnTo>
                        <a:lnTo>
                          <a:pt x="4814" y="3216"/>
                        </a:lnTo>
                        <a:lnTo>
                          <a:pt x="4818" y="3238"/>
                        </a:lnTo>
                        <a:lnTo>
                          <a:pt x="4819" y="3269"/>
                        </a:lnTo>
                        <a:lnTo>
                          <a:pt x="4823" y="3311"/>
                        </a:lnTo>
                        <a:lnTo>
                          <a:pt x="4825" y="3360"/>
                        </a:lnTo>
                        <a:lnTo>
                          <a:pt x="4825" y="3416"/>
                        </a:lnTo>
                        <a:lnTo>
                          <a:pt x="4823" y="3480"/>
                        </a:lnTo>
                        <a:lnTo>
                          <a:pt x="4819" y="3549"/>
                        </a:lnTo>
                        <a:lnTo>
                          <a:pt x="4812" y="3622"/>
                        </a:lnTo>
                        <a:lnTo>
                          <a:pt x="4799" y="3699"/>
                        </a:lnTo>
                        <a:lnTo>
                          <a:pt x="4783" y="3777"/>
                        </a:lnTo>
                        <a:lnTo>
                          <a:pt x="4768" y="3834"/>
                        </a:lnTo>
                        <a:lnTo>
                          <a:pt x="4752" y="3890"/>
                        </a:lnTo>
                        <a:lnTo>
                          <a:pt x="4730" y="3948"/>
                        </a:lnTo>
                        <a:lnTo>
                          <a:pt x="4705" y="4007"/>
                        </a:lnTo>
                        <a:lnTo>
                          <a:pt x="4675" y="4065"/>
                        </a:lnTo>
                        <a:lnTo>
                          <a:pt x="4641" y="4122"/>
                        </a:lnTo>
                        <a:lnTo>
                          <a:pt x="4601" y="4176"/>
                        </a:lnTo>
                        <a:lnTo>
                          <a:pt x="4557" y="4231"/>
                        </a:lnTo>
                        <a:lnTo>
                          <a:pt x="4508" y="4282"/>
                        </a:lnTo>
                        <a:lnTo>
                          <a:pt x="4452" y="4329"/>
                        </a:lnTo>
                        <a:lnTo>
                          <a:pt x="4390" y="4375"/>
                        </a:lnTo>
                        <a:lnTo>
                          <a:pt x="4320" y="4415"/>
                        </a:lnTo>
                        <a:lnTo>
                          <a:pt x="4246" y="4450"/>
                        </a:lnTo>
                        <a:lnTo>
                          <a:pt x="4164" y="4480"/>
                        </a:lnTo>
                        <a:lnTo>
                          <a:pt x="4073" y="4504"/>
                        </a:lnTo>
                        <a:lnTo>
                          <a:pt x="3967" y="4524"/>
                        </a:lnTo>
                        <a:lnTo>
                          <a:pt x="3862" y="4535"/>
                        </a:lnTo>
                        <a:lnTo>
                          <a:pt x="3760" y="4541"/>
                        </a:lnTo>
                        <a:lnTo>
                          <a:pt x="3667" y="4537"/>
                        </a:lnTo>
                        <a:lnTo>
                          <a:pt x="3581" y="4526"/>
                        </a:lnTo>
                        <a:lnTo>
                          <a:pt x="3499" y="4510"/>
                        </a:lnTo>
                        <a:lnTo>
                          <a:pt x="3423" y="4490"/>
                        </a:lnTo>
                        <a:lnTo>
                          <a:pt x="3352" y="4464"/>
                        </a:lnTo>
                        <a:lnTo>
                          <a:pt x="3285" y="4437"/>
                        </a:lnTo>
                        <a:lnTo>
                          <a:pt x="3225" y="4406"/>
                        </a:lnTo>
                        <a:lnTo>
                          <a:pt x="3168" y="4373"/>
                        </a:lnTo>
                        <a:lnTo>
                          <a:pt x="3119" y="4338"/>
                        </a:lnTo>
                        <a:lnTo>
                          <a:pt x="3073" y="4304"/>
                        </a:lnTo>
                        <a:lnTo>
                          <a:pt x="3032" y="4269"/>
                        </a:lnTo>
                        <a:lnTo>
                          <a:pt x="2982" y="4224"/>
                        </a:lnTo>
                        <a:lnTo>
                          <a:pt x="2941" y="4180"/>
                        </a:lnTo>
                        <a:lnTo>
                          <a:pt x="2904" y="4138"/>
                        </a:lnTo>
                        <a:lnTo>
                          <a:pt x="2875" y="4098"/>
                        </a:lnTo>
                        <a:lnTo>
                          <a:pt x="2849" y="4065"/>
                        </a:lnTo>
                        <a:lnTo>
                          <a:pt x="2831" y="4036"/>
                        </a:lnTo>
                        <a:lnTo>
                          <a:pt x="2826" y="4054"/>
                        </a:lnTo>
                        <a:lnTo>
                          <a:pt x="2817" y="4072"/>
                        </a:lnTo>
                        <a:lnTo>
                          <a:pt x="2804" y="4092"/>
                        </a:lnTo>
                        <a:lnTo>
                          <a:pt x="2788" y="4114"/>
                        </a:lnTo>
                        <a:lnTo>
                          <a:pt x="2769" y="4138"/>
                        </a:lnTo>
                        <a:lnTo>
                          <a:pt x="2744" y="4162"/>
                        </a:lnTo>
                        <a:lnTo>
                          <a:pt x="2717" y="4184"/>
                        </a:lnTo>
                        <a:lnTo>
                          <a:pt x="2684" y="4207"/>
                        </a:lnTo>
                        <a:lnTo>
                          <a:pt x="2644" y="4229"/>
                        </a:lnTo>
                        <a:lnTo>
                          <a:pt x="2600" y="4251"/>
                        </a:lnTo>
                        <a:lnTo>
                          <a:pt x="2547" y="4273"/>
                        </a:lnTo>
                        <a:lnTo>
                          <a:pt x="2491" y="4291"/>
                        </a:lnTo>
                        <a:lnTo>
                          <a:pt x="2425" y="4307"/>
                        </a:lnTo>
                        <a:lnTo>
                          <a:pt x="2352" y="4322"/>
                        </a:lnTo>
                        <a:lnTo>
                          <a:pt x="2272" y="4335"/>
                        </a:lnTo>
                        <a:lnTo>
                          <a:pt x="2183" y="4344"/>
                        </a:lnTo>
                        <a:lnTo>
                          <a:pt x="2085" y="4349"/>
                        </a:lnTo>
                        <a:lnTo>
                          <a:pt x="1977" y="4351"/>
                        </a:lnTo>
                        <a:lnTo>
                          <a:pt x="1899" y="4349"/>
                        </a:lnTo>
                        <a:lnTo>
                          <a:pt x="1794" y="4344"/>
                        </a:lnTo>
                        <a:lnTo>
                          <a:pt x="1693" y="4333"/>
                        </a:lnTo>
                        <a:lnTo>
                          <a:pt x="1601" y="4317"/>
                        </a:lnTo>
                        <a:lnTo>
                          <a:pt x="1513" y="4295"/>
                        </a:lnTo>
                        <a:lnTo>
                          <a:pt x="1433" y="4269"/>
                        </a:lnTo>
                        <a:lnTo>
                          <a:pt x="1360" y="4242"/>
                        </a:lnTo>
                        <a:lnTo>
                          <a:pt x="1293" y="4211"/>
                        </a:lnTo>
                        <a:lnTo>
                          <a:pt x="1231" y="4176"/>
                        </a:lnTo>
                        <a:lnTo>
                          <a:pt x="1175" y="4142"/>
                        </a:lnTo>
                        <a:lnTo>
                          <a:pt x="1122" y="4105"/>
                        </a:lnTo>
                        <a:lnTo>
                          <a:pt x="1076" y="4069"/>
                        </a:lnTo>
                        <a:lnTo>
                          <a:pt x="1036" y="4030"/>
                        </a:lnTo>
                        <a:lnTo>
                          <a:pt x="1000" y="3994"/>
                        </a:lnTo>
                        <a:lnTo>
                          <a:pt x="954" y="3943"/>
                        </a:lnTo>
                        <a:lnTo>
                          <a:pt x="916" y="3894"/>
                        </a:lnTo>
                        <a:lnTo>
                          <a:pt x="883" y="3846"/>
                        </a:lnTo>
                        <a:lnTo>
                          <a:pt x="858" y="3801"/>
                        </a:lnTo>
                        <a:lnTo>
                          <a:pt x="836" y="3761"/>
                        </a:lnTo>
                        <a:lnTo>
                          <a:pt x="820" y="3724"/>
                        </a:lnTo>
                        <a:lnTo>
                          <a:pt x="807" y="3695"/>
                        </a:lnTo>
                        <a:lnTo>
                          <a:pt x="800" y="3673"/>
                        </a:lnTo>
                        <a:lnTo>
                          <a:pt x="776" y="3684"/>
                        </a:lnTo>
                        <a:lnTo>
                          <a:pt x="745" y="3697"/>
                        </a:lnTo>
                        <a:lnTo>
                          <a:pt x="707" y="3708"/>
                        </a:lnTo>
                        <a:lnTo>
                          <a:pt x="661" y="3719"/>
                        </a:lnTo>
                        <a:lnTo>
                          <a:pt x="610" y="3726"/>
                        </a:lnTo>
                        <a:lnTo>
                          <a:pt x="556" y="3730"/>
                        </a:lnTo>
                        <a:lnTo>
                          <a:pt x="516" y="3728"/>
                        </a:lnTo>
                        <a:lnTo>
                          <a:pt x="474" y="3723"/>
                        </a:lnTo>
                        <a:lnTo>
                          <a:pt x="428" y="3712"/>
                        </a:lnTo>
                        <a:lnTo>
                          <a:pt x="383" y="3697"/>
                        </a:lnTo>
                        <a:lnTo>
                          <a:pt x="335" y="3675"/>
                        </a:lnTo>
                        <a:lnTo>
                          <a:pt x="286" y="3644"/>
                        </a:lnTo>
                        <a:lnTo>
                          <a:pt x="239" y="3608"/>
                        </a:lnTo>
                        <a:lnTo>
                          <a:pt x="191" y="3560"/>
                        </a:lnTo>
                        <a:lnTo>
                          <a:pt x="146" y="3504"/>
                        </a:lnTo>
                        <a:lnTo>
                          <a:pt x="102" y="3438"/>
                        </a:lnTo>
                        <a:lnTo>
                          <a:pt x="64" y="3365"/>
                        </a:lnTo>
                        <a:lnTo>
                          <a:pt x="35" y="3294"/>
                        </a:lnTo>
                        <a:lnTo>
                          <a:pt x="17" y="3225"/>
                        </a:lnTo>
                        <a:lnTo>
                          <a:pt x="4" y="3160"/>
                        </a:lnTo>
                        <a:lnTo>
                          <a:pt x="0" y="3096"/>
                        </a:lnTo>
                        <a:lnTo>
                          <a:pt x="2" y="3036"/>
                        </a:lnTo>
                        <a:lnTo>
                          <a:pt x="8" y="2977"/>
                        </a:lnTo>
                        <a:lnTo>
                          <a:pt x="19" y="2925"/>
                        </a:lnTo>
                        <a:lnTo>
                          <a:pt x="31" y="2875"/>
                        </a:lnTo>
                        <a:lnTo>
                          <a:pt x="48" y="2832"/>
                        </a:lnTo>
                        <a:lnTo>
                          <a:pt x="70" y="2779"/>
                        </a:lnTo>
                        <a:lnTo>
                          <a:pt x="95" y="2731"/>
                        </a:lnTo>
                        <a:lnTo>
                          <a:pt x="119" y="2689"/>
                        </a:lnTo>
                        <a:lnTo>
                          <a:pt x="142" y="2653"/>
                        </a:lnTo>
                        <a:lnTo>
                          <a:pt x="164" y="2626"/>
                        </a:lnTo>
                        <a:lnTo>
                          <a:pt x="182" y="2602"/>
                        </a:lnTo>
                        <a:lnTo>
                          <a:pt x="195" y="2587"/>
                        </a:lnTo>
                        <a:lnTo>
                          <a:pt x="188" y="2567"/>
                        </a:lnTo>
                        <a:lnTo>
                          <a:pt x="177" y="2538"/>
                        </a:lnTo>
                        <a:lnTo>
                          <a:pt x="164" y="2500"/>
                        </a:lnTo>
                        <a:lnTo>
                          <a:pt x="151" y="2453"/>
                        </a:lnTo>
                        <a:lnTo>
                          <a:pt x="139" y="2398"/>
                        </a:lnTo>
                        <a:lnTo>
                          <a:pt x="126" y="2338"/>
                        </a:lnTo>
                        <a:lnTo>
                          <a:pt x="115" y="2272"/>
                        </a:lnTo>
                        <a:lnTo>
                          <a:pt x="106" y="2201"/>
                        </a:lnTo>
                        <a:lnTo>
                          <a:pt x="102" y="2127"/>
                        </a:lnTo>
                        <a:lnTo>
                          <a:pt x="102" y="2048"/>
                        </a:lnTo>
                        <a:lnTo>
                          <a:pt x="106" y="1966"/>
                        </a:lnTo>
                        <a:lnTo>
                          <a:pt x="119" y="1884"/>
                        </a:lnTo>
                        <a:lnTo>
                          <a:pt x="137" y="1802"/>
                        </a:lnTo>
                        <a:lnTo>
                          <a:pt x="164" y="1718"/>
                        </a:lnTo>
                        <a:lnTo>
                          <a:pt x="201" y="1636"/>
                        </a:lnTo>
                        <a:lnTo>
                          <a:pt x="235" y="1576"/>
                        </a:lnTo>
                        <a:lnTo>
                          <a:pt x="277" y="1522"/>
                        </a:lnTo>
                        <a:lnTo>
                          <a:pt x="323" y="1474"/>
                        </a:lnTo>
                        <a:lnTo>
                          <a:pt x="375" y="1434"/>
                        </a:lnTo>
                        <a:lnTo>
                          <a:pt x="430" y="1398"/>
                        </a:lnTo>
                        <a:lnTo>
                          <a:pt x="488" y="1367"/>
                        </a:lnTo>
                        <a:lnTo>
                          <a:pt x="548" y="1343"/>
                        </a:lnTo>
                        <a:lnTo>
                          <a:pt x="608" y="1321"/>
                        </a:lnTo>
                        <a:lnTo>
                          <a:pt x="672" y="1305"/>
                        </a:lnTo>
                        <a:lnTo>
                          <a:pt x="734" y="1292"/>
                        </a:lnTo>
                        <a:lnTo>
                          <a:pt x="794" y="1281"/>
                        </a:lnTo>
                        <a:lnTo>
                          <a:pt x="852" y="1274"/>
                        </a:lnTo>
                        <a:lnTo>
                          <a:pt x="911" y="1270"/>
                        </a:lnTo>
                        <a:lnTo>
                          <a:pt x="963" y="1268"/>
                        </a:lnTo>
                        <a:lnTo>
                          <a:pt x="1013" y="1267"/>
                        </a:lnTo>
                        <a:lnTo>
                          <a:pt x="1058" y="1268"/>
                        </a:lnTo>
                        <a:lnTo>
                          <a:pt x="1096" y="1268"/>
                        </a:lnTo>
                        <a:lnTo>
                          <a:pt x="1127" y="1272"/>
                        </a:lnTo>
                        <a:lnTo>
                          <a:pt x="1149" y="1274"/>
                        </a:lnTo>
                        <a:lnTo>
                          <a:pt x="1155" y="1250"/>
                        </a:lnTo>
                        <a:lnTo>
                          <a:pt x="1164" y="1219"/>
                        </a:lnTo>
                        <a:lnTo>
                          <a:pt x="1176" y="1177"/>
                        </a:lnTo>
                        <a:lnTo>
                          <a:pt x="1193" y="1130"/>
                        </a:lnTo>
                        <a:lnTo>
                          <a:pt x="1213" y="1075"/>
                        </a:lnTo>
                        <a:lnTo>
                          <a:pt x="1236" y="1015"/>
                        </a:lnTo>
                        <a:lnTo>
                          <a:pt x="1264" y="951"/>
                        </a:lnTo>
                        <a:lnTo>
                          <a:pt x="1297" y="882"/>
                        </a:lnTo>
                        <a:lnTo>
                          <a:pt x="1335" y="811"/>
                        </a:lnTo>
                        <a:lnTo>
                          <a:pt x="1378" y="738"/>
                        </a:lnTo>
                        <a:lnTo>
                          <a:pt x="1415" y="680"/>
                        </a:lnTo>
                        <a:lnTo>
                          <a:pt x="1455" y="622"/>
                        </a:lnTo>
                        <a:lnTo>
                          <a:pt x="1500" y="561"/>
                        </a:lnTo>
                        <a:lnTo>
                          <a:pt x="1551" y="501"/>
                        </a:lnTo>
                        <a:lnTo>
                          <a:pt x="1606" y="441"/>
                        </a:lnTo>
                        <a:lnTo>
                          <a:pt x="1664" y="383"/>
                        </a:lnTo>
                        <a:lnTo>
                          <a:pt x="1730" y="326"/>
                        </a:lnTo>
                        <a:lnTo>
                          <a:pt x="1799" y="272"/>
                        </a:lnTo>
                        <a:lnTo>
                          <a:pt x="1875" y="219"/>
                        </a:lnTo>
                        <a:lnTo>
                          <a:pt x="1956" y="172"/>
                        </a:lnTo>
                        <a:lnTo>
                          <a:pt x="2043" y="128"/>
                        </a:lnTo>
                        <a:lnTo>
                          <a:pt x="2134" y="90"/>
                        </a:lnTo>
                        <a:lnTo>
                          <a:pt x="2232" y="57"/>
                        </a:lnTo>
                        <a:lnTo>
                          <a:pt x="2336" y="29"/>
                        </a:lnTo>
                        <a:lnTo>
                          <a:pt x="2423" y="13"/>
                        </a:lnTo>
                        <a:lnTo>
                          <a:pt x="2509" y="4"/>
                        </a:lnTo>
                        <a:lnTo>
                          <a:pt x="2595" y="0"/>
                        </a:lnTo>
                        <a:close/>
                      </a:path>
                    </a:pathLst>
                  </a:custGeom>
                  <a:grpFill/>
                  <a:ln w="6350">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08" name="Freeform 70">
                    <a:extLst>
                      <a:ext uri="{FF2B5EF4-FFF2-40B4-BE49-F238E27FC236}">
                        <a16:creationId xmlns:a16="http://schemas.microsoft.com/office/drawing/2014/main" id="{D6782564-D44D-7542-C6D4-178ECFD23220}"/>
                      </a:ext>
                    </a:extLst>
                  </p:cNvPr>
                  <p:cNvSpPr>
                    <a:spLocks noEditPoints="1"/>
                  </p:cNvSpPr>
                  <p:nvPr/>
                </p:nvSpPr>
                <p:spPr bwMode="auto">
                  <a:xfrm>
                    <a:off x="1438275" y="4878388"/>
                    <a:ext cx="776288" cy="595312"/>
                  </a:xfrm>
                  <a:custGeom>
                    <a:avLst/>
                    <a:gdLst>
                      <a:gd name="T0" fmla="*/ 415 w 979"/>
                      <a:gd name="T1" fmla="*/ 37 h 749"/>
                      <a:gd name="T2" fmla="*/ 280 w 979"/>
                      <a:gd name="T3" fmla="*/ 71 h 749"/>
                      <a:gd name="T4" fmla="*/ 168 w 979"/>
                      <a:gd name="T5" fmla="*/ 133 h 749"/>
                      <a:gd name="T6" fmla="*/ 84 w 979"/>
                      <a:gd name="T7" fmla="*/ 217 h 749"/>
                      <a:gd name="T8" fmla="*/ 38 w 979"/>
                      <a:gd name="T9" fmla="*/ 319 h 749"/>
                      <a:gd name="T10" fmla="*/ 38 w 979"/>
                      <a:gd name="T11" fmla="*/ 430 h 749"/>
                      <a:gd name="T12" fmla="*/ 84 w 979"/>
                      <a:gd name="T13" fmla="*/ 532 h 749"/>
                      <a:gd name="T14" fmla="*/ 168 w 979"/>
                      <a:gd name="T15" fmla="*/ 616 h 749"/>
                      <a:gd name="T16" fmla="*/ 280 w 979"/>
                      <a:gd name="T17" fmla="*/ 678 h 749"/>
                      <a:gd name="T18" fmla="*/ 415 w 979"/>
                      <a:gd name="T19" fmla="*/ 713 h 749"/>
                      <a:gd name="T20" fmla="*/ 564 w 979"/>
                      <a:gd name="T21" fmla="*/ 713 h 749"/>
                      <a:gd name="T22" fmla="*/ 699 w 979"/>
                      <a:gd name="T23" fmla="*/ 678 h 749"/>
                      <a:gd name="T24" fmla="*/ 812 w 979"/>
                      <a:gd name="T25" fmla="*/ 616 h 749"/>
                      <a:gd name="T26" fmla="*/ 896 w 979"/>
                      <a:gd name="T27" fmla="*/ 532 h 749"/>
                      <a:gd name="T28" fmla="*/ 941 w 979"/>
                      <a:gd name="T29" fmla="*/ 430 h 749"/>
                      <a:gd name="T30" fmla="*/ 941 w 979"/>
                      <a:gd name="T31" fmla="*/ 319 h 749"/>
                      <a:gd name="T32" fmla="*/ 896 w 979"/>
                      <a:gd name="T33" fmla="*/ 217 h 749"/>
                      <a:gd name="T34" fmla="*/ 812 w 979"/>
                      <a:gd name="T35" fmla="*/ 133 h 749"/>
                      <a:gd name="T36" fmla="*/ 699 w 979"/>
                      <a:gd name="T37" fmla="*/ 71 h 749"/>
                      <a:gd name="T38" fmla="*/ 564 w 979"/>
                      <a:gd name="T39" fmla="*/ 37 h 749"/>
                      <a:gd name="T40" fmla="*/ 490 w 979"/>
                      <a:gd name="T41" fmla="*/ 0 h 749"/>
                      <a:gd name="T42" fmla="*/ 632 w 979"/>
                      <a:gd name="T43" fmla="*/ 17 h 749"/>
                      <a:gd name="T44" fmla="*/ 756 w 979"/>
                      <a:gd name="T45" fmla="*/ 61 h 749"/>
                      <a:gd name="T46" fmla="*/ 859 w 979"/>
                      <a:gd name="T47" fmla="*/ 130 h 749"/>
                      <a:gd name="T48" fmla="*/ 934 w 979"/>
                      <a:gd name="T49" fmla="*/ 217 h 749"/>
                      <a:gd name="T50" fmla="*/ 974 w 979"/>
                      <a:gd name="T51" fmla="*/ 319 h 749"/>
                      <a:gd name="T52" fmla="*/ 974 w 979"/>
                      <a:gd name="T53" fmla="*/ 430 h 749"/>
                      <a:gd name="T54" fmla="*/ 934 w 979"/>
                      <a:gd name="T55" fmla="*/ 532 h 749"/>
                      <a:gd name="T56" fmla="*/ 859 w 979"/>
                      <a:gd name="T57" fmla="*/ 620 h 749"/>
                      <a:gd name="T58" fmla="*/ 756 w 979"/>
                      <a:gd name="T59" fmla="*/ 689 h 749"/>
                      <a:gd name="T60" fmla="*/ 632 w 979"/>
                      <a:gd name="T61" fmla="*/ 735 h 749"/>
                      <a:gd name="T62" fmla="*/ 490 w 979"/>
                      <a:gd name="T63" fmla="*/ 749 h 749"/>
                      <a:gd name="T64" fmla="*/ 348 w 979"/>
                      <a:gd name="T65" fmla="*/ 735 h 749"/>
                      <a:gd name="T66" fmla="*/ 222 w 979"/>
                      <a:gd name="T67" fmla="*/ 689 h 749"/>
                      <a:gd name="T68" fmla="*/ 120 w 979"/>
                      <a:gd name="T69" fmla="*/ 620 h 749"/>
                      <a:gd name="T70" fmla="*/ 46 w 979"/>
                      <a:gd name="T71" fmla="*/ 532 h 749"/>
                      <a:gd name="T72" fmla="*/ 5 w 979"/>
                      <a:gd name="T73" fmla="*/ 430 h 749"/>
                      <a:gd name="T74" fmla="*/ 5 w 979"/>
                      <a:gd name="T75" fmla="*/ 319 h 749"/>
                      <a:gd name="T76" fmla="*/ 46 w 979"/>
                      <a:gd name="T77" fmla="*/ 217 h 749"/>
                      <a:gd name="T78" fmla="*/ 120 w 979"/>
                      <a:gd name="T79" fmla="*/ 130 h 749"/>
                      <a:gd name="T80" fmla="*/ 222 w 979"/>
                      <a:gd name="T81" fmla="*/ 61 h 749"/>
                      <a:gd name="T82" fmla="*/ 348 w 979"/>
                      <a:gd name="T83" fmla="*/ 17 h 749"/>
                      <a:gd name="T84" fmla="*/ 490 w 979"/>
                      <a:gd name="T85"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9" h="749">
                        <a:moveTo>
                          <a:pt x="490" y="33"/>
                        </a:moveTo>
                        <a:lnTo>
                          <a:pt x="415" y="37"/>
                        </a:lnTo>
                        <a:lnTo>
                          <a:pt x="346" y="51"/>
                        </a:lnTo>
                        <a:lnTo>
                          <a:pt x="280" y="71"/>
                        </a:lnTo>
                        <a:lnTo>
                          <a:pt x="220" y="99"/>
                        </a:lnTo>
                        <a:lnTo>
                          <a:pt x="168" y="133"/>
                        </a:lnTo>
                        <a:lnTo>
                          <a:pt x="120" y="173"/>
                        </a:lnTo>
                        <a:lnTo>
                          <a:pt x="84" y="217"/>
                        </a:lnTo>
                        <a:lnTo>
                          <a:pt x="56" y="266"/>
                        </a:lnTo>
                        <a:lnTo>
                          <a:pt x="38" y="319"/>
                        </a:lnTo>
                        <a:lnTo>
                          <a:pt x="33" y="376"/>
                        </a:lnTo>
                        <a:lnTo>
                          <a:pt x="38" y="430"/>
                        </a:lnTo>
                        <a:lnTo>
                          <a:pt x="56" y="483"/>
                        </a:lnTo>
                        <a:lnTo>
                          <a:pt x="84" y="532"/>
                        </a:lnTo>
                        <a:lnTo>
                          <a:pt x="120" y="576"/>
                        </a:lnTo>
                        <a:lnTo>
                          <a:pt x="168" y="616"/>
                        </a:lnTo>
                        <a:lnTo>
                          <a:pt x="220" y="651"/>
                        </a:lnTo>
                        <a:lnTo>
                          <a:pt x="280" y="678"/>
                        </a:lnTo>
                        <a:lnTo>
                          <a:pt x="346" y="698"/>
                        </a:lnTo>
                        <a:lnTo>
                          <a:pt x="415" y="713"/>
                        </a:lnTo>
                        <a:lnTo>
                          <a:pt x="490" y="716"/>
                        </a:lnTo>
                        <a:lnTo>
                          <a:pt x="564" y="713"/>
                        </a:lnTo>
                        <a:lnTo>
                          <a:pt x="634" y="698"/>
                        </a:lnTo>
                        <a:lnTo>
                          <a:pt x="699" y="678"/>
                        </a:lnTo>
                        <a:lnTo>
                          <a:pt x="759" y="651"/>
                        </a:lnTo>
                        <a:lnTo>
                          <a:pt x="812" y="616"/>
                        </a:lnTo>
                        <a:lnTo>
                          <a:pt x="859" y="576"/>
                        </a:lnTo>
                        <a:lnTo>
                          <a:pt x="896" y="532"/>
                        </a:lnTo>
                        <a:lnTo>
                          <a:pt x="923" y="483"/>
                        </a:lnTo>
                        <a:lnTo>
                          <a:pt x="941" y="430"/>
                        </a:lnTo>
                        <a:lnTo>
                          <a:pt x="947" y="376"/>
                        </a:lnTo>
                        <a:lnTo>
                          <a:pt x="941" y="319"/>
                        </a:lnTo>
                        <a:lnTo>
                          <a:pt x="923" y="266"/>
                        </a:lnTo>
                        <a:lnTo>
                          <a:pt x="896" y="217"/>
                        </a:lnTo>
                        <a:lnTo>
                          <a:pt x="859" y="173"/>
                        </a:lnTo>
                        <a:lnTo>
                          <a:pt x="812" y="133"/>
                        </a:lnTo>
                        <a:lnTo>
                          <a:pt x="759" y="99"/>
                        </a:lnTo>
                        <a:lnTo>
                          <a:pt x="699" y="71"/>
                        </a:lnTo>
                        <a:lnTo>
                          <a:pt x="634" y="51"/>
                        </a:lnTo>
                        <a:lnTo>
                          <a:pt x="564" y="37"/>
                        </a:lnTo>
                        <a:lnTo>
                          <a:pt x="490" y="33"/>
                        </a:lnTo>
                        <a:close/>
                        <a:moveTo>
                          <a:pt x="490" y="0"/>
                        </a:moveTo>
                        <a:lnTo>
                          <a:pt x="563" y="4"/>
                        </a:lnTo>
                        <a:lnTo>
                          <a:pt x="632" y="17"/>
                        </a:lnTo>
                        <a:lnTo>
                          <a:pt x="695" y="35"/>
                        </a:lnTo>
                        <a:lnTo>
                          <a:pt x="756" y="61"/>
                        </a:lnTo>
                        <a:lnTo>
                          <a:pt x="812" y="91"/>
                        </a:lnTo>
                        <a:lnTo>
                          <a:pt x="859" y="130"/>
                        </a:lnTo>
                        <a:lnTo>
                          <a:pt x="901" y="172"/>
                        </a:lnTo>
                        <a:lnTo>
                          <a:pt x="934" y="217"/>
                        </a:lnTo>
                        <a:lnTo>
                          <a:pt x="959" y="266"/>
                        </a:lnTo>
                        <a:lnTo>
                          <a:pt x="974" y="319"/>
                        </a:lnTo>
                        <a:lnTo>
                          <a:pt x="979" y="376"/>
                        </a:lnTo>
                        <a:lnTo>
                          <a:pt x="974" y="430"/>
                        </a:lnTo>
                        <a:lnTo>
                          <a:pt x="959" y="483"/>
                        </a:lnTo>
                        <a:lnTo>
                          <a:pt x="934" y="532"/>
                        </a:lnTo>
                        <a:lnTo>
                          <a:pt x="901" y="578"/>
                        </a:lnTo>
                        <a:lnTo>
                          <a:pt x="859" y="620"/>
                        </a:lnTo>
                        <a:lnTo>
                          <a:pt x="812" y="658"/>
                        </a:lnTo>
                        <a:lnTo>
                          <a:pt x="756" y="689"/>
                        </a:lnTo>
                        <a:lnTo>
                          <a:pt x="695" y="715"/>
                        </a:lnTo>
                        <a:lnTo>
                          <a:pt x="632" y="735"/>
                        </a:lnTo>
                        <a:lnTo>
                          <a:pt x="563" y="746"/>
                        </a:lnTo>
                        <a:lnTo>
                          <a:pt x="490" y="749"/>
                        </a:lnTo>
                        <a:lnTo>
                          <a:pt x="417" y="746"/>
                        </a:lnTo>
                        <a:lnTo>
                          <a:pt x="348" y="735"/>
                        </a:lnTo>
                        <a:lnTo>
                          <a:pt x="284" y="715"/>
                        </a:lnTo>
                        <a:lnTo>
                          <a:pt x="222" y="689"/>
                        </a:lnTo>
                        <a:lnTo>
                          <a:pt x="168" y="658"/>
                        </a:lnTo>
                        <a:lnTo>
                          <a:pt x="120" y="620"/>
                        </a:lnTo>
                        <a:lnTo>
                          <a:pt x="78" y="578"/>
                        </a:lnTo>
                        <a:lnTo>
                          <a:pt x="46" y="532"/>
                        </a:lnTo>
                        <a:lnTo>
                          <a:pt x="20" y="483"/>
                        </a:lnTo>
                        <a:lnTo>
                          <a:pt x="5" y="430"/>
                        </a:lnTo>
                        <a:lnTo>
                          <a:pt x="0" y="376"/>
                        </a:lnTo>
                        <a:lnTo>
                          <a:pt x="5" y="319"/>
                        </a:lnTo>
                        <a:lnTo>
                          <a:pt x="20" y="266"/>
                        </a:lnTo>
                        <a:lnTo>
                          <a:pt x="46" y="217"/>
                        </a:lnTo>
                        <a:lnTo>
                          <a:pt x="78" y="172"/>
                        </a:lnTo>
                        <a:lnTo>
                          <a:pt x="120" y="130"/>
                        </a:lnTo>
                        <a:lnTo>
                          <a:pt x="168" y="91"/>
                        </a:lnTo>
                        <a:lnTo>
                          <a:pt x="222" y="61"/>
                        </a:lnTo>
                        <a:lnTo>
                          <a:pt x="284" y="35"/>
                        </a:lnTo>
                        <a:lnTo>
                          <a:pt x="348" y="17"/>
                        </a:lnTo>
                        <a:lnTo>
                          <a:pt x="417" y="4"/>
                        </a:lnTo>
                        <a:lnTo>
                          <a:pt x="490" y="0"/>
                        </a:lnTo>
                        <a:close/>
                      </a:path>
                    </a:pathLst>
                  </a:custGeom>
                  <a:grpFill/>
                  <a:ln w="6350">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09" name="Freeform 71">
                    <a:extLst>
                      <a:ext uri="{FF2B5EF4-FFF2-40B4-BE49-F238E27FC236}">
                        <a16:creationId xmlns:a16="http://schemas.microsoft.com/office/drawing/2014/main" id="{4CABDBC1-3FA2-1755-3FE8-BFA1188FA329}"/>
                      </a:ext>
                    </a:extLst>
                  </p:cNvPr>
                  <p:cNvSpPr>
                    <a:spLocks noEditPoints="1"/>
                  </p:cNvSpPr>
                  <p:nvPr/>
                </p:nvSpPr>
                <p:spPr bwMode="auto">
                  <a:xfrm>
                    <a:off x="1139825" y="5718175"/>
                    <a:ext cx="411163" cy="333375"/>
                  </a:xfrm>
                  <a:custGeom>
                    <a:avLst/>
                    <a:gdLst>
                      <a:gd name="T0" fmla="*/ 213 w 517"/>
                      <a:gd name="T1" fmla="*/ 36 h 419"/>
                      <a:gd name="T2" fmla="*/ 133 w 517"/>
                      <a:gd name="T3" fmla="*/ 62 h 419"/>
                      <a:gd name="T4" fmla="*/ 71 w 517"/>
                      <a:gd name="T5" fmla="*/ 111 h 419"/>
                      <a:gd name="T6" fmla="*/ 38 w 517"/>
                      <a:gd name="T7" fmla="*/ 173 h 419"/>
                      <a:gd name="T8" fmla="*/ 38 w 517"/>
                      <a:gd name="T9" fmla="*/ 244 h 419"/>
                      <a:gd name="T10" fmla="*/ 71 w 517"/>
                      <a:gd name="T11" fmla="*/ 308 h 419"/>
                      <a:gd name="T12" fmla="*/ 133 w 517"/>
                      <a:gd name="T13" fmla="*/ 355 h 419"/>
                      <a:gd name="T14" fmla="*/ 213 w 517"/>
                      <a:gd name="T15" fmla="*/ 381 h 419"/>
                      <a:gd name="T16" fmla="*/ 304 w 517"/>
                      <a:gd name="T17" fmla="*/ 381 h 419"/>
                      <a:gd name="T18" fmla="*/ 384 w 517"/>
                      <a:gd name="T19" fmla="*/ 355 h 419"/>
                      <a:gd name="T20" fmla="*/ 446 w 517"/>
                      <a:gd name="T21" fmla="*/ 308 h 419"/>
                      <a:gd name="T22" fmla="*/ 481 w 517"/>
                      <a:gd name="T23" fmla="*/ 244 h 419"/>
                      <a:gd name="T24" fmla="*/ 481 w 517"/>
                      <a:gd name="T25" fmla="*/ 173 h 419"/>
                      <a:gd name="T26" fmla="*/ 446 w 517"/>
                      <a:gd name="T27" fmla="*/ 111 h 419"/>
                      <a:gd name="T28" fmla="*/ 384 w 517"/>
                      <a:gd name="T29" fmla="*/ 62 h 419"/>
                      <a:gd name="T30" fmla="*/ 304 w 517"/>
                      <a:gd name="T31" fmla="*/ 36 h 419"/>
                      <a:gd name="T32" fmla="*/ 259 w 517"/>
                      <a:gd name="T33" fmla="*/ 0 h 419"/>
                      <a:gd name="T34" fmla="*/ 359 w 517"/>
                      <a:gd name="T35" fmla="*/ 16 h 419"/>
                      <a:gd name="T36" fmla="*/ 442 w 517"/>
                      <a:gd name="T37" fmla="*/ 60 h 419"/>
                      <a:gd name="T38" fmla="*/ 497 w 517"/>
                      <a:gd name="T39" fmla="*/ 127 h 419"/>
                      <a:gd name="T40" fmla="*/ 517 w 517"/>
                      <a:gd name="T41" fmla="*/ 209 h 419"/>
                      <a:gd name="T42" fmla="*/ 497 w 517"/>
                      <a:gd name="T43" fmla="*/ 290 h 419"/>
                      <a:gd name="T44" fmla="*/ 442 w 517"/>
                      <a:gd name="T45" fmla="*/ 357 h 419"/>
                      <a:gd name="T46" fmla="*/ 359 w 517"/>
                      <a:gd name="T47" fmla="*/ 401 h 419"/>
                      <a:gd name="T48" fmla="*/ 259 w 517"/>
                      <a:gd name="T49" fmla="*/ 419 h 419"/>
                      <a:gd name="T50" fmla="*/ 158 w 517"/>
                      <a:gd name="T51" fmla="*/ 401 h 419"/>
                      <a:gd name="T52" fmla="*/ 76 w 517"/>
                      <a:gd name="T53" fmla="*/ 357 h 419"/>
                      <a:gd name="T54" fmla="*/ 20 w 517"/>
                      <a:gd name="T55" fmla="*/ 290 h 419"/>
                      <a:gd name="T56" fmla="*/ 0 w 517"/>
                      <a:gd name="T57" fmla="*/ 209 h 419"/>
                      <a:gd name="T58" fmla="*/ 20 w 517"/>
                      <a:gd name="T59" fmla="*/ 127 h 419"/>
                      <a:gd name="T60" fmla="*/ 76 w 517"/>
                      <a:gd name="T61" fmla="*/ 60 h 419"/>
                      <a:gd name="T62" fmla="*/ 158 w 517"/>
                      <a:gd name="T63" fmla="*/ 16 h 419"/>
                      <a:gd name="T64" fmla="*/ 259 w 517"/>
                      <a:gd name="T6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 h="419">
                        <a:moveTo>
                          <a:pt x="259" y="33"/>
                        </a:moveTo>
                        <a:lnTo>
                          <a:pt x="213" y="36"/>
                        </a:lnTo>
                        <a:lnTo>
                          <a:pt x="171" y="45"/>
                        </a:lnTo>
                        <a:lnTo>
                          <a:pt x="133" y="62"/>
                        </a:lnTo>
                        <a:lnTo>
                          <a:pt x="100" y="84"/>
                        </a:lnTo>
                        <a:lnTo>
                          <a:pt x="71" y="111"/>
                        </a:lnTo>
                        <a:lnTo>
                          <a:pt x="51" y="140"/>
                        </a:lnTo>
                        <a:lnTo>
                          <a:pt x="38" y="173"/>
                        </a:lnTo>
                        <a:lnTo>
                          <a:pt x="33" y="209"/>
                        </a:lnTo>
                        <a:lnTo>
                          <a:pt x="38" y="244"/>
                        </a:lnTo>
                        <a:lnTo>
                          <a:pt x="51" y="277"/>
                        </a:lnTo>
                        <a:lnTo>
                          <a:pt x="71" y="308"/>
                        </a:lnTo>
                        <a:lnTo>
                          <a:pt x="100" y="333"/>
                        </a:lnTo>
                        <a:lnTo>
                          <a:pt x="133" y="355"/>
                        </a:lnTo>
                        <a:lnTo>
                          <a:pt x="171" y="372"/>
                        </a:lnTo>
                        <a:lnTo>
                          <a:pt x="213" y="381"/>
                        </a:lnTo>
                        <a:lnTo>
                          <a:pt x="259" y="384"/>
                        </a:lnTo>
                        <a:lnTo>
                          <a:pt x="304" y="381"/>
                        </a:lnTo>
                        <a:lnTo>
                          <a:pt x="346" y="372"/>
                        </a:lnTo>
                        <a:lnTo>
                          <a:pt x="384" y="355"/>
                        </a:lnTo>
                        <a:lnTo>
                          <a:pt x="419" y="333"/>
                        </a:lnTo>
                        <a:lnTo>
                          <a:pt x="446" y="308"/>
                        </a:lnTo>
                        <a:lnTo>
                          <a:pt x="466" y="277"/>
                        </a:lnTo>
                        <a:lnTo>
                          <a:pt x="481" y="244"/>
                        </a:lnTo>
                        <a:lnTo>
                          <a:pt x="484" y="209"/>
                        </a:lnTo>
                        <a:lnTo>
                          <a:pt x="481" y="173"/>
                        </a:lnTo>
                        <a:lnTo>
                          <a:pt x="466" y="140"/>
                        </a:lnTo>
                        <a:lnTo>
                          <a:pt x="446" y="111"/>
                        </a:lnTo>
                        <a:lnTo>
                          <a:pt x="419" y="84"/>
                        </a:lnTo>
                        <a:lnTo>
                          <a:pt x="384" y="62"/>
                        </a:lnTo>
                        <a:lnTo>
                          <a:pt x="346" y="45"/>
                        </a:lnTo>
                        <a:lnTo>
                          <a:pt x="304" y="36"/>
                        </a:lnTo>
                        <a:lnTo>
                          <a:pt x="259" y="33"/>
                        </a:lnTo>
                        <a:close/>
                        <a:moveTo>
                          <a:pt x="259" y="0"/>
                        </a:moveTo>
                        <a:lnTo>
                          <a:pt x="311" y="4"/>
                        </a:lnTo>
                        <a:lnTo>
                          <a:pt x="359" y="16"/>
                        </a:lnTo>
                        <a:lnTo>
                          <a:pt x="404" y="35"/>
                        </a:lnTo>
                        <a:lnTo>
                          <a:pt x="442" y="60"/>
                        </a:lnTo>
                        <a:lnTo>
                          <a:pt x="473" y="91"/>
                        </a:lnTo>
                        <a:lnTo>
                          <a:pt x="497" y="127"/>
                        </a:lnTo>
                        <a:lnTo>
                          <a:pt x="512" y="166"/>
                        </a:lnTo>
                        <a:lnTo>
                          <a:pt x="517" y="209"/>
                        </a:lnTo>
                        <a:lnTo>
                          <a:pt x="512" y="251"/>
                        </a:lnTo>
                        <a:lnTo>
                          <a:pt x="497" y="290"/>
                        </a:lnTo>
                        <a:lnTo>
                          <a:pt x="473" y="326"/>
                        </a:lnTo>
                        <a:lnTo>
                          <a:pt x="442" y="357"/>
                        </a:lnTo>
                        <a:lnTo>
                          <a:pt x="404" y="383"/>
                        </a:lnTo>
                        <a:lnTo>
                          <a:pt x="359" y="401"/>
                        </a:lnTo>
                        <a:lnTo>
                          <a:pt x="311" y="414"/>
                        </a:lnTo>
                        <a:lnTo>
                          <a:pt x="259" y="419"/>
                        </a:lnTo>
                        <a:lnTo>
                          <a:pt x="208" y="414"/>
                        </a:lnTo>
                        <a:lnTo>
                          <a:pt x="158" y="401"/>
                        </a:lnTo>
                        <a:lnTo>
                          <a:pt x="115" y="383"/>
                        </a:lnTo>
                        <a:lnTo>
                          <a:pt x="76" y="357"/>
                        </a:lnTo>
                        <a:lnTo>
                          <a:pt x="44" y="326"/>
                        </a:lnTo>
                        <a:lnTo>
                          <a:pt x="20" y="290"/>
                        </a:lnTo>
                        <a:lnTo>
                          <a:pt x="5" y="251"/>
                        </a:lnTo>
                        <a:lnTo>
                          <a:pt x="0" y="209"/>
                        </a:lnTo>
                        <a:lnTo>
                          <a:pt x="5" y="166"/>
                        </a:lnTo>
                        <a:lnTo>
                          <a:pt x="20" y="127"/>
                        </a:lnTo>
                        <a:lnTo>
                          <a:pt x="44" y="91"/>
                        </a:lnTo>
                        <a:lnTo>
                          <a:pt x="76" y="60"/>
                        </a:lnTo>
                        <a:lnTo>
                          <a:pt x="115" y="35"/>
                        </a:lnTo>
                        <a:lnTo>
                          <a:pt x="158" y="16"/>
                        </a:lnTo>
                        <a:lnTo>
                          <a:pt x="208" y="4"/>
                        </a:lnTo>
                        <a:lnTo>
                          <a:pt x="259" y="0"/>
                        </a:lnTo>
                        <a:close/>
                      </a:path>
                    </a:pathLst>
                  </a:custGeom>
                  <a:grpFill/>
                  <a:ln w="6350">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sp>
              <p:nvSpPr>
                <p:cNvPr id="196" name="Freeform 6">
                  <a:extLst>
                    <a:ext uri="{FF2B5EF4-FFF2-40B4-BE49-F238E27FC236}">
                      <a16:creationId xmlns:a16="http://schemas.microsoft.com/office/drawing/2014/main" id="{9076B185-DCA4-C16F-134A-C1B731E272D8}"/>
                    </a:ext>
                  </a:extLst>
                </p:cNvPr>
                <p:cNvSpPr>
                  <a:spLocks noEditPoints="1"/>
                </p:cNvSpPr>
                <p:nvPr/>
              </p:nvSpPr>
              <p:spPr bwMode="auto">
                <a:xfrm>
                  <a:off x="5776444" y="2679671"/>
                  <a:ext cx="264316" cy="168935"/>
                </a:xfrm>
                <a:custGeom>
                  <a:avLst/>
                  <a:gdLst>
                    <a:gd name="T0" fmla="*/ 529 w 884"/>
                    <a:gd name="T1" fmla="*/ 407 h 565"/>
                    <a:gd name="T2" fmla="*/ 499 w 884"/>
                    <a:gd name="T3" fmla="*/ 428 h 565"/>
                    <a:gd name="T4" fmla="*/ 487 w 884"/>
                    <a:gd name="T5" fmla="*/ 465 h 565"/>
                    <a:gd name="T6" fmla="*/ 499 w 884"/>
                    <a:gd name="T7" fmla="*/ 501 h 565"/>
                    <a:gd name="T8" fmla="*/ 529 w 884"/>
                    <a:gd name="T9" fmla="*/ 524 h 565"/>
                    <a:gd name="T10" fmla="*/ 568 w 884"/>
                    <a:gd name="T11" fmla="*/ 524 h 565"/>
                    <a:gd name="T12" fmla="*/ 598 w 884"/>
                    <a:gd name="T13" fmla="*/ 501 h 565"/>
                    <a:gd name="T14" fmla="*/ 610 w 884"/>
                    <a:gd name="T15" fmla="*/ 465 h 565"/>
                    <a:gd name="T16" fmla="*/ 598 w 884"/>
                    <a:gd name="T17" fmla="*/ 428 h 565"/>
                    <a:gd name="T18" fmla="*/ 568 w 884"/>
                    <a:gd name="T19" fmla="*/ 407 h 565"/>
                    <a:gd name="T20" fmla="*/ 343 w 884"/>
                    <a:gd name="T21" fmla="*/ 39 h 565"/>
                    <a:gd name="T22" fmla="*/ 307 w 884"/>
                    <a:gd name="T23" fmla="*/ 51 h 565"/>
                    <a:gd name="T24" fmla="*/ 284 w 884"/>
                    <a:gd name="T25" fmla="*/ 81 h 565"/>
                    <a:gd name="T26" fmla="*/ 284 w 884"/>
                    <a:gd name="T27" fmla="*/ 120 h 565"/>
                    <a:gd name="T28" fmla="*/ 307 w 884"/>
                    <a:gd name="T29" fmla="*/ 150 h 565"/>
                    <a:gd name="T30" fmla="*/ 343 w 884"/>
                    <a:gd name="T31" fmla="*/ 162 h 565"/>
                    <a:gd name="T32" fmla="*/ 380 w 884"/>
                    <a:gd name="T33" fmla="*/ 150 h 565"/>
                    <a:gd name="T34" fmla="*/ 402 w 884"/>
                    <a:gd name="T35" fmla="*/ 120 h 565"/>
                    <a:gd name="T36" fmla="*/ 402 w 884"/>
                    <a:gd name="T37" fmla="*/ 81 h 565"/>
                    <a:gd name="T38" fmla="*/ 380 w 884"/>
                    <a:gd name="T39" fmla="*/ 51 h 565"/>
                    <a:gd name="T40" fmla="*/ 343 w 884"/>
                    <a:gd name="T41" fmla="*/ 39 h 565"/>
                    <a:gd name="T42" fmla="*/ 369 w 884"/>
                    <a:gd name="T43" fmla="*/ 4 h 565"/>
                    <a:gd name="T44" fmla="*/ 414 w 884"/>
                    <a:gd name="T45" fmla="*/ 30 h 565"/>
                    <a:gd name="T46" fmla="*/ 440 w 884"/>
                    <a:gd name="T47" fmla="*/ 75 h 565"/>
                    <a:gd name="T48" fmla="*/ 440 w 884"/>
                    <a:gd name="T49" fmla="*/ 123 h 565"/>
                    <a:gd name="T50" fmla="*/ 422 w 884"/>
                    <a:gd name="T51" fmla="*/ 161 h 565"/>
                    <a:gd name="T52" fmla="*/ 517 w 884"/>
                    <a:gd name="T53" fmla="*/ 371 h 565"/>
                    <a:gd name="T54" fmla="*/ 549 w 884"/>
                    <a:gd name="T55" fmla="*/ 366 h 565"/>
                    <a:gd name="T56" fmla="*/ 593 w 884"/>
                    <a:gd name="T57" fmla="*/ 377 h 565"/>
                    <a:gd name="T58" fmla="*/ 856 w 884"/>
                    <a:gd name="T59" fmla="*/ 5 h 565"/>
                    <a:gd name="T60" fmla="*/ 875 w 884"/>
                    <a:gd name="T61" fmla="*/ 6 h 565"/>
                    <a:gd name="T62" fmla="*/ 884 w 884"/>
                    <a:gd name="T63" fmla="*/ 23 h 565"/>
                    <a:gd name="T64" fmla="*/ 623 w 884"/>
                    <a:gd name="T65" fmla="*/ 399 h 565"/>
                    <a:gd name="T66" fmla="*/ 645 w 884"/>
                    <a:gd name="T67" fmla="*/ 440 h 565"/>
                    <a:gd name="T68" fmla="*/ 645 w 884"/>
                    <a:gd name="T69" fmla="*/ 492 h 565"/>
                    <a:gd name="T70" fmla="*/ 619 w 884"/>
                    <a:gd name="T71" fmla="*/ 535 h 565"/>
                    <a:gd name="T72" fmla="*/ 576 w 884"/>
                    <a:gd name="T73" fmla="*/ 561 h 565"/>
                    <a:gd name="T74" fmla="*/ 523 w 884"/>
                    <a:gd name="T75" fmla="*/ 561 h 565"/>
                    <a:gd name="T76" fmla="*/ 478 w 884"/>
                    <a:gd name="T77" fmla="*/ 535 h 565"/>
                    <a:gd name="T78" fmla="*/ 452 w 884"/>
                    <a:gd name="T79" fmla="*/ 492 h 565"/>
                    <a:gd name="T80" fmla="*/ 452 w 884"/>
                    <a:gd name="T81" fmla="*/ 443 h 565"/>
                    <a:gd name="T82" fmla="*/ 470 w 884"/>
                    <a:gd name="T83" fmla="*/ 404 h 565"/>
                    <a:gd name="T84" fmla="*/ 375 w 884"/>
                    <a:gd name="T85" fmla="*/ 195 h 565"/>
                    <a:gd name="T86" fmla="*/ 343 w 884"/>
                    <a:gd name="T87" fmla="*/ 201 h 565"/>
                    <a:gd name="T88" fmla="*/ 300 w 884"/>
                    <a:gd name="T89" fmla="*/ 190 h 565"/>
                    <a:gd name="T90" fmla="*/ 29 w 884"/>
                    <a:gd name="T91" fmla="*/ 546 h 565"/>
                    <a:gd name="T92" fmla="*/ 16 w 884"/>
                    <a:gd name="T93" fmla="*/ 548 h 565"/>
                    <a:gd name="T94" fmla="*/ 1 w 884"/>
                    <a:gd name="T95" fmla="*/ 537 h 565"/>
                    <a:gd name="T96" fmla="*/ 4 w 884"/>
                    <a:gd name="T97" fmla="*/ 518 h 565"/>
                    <a:gd name="T98" fmla="*/ 255 w 884"/>
                    <a:gd name="T99" fmla="*/ 148 h 565"/>
                    <a:gd name="T100" fmla="*/ 243 w 884"/>
                    <a:gd name="T101" fmla="*/ 101 h 565"/>
                    <a:gd name="T102" fmla="*/ 258 w 884"/>
                    <a:gd name="T103" fmla="*/ 51 h 565"/>
                    <a:gd name="T104" fmla="*/ 293 w 884"/>
                    <a:gd name="T105" fmla="*/ 15 h 565"/>
                    <a:gd name="T106" fmla="*/ 343 w 884"/>
                    <a:gd name="T107"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4" h="565">
                      <a:moveTo>
                        <a:pt x="549" y="403"/>
                      </a:moveTo>
                      <a:lnTo>
                        <a:pt x="529" y="407"/>
                      </a:lnTo>
                      <a:lnTo>
                        <a:pt x="512" y="415"/>
                      </a:lnTo>
                      <a:lnTo>
                        <a:pt x="499" y="428"/>
                      </a:lnTo>
                      <a:lnTo>
                        <a:pt x="490" y="445"/>
                      </a:lnTo>
                      <a:lnTo>
                        <a:pt x="487" y="465"/>
                      </a:lnTo>
                      <a:lnTo>
                        <a:pt x="490" y="485"/>
                      </a:lnTo>
                      <a:lnTo>
                        <a:pt x="499" y="501"/>
                      </a:lnTo>
                      <a:lnTo>
                        <a:pt x="512" y="516"/>
                      </a:lnTo>
                      <a:lnTo>
                        <a:pt x="529" y="524"/>
                      </a:lnTo>
                      <a:lnTo>
                        <a:pt x="549" y="527"/>
                      </a:lnTo>
                      <a:lnTo>
                        <a:pt x="568" y="524"/>
                      </a:lnTo>
                      <a:lnTo>
                        <a:pt x="585" y="515"/>
                      </a:lnTo>
                      <a:lnTo>
                        <a:pt x="598" y="501"/>
                      </a:lnTo>
                      <a:lnTo>
                        <a:pt x="608" y="485"/>
                      </a:lnTo>
                      <a:lnTo>
                        <a:pt x="610" y="465"/>
                      </a:lnTo>
                      <a:lnTo>
                        <a:pt x="608" y="445"/>
                      </a:lnTo>
                      <a:lnTo>
                        <a:pt x="598" y="428"/>
                      </a:lnTo>
                      <a:lnTo>
                        <a:pt x="585" y="415"/>
                      </a:lnTo>
                      <a:lnTo>
                        <a:pt x="568" y="407"/>
                      </a:lnTo>
                      <a:lnTo>
                        <a:pt x="549" y="403"/>
                      </a:lnTo>
                      <a:close/>
                      <a:moveTo>
                        <a:pt x="343" y="39"/>
                      </a:moveTo>
                      <a:lnTo>
                        <a:pt x="324" y="41"/>
                      </a:lnTo>
                      <a:lnTo>
                        <a:pt x="307" y="51"/>
                      </a:lnTo>
                      <a:lnTo>
                        <a:pt x="294" y="64"/>
                      </a:lnTo>
                      <a:lnTo>
                        <a:pt x="284" y="81"/>
                      </a:lnTo>
                      <a:lnTo>
                        <a:pt x="282" y="100"/>
                      </a:lnTo>
                      <a:lnTo>
                        <a:pt x="284" y="120"/>
                      </a:lnTo>
                      <a:lnTo>
                        <a:pt x="294" y="137"/>
                      </a:lnTo>
                      <a:lnTo>
                        <a:pt x="307" y="150"/>
                      </a:lnTo>
                      <a:lnTo>
                        <a:pt x="324" y="160"/>
                      </a:lnTo>
                      <a:lnTo>
                        <a:pt x="343" y="162"/>
                      </a:lnTo>
                      <a:lnTo>
                        <a:pt x="363" y="160"/>
                      </a:lnTo>
                      <a:lnTo>
                        <a:pt x="380" y="150"/>
                      </a:lnTo>
                      <a:lnTo>
                        <a:pt x="393" y="137"/>
                      </a:lnTo>
                      <a:lnTo>
                        <a:pt x="402" y="120"/>
                      </a:lnTo>
                      <a:lnTo>
                        <a:pt x="405" y="100"/>
                      </a:lnTo>
                      <a:lnTo>
                        <a:pt x="402" y="81"/>
                      </a:lnTo>
                      <a:lnTo>
                        <a:pt x="393" y="64"/>
                      </a:lnTo>
                      <a:lnTo>
                        <a:pt x="380" y="51"/>
                      </a:lnTo>
                      <a:lnTo>
                        <a:pt x="363" y="41"/>
                      </a:lnTo>
                      <a:lnTo>
                        <a:pt x="343" y="39"/>
                      </a:lnTo>
                      <a:close/>
                      <a:moveTo>
                        <a:pt x="343" y="0"/>
                      </a:moveTo>
                      <a:lnTo>
                        <a:pt x="369" y="4"/>
                      </a:lnTo>
                      <a:lnTo>
                        <a:pt x="393" y="15"/>
                      </a:lnTo>
                      <a:lnTo>
                        <a:pt x="414" y="30"/>
                      </a:lnTo>
                      <a:lnTo>
                        <a:pt x="429" y="51"/>
                      </a:lnTo>
                      <a:lnTo>
                        <a:pt x="440" y="75"/>
                      </a:lnTo>
                      <a:lnTo>
                        <a:pt x="444" y="101"/>
                      </a:lnTo>
                      <a:lnTo>
                        <a:pt x="440" y="123"/>
                      </a:lnTo>
                      <a:lnTo>
                        <a:pt x="434" y="143"/>
                      </a:lnTo>
                      <a:lnTo>
                        <a:pt x="422" y="161"/>
                      </a:lnTo>
                      <a:lnTo>
                        <a:pt x="408" y="177"/>
                      </a:lnTo>
                      <a:lnTo>
                        <a:pt x="517" y="371"/>
                      </a:lnTo>
                      <a:lnTo>
                        <a:pt x="532" y="367"/>
                      </a:lnTo>
                      <a:lnTo>
                        <a:pt x="549" y="366"/>
                      </a:lnTo>
                      <a:lnTo>
                        <a:pt x="572" y="368"/>
                      </a:lnTo>
                      <a:lnTo>
                        <a:pt x="593" y="377"/>
                      </a:lnTo>
                      <a:lnTo>
                        <a:pt x="849" y="11"/>
                      </a:lnTo>
                      <a:lnTo>
                        <a:pt x="856" y="5"/>
                      </a:lnTo>
                      <a:lnTo>
                        <a:pt x="866" y="3"/>
                      </a:lnTo>
                      <a:lnTo>
                        <a:pt x="875" y="6"/>
                      </a:lnTo>
                      <a:lnTo>
                        <a:pt x="881" y="14"/>
                      </a:lnTo>
                      <a:lnTo>
                        <a:pt x="884" y="23"/>
                      </a:lnTo>
                      <a:lnTo>
                        <a:pt x="880" y="33"/>
                      </a:lnTo>
                      <a:lnTo>
                        <a:pt x="623" y="399"/>
                      </a:lnTo>
                      <a:lnTo>
                        <a:pt x="637" y="419"/>
                      </a:lnTo>
                      <a:lnTo>
                        <a:pt x="645" y="440"/>
                      </a:lnTo>
                      <a:lnTo>
                        <a:pt x="649" y="465"/>
                      </a:lnTo>
                      <a:lnTo>
                        <a:pt x="645" y="492"/>
                      </a:lnTo>
                      <a:lnTo>
                        <a:pt x="634" y="516"/>
                      </a:lnTo>
                      <a:lnTo>
                        <a:pt x="619" y="535"/>
                      </a:lnTo>
                      <a:lnTo>
                        <a:pt x="599" y="550"/>
                      </a:lnTo>
                      <a:lnTo>
                        <a:pt x="576" y="561"/>
                      </a:lnTo>
                      <a:lnTo>
                        <a:pt x="549" y="565"/>
                      </a:lnTo>
                      <a:lnTo>
                        <a:pt x="523" y="561"/>
                      </a:lnTo>
                      <a:lnTo>
                        <a:pt x="499" y="550"/>
                      </a:lnTo>
                      <a:lnTo>
                        <a:pt x="478" y="535"/>
                      </a:lnTo>
                      <a:lnTo>
                        <a:pt x="463" y="516"/>
                      </a:lnTo>
                      <a:lnTo>
                        <a:pt x="452" y="492"/>
                      </a:lnTo>
                      <a:lnTo>
                        <a:pt x="450" y="465"/>
                      </a:lnTo>
                      <a:lnTo>
                        <a:pt x="452" y="443"/>
                      </a:lnTo>
                      <a:lnTo>
                        <a:pt x="458" y="422"/>
                      </a:lnTo>
                      <a:lnTo>
                        <a:pt x="470" y="404"/>
                      </a:lnTo>
                      <a:lnTo>
                        <a:pt x="484" y="389"/>
                      </a:lnTo>
                      <a:lnTo>
                        <a:pt x="375" y="195"/>
                      </a:lnTo>
                      <a:lnTo>
                        <a:pt x="360" y="199"/>
                      </a:lnTo>
                      <a:lnTo>
                        <a:pt x="343" y="201"/>
                      </a:lnTo>
                      <a:lnTo>
                        <a:pt x="320" y="197"/>
                      </a:lnTo>
                      <a:lnTo>
                        <a:pt x="300" y="190"/>
                      </a:lnTo>
                      <a:lnTo>
                        <a:pt x="34" y="541"/>
                      </a:lnTo>
                      <a:lnTo>
                        <a:pt x="29" y="546"/>
                      </a:lnTo>
                      <a:lnTo>
                        <a:pt x="23" y="548"/>
                      </a:lnTo>
                      <a:lnTo>
                        <a:pt x="16" y="548"/>
                      </a:lnTo>
                      <a:lnTo>
                        <a:pt x="7" y="544"/>
                      </a:lnTo>
                      <a:lnTo>
                        <a:pt x="1" y="537"/>
                      </a:lnTo>
                      <a:lnTo>
                        <a:pt x="0" y="528"/>
                      </a:lnTo>
                      <a:lnTo>
                        <a:pt x="4" y="518"/>
                      </a:lnTo>
                      <a:lnTo>
                        <a:pt x="270" y="167"/>
                      </a:lnTo>
                      <a:lnTo>
                        <a:pt x="255" y="148"/>
                      </a:lnTo>
                      <a:lnTo>
                        <a:pt x="247" y="125"/>
                      </a:lnTo>
                      <a:lnTo>
                        <a:pt x="243" y="101"/>
                      </a:lnTo>
                      <a:lnTo>
                        <a:pt x="247" y="75"/>
                      </a:lnTo>
                      <a:lnTo>
                        <a:pt x="258" y="51"/>
                      </a:lnTo>
                      <a:lnTo>
                        <a:pt x="273" y="30"/>
                      </a:lnTo>
                      <a:lnTo>
                        <a:pt x="293" y="15"/>
                      </a:lnTo>
                      <a:lnTo>
                        <a:pt x="317" y="4"/>
                      </a:lnTo>
                      <a:lnTo>
                        <a:pt x="343"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197" name="Freeform 7">
                  <a:extLst>
                    <a:ext uri="{FF2B5EF4-FFF2-40B4-BE49-F238E27FC236}">
                      <a16:creationId xmlns:a16="http://schemas.microsoft.com/office/drawing/2014/main" id="{E580C3E0-33D0-E0C3-C361-EC8482CB4C87}"/>
                    </a:ext>
                  </a:extLst>
                </p:cNvPr>
                <p:cNvSpPr>
                  <a:spLocks noEditPoints="1"/>
                </p:cNvSpPr>
                <p:nvPr/>
              </p:nvSpPr>
              <p:spPr bwMode="auto">
                <a:xfrm>
                  <a:off x="6094654" y="2277108"/>
                  <a:ext cx="341756" cy="341756"/>
                </a:xfrm>
                <a:custGeom>
                  <a:avLst/>
                  <a:gdLst>
                    <a:gd name="T0" fmla="*/ 535 w 1143"/>
                    <a:gd name="T1" fmla="*/ 706 h 1143"/>
                    <a:gd name="T2" fmla="*/ 510 w 1143"/>
                    <a:gd name="T3" fmla="*/ 755 h 1143"/>
                    <a:gd name="T4" fmla="*/ 535 w 1143"/>
                    <a:gd name="T5" fmla="*/ 804 h 1143"/>
                    <a:gd name="T6" fmla="*/ 591 w 1143"/>
                    <a:gd name="T7" fmla="*/ 814 h 1143"/>
                    <a:gd name="T8" fmla="*/ 630 w 1143"/>
                    <a:gd name="T9" fmla="*/ 774 h 1143"/>
                    <a:gd name="T10" fmla="*/ 621 w 1143"/>
                    <a:gd name="T11" fmla="*/ 719 h 1143"/>
                    <a:gd name="T12" fmla="*/ 571 w 1143"/>
                    <a:gd name="T13" fmla="*/ 694 h 1143"/>
                    <a:gd name="T14" fmla="*/ 188 w 1143"/>
                    <a:gd name="T15" fmla="*/ 360 h 1143"/>
                    <a:gd name="T16" fmla="*/ 163 w 1143"/>
                    <a:gd name="T17" fmla="*/ 409 h 1143"/>
                    <a:gd name="T18" fmla="*/ 188 w 1143"/>
                    <a:gd name="T19" fmla="*/ 458 h 1143"/>
                    <a:gd name="T20" fmla="*/ 243 w 1143"/>
                    <a:gd name="T21" fmla="*/ 466 h 1143"/>
                    <a:gd name="T22" fmla="*/ 283 w 1143"/>
                    <a:gd name="T23" fmla="*/ 428 h 1143"/>
                    <a:gd name="T24" fmla="*/ 273 w 1143"/>
                    <a:gd name="T25" fmla="*/ 373 h 1143"/>
                    <a:gd name="T26" fmla="*/ 224 w 1143"/>
                    <a:gd name="T27" fmla="*/ 348 h 1143"/>
                    <a:gd name="T28" fmla="*/ 115 w 1143"/>
                    <a:gd name="T29" fmla="*/ 55 h 1143"/>
                    <a:gd name="T30" fmla="*/ 54 w 1143"/>
                    <a:gd name="T31" fmla="*/ 115 h 1143"/>
                    <a:gd name="T32" fmla="*/ 41 w 1143"/>
                    <a:gd name="T33" fmla="*/ 563 h 1143"/>
                    <a:gd name="T34" fmla="*/ 125 w 1143"/>
                    <a:gd name="T35" fmla="*/ 429 h 1143"/>
                    <a:gd name="T36" fmla="*/ 137 w 1143"/>
                    <a:gd name="T37" fmla="*/ 357 h 1143"/>
                    <a:gd name="T38" fmla="*/ 198 w 1143"/>
                    <a:gd name="T39" fmla="*/ 311 h 1143"/>
                    <a:gd name="T40" fmla="*/ 276 w 1143"/>
                    <a:gd name="T41" fmla="*/ 320 h 1143"/>
                    <a:gd name="T42" fmla="*/ 323 w 1143"/>
                    <a:gd name="T43" fmla="*/ 381 h 1143"/>
                    <a:gd name="T44" fmla="*/ 318 w 1143"/>
                    <a:gd name="T45" fmla="*/ 447 h 1143"/>
                    <a:gd name="T46" fmla="*/ 532 w 1143"/>
                    <a:gd name="T47" fmla="*/ 662 h 1143"/>
                    <a:gd name="T48" fmla="*/ 591 w 1143"/>
                    <a:gd name="T49" fmla="*/ 656 h 1143"/>
                    <a:gd name="T50" fmla="*/ 910 w 1143"/>
                    <a:gd name="T51" fmla="*/ 388 h 1143"/>
                    <a:gd name="T52" fmla="*/ 758 w 1143"/>
                    <a:gd name="T53" fmla="*/ 378 h 1143"/>
                    <a:gd name="T54" fmla="*/ 765 w 1143"/>
                    <a:gd name="T55" fmla="*/ 350 h 1143"/>
                    <a:gd name="T56" fmla="*/ 980 w 1143"/>
                    <a:gd name="T57" fmla="*/ 551 h 1143"/>
                    <a:gd name="T58" fmla="*/ 959 w 1143"/>
                    <a:gd name="T59" fmla="*/ 572 h 1143"/>
                    <a:gd name="T60" fmla="*/ 939 w 1143"/>
                    <a:gd name="T61" fmla="*/ 551 h 1143"/>
                    <a:gd name="T62" fmla="*/ 666 w 1143"/>
                    <a:gd name="T63" fmla="*/ 717 h 1143"/>
                    <a:gd name="T64" fmla="*/ 670 w 1143"/>
                    <a:gd name="T65" fmla="*/ 783 h 1143"/>
                    <a:gd name="T66" fmla="*/ 622 w 1143"/>
                    <a:gd name="T67" fmla="*/ 844 h 1143"/>
                    <a:gd name="T68" fmla="*/ 544 w 1143"/>
                    <a:gd name="T69" fmla="*/ 853 h 1143"/>
                    <a:gd name="T70" fmla="*/ 483 w 1143"/>
                    <a:gd name="T71" fmla="*/ 807 h 1143"/>
                    <a:gd name="T72" fmla="*/ 471 w 1143"/>
                    <a:gd name="T73" fmla="*/ 735 h 1143"/>
                    <a:gd name="T74" fmla="*/ 281 w 1143"/>
                    <a:gd name="T75" fmla="*/ 494 h 1143"/>
                    <a:gd name="T76" fmla="*/ 224 w 1143"/>
                    <a:gd name="T77" fmla="*/ 511 h 1143"/>
                    <a:gd name="T78" fmla="*/ 168 w 1143"/>
                    <a:gd name="T79" fmla="*/ 494 h 1143"/>
                    <a:gd name="T80" fmla="*/ 44 w 1143"/>
                    <a:gd name="T81" fmla="*/ 1001 h 1143"/>
                    <a:gd name="T82" fmla="*/ 90 w 1143"/>
                    <a:gd name="T83" fmla="*/ 1073 h 1143"/>
                    <a:gd name="T84" fmla="*/ 173 w 1143"/>
                    <a:gd name="T85" fmla="*/ 1101 h 1143"/>
                    <a:gd name="T86" fmla="*/ 1028 w 1143"/>
                    <a:gd name="T87" fmla="*/ 1088 h 1143"/>
                    <a:gd name="T88" fmla="*/ 1089 w 1143"/>
                    <a:gd name="T89" fmla="*/ 1028 h 1143"/>
                    <a:gd name="T90" fmla="*/ 1102 w 1143"/>
                    <a:gd name="T91" fmla="*/ 173 h 1143"/>
                    <a:gd name="T92" fmla="*/ 1073 w 1143"/>
                    <a:gd name="T93" fmla="*/ 91 h 1143"/>
                    <a:gd name="T94" fmla="*/ 1000 w 1143"/>
                    <a:gd name="T95" fmla="*/ 44 h 1143"/>
                    <a:gd name="T96" fmla="*/ 173 w 1143"/>
                    <a:gd name="T97" fmla="*/ 0 h 1143"/>
                    <a:gd name="T98" fmla="*/ 1037 w 1143"/>
                    <a:gd name="T99" fmla="*/ 15 h 1143"/>
                    <a:gd name="T100" fmla="*/ 1114 w 1143"/>
                    <a:gd name="T101" fmla="*/ 77 h 1143"/>
                    <a:gd name="T102" fmla="*/ 1143 w 1143"/>
                    <a:gd name="T103" fmla="*/ 173 h 1143"/>
                    <a:gd name="T104" fmla="*/ 1130 w 1143"/>
                    <a:gd name="T105" fmla="*/ 1037 h 1143"/>
                    <a:gd name="T106" fmla="*/ 1067 w 1143"/>
                    <a:gd name="T107" fmla="*/ 1113 h 1143"/>
                    <a:gd name="T108" fmla="*/ 970 w 1143"/>
                    <a:gd name="T109" fmla="*/ 1143 h 1143"/>
                    <a:gd name="T110" fmla="*/ 106 w 1143"/>
                    <a:gd name="T111" fmla="*/ 1129 h 1143"/>
                    <a:gd name="T112" fmla="*/ 30 w 1143"/>
                    <a:gd name="T113" fmla="*/ 1067 h 1143"/>
                    <a:gd name="T114" fmla="*/ 0 w 1143"/>
                    <a:gd name="T115" fmla="*/ 970 h 1143"/>
                    <a:gd name="T116" fmla="*/ 13 w 1143"/>
                    <a:gd name="T117" fmla="*/ 106 h 1143"/>
                    <a:gd name="T118" fmla="*/ 76 w 1143"/>
                    <a:gd name="T119" fmla="*/ 30 h 1143"/>
                    <a:gd name="T120" fmla="*/ 173 w 1143"/>
                    <a:gd name="T121"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3" h="1143">
                      <a:moveTo>
                        <a:pt x="571" y="694"/>
                      </a:moveTo>
                      <a:lnTo>
                        <a:pt x="552" y="698"/>
                      </a:lnTo>
                      <a:lnTo>
                        <a:pt x="535" y="706"/>
                      </a:lnTo>
                      <a:lnTo>
                        <a:pt x="522" y="719"/>
                      </a:lnTo>
                      <a:lnTo>
                        <a:pt x="513" y="736"/>
                      </a:lnTo>
                      <a:lnTo>
                        <a:pt x="510" y="755"/>
                      </a:lnTo>
                      <a:lnTo>
                        <a:pt x="513" y="774"/>
                      </a:lnTo>
                      <a:lnTo>
                        <a:pt x="522" y="791"/>
                      </a:lnTo>
                      <a:lnTo>
                        <a:pt x="535" y="804"/>
                      </a:lnTo>
                      <a:lnTo>
                        <a:pt x="552" y="814"/>
                      </a:lnTo>
                      <a:lnTo>
                        <a:pt x="571" y="816"/>
                      </a:lnTo>
                      <a:lnTo>
                        <a:pt x="591" y="814"/>
                      </a:lnTo>
                      <a:lnTo>
                        <a:pt x="608" y="804"/>
                      </a:lnTo>
                      <a:lnTo>
                        <a:pt x="621" y="791"/>
                      </a:lnTo>
                      <a:lnTo>
                        <a:pt x="630" y="774"/>
                      </a:lnTo>
                      <a:lnTo>
                        <a:pt x="633" y="755"/>
                      </a:lnTo>
                      <a:lnTo>
                        <a:pt x="630" y="736"/>
                      </a:lnTo>
                      <a:lnTo>
                        <a:pt x="621" y="719"/>
                      </a:lnTo>
                      <a:lnTo>
                        <a:pt x="608" y="706"/>
                      </a:lnTo>
                      <a:lnTo>
                        <a:pt x="591" y="698"/>
                      </a:lnTo>
                      <a:lnTo>
                        <a:pt x="571" y="694"/>
                      </a:lnTo>
                      <a:close/>
                      <a:moveTo>
                        <a:pt x="224" y="348"/>
                      </a:moveTo>
                      <a:lnTo>
                        <a:pt x="205" y="350"/>
                      </a:lnTo>
                      <a:lnTo>
                        <a:pt x="188" y="360"/>
                      </a:lnTo>
                      <a:lnTo>
                        <a:pt x="175" y="373"/>
                      </a:lnTo>
                      <a:lnTo>
                        <a:pt x="167" y="390"/>
                      </a:lnTo>
                      <a:lnTo>
                        <a:pt x="163" y="409"/>
                      </a:lnTo>
                      <a:lnTo>
                        <a:pt x="167" y="428"/>
                      </a:lnTo>
                      <a:lnTo>
                        <a:pt x="175" y="445"/>
                      </a:lnTo>
                      <a:lnTo>
                        <a:pt x="188" y="458"/>
                      </a:lnTo>
                      <a:lnTo>
                        <a:pt x="205" y="466"/>
                      </a:lnTo>
                      <a:lnTo>
                        <a:pt x="224" y="470"/>
                      </a:lnTo>
                      <a:lnTo>
                        <a:pt x="243" y="466"/>
                      </a:lnTo>
                      <a:lnTo>
                        <a:pt x="260" y="458"/>
                      </a:lnTo>
                      <a:lnTo>
                        <a:pt x="273" y="445"/>
                      </a:lnTo>
                      <a:lnTo>
                        <a:pt x="283" y="428"/>
                      </a:lnTo>
                      <a:lnTo>
                        <a:pt x="285" y="409"/>
                      </a:lnTo>
                      <a:lnTo>
                        <a:pt x="283" y="390"/>
                      </a:lnTo>
                      <a:lnTo>
                        <a:pt x="273" y="373"/>
                      </a:lnTo>
                      <a:lnTo>
                        <a:pt x="260" y="360"/>
                      </a:lnTo>
                      <a:lnTo>
                        <a:pt x="243" y="350"/>
                      </a:lnTo>
                      <a:lnTo>
                        <a:pt x="224" y="348"/>
                      </a:lnTo>
                      <a:close/>
                      <a:moveTo>
                        <a:pt x="173" y="41"/>
                      </a:moveTo>
                      <a:lnTo>
                        <a:pt x="143" y="44"/>
                      </a:lnTo>
                      <a:lnTo>
                        <a:pt x="115" y="55"/>
                      </a:lnTo>
                      <a:lnTo>
                        <a:pt x="90" y="71"/>
                      </a:lnTo>
                      <a:lnTo>
                        <a:pt x="70" y="91"/>
                      </a:lnTo>
                      <a:lnTo>
                        <a:pt x="54" y="115"/>
                      </a:lnTo>
                      <a:lnTo>
                        <a:pt x="44" y="143"/>
                      </a:lnTo>
                      <a:lnTo>
                        <a:pt x="41" y="173"/>
                      </a:lnTo>
                      <a:lnTo>
                        <a:pt x="41" y="563"/>
                      </a:lnTo>
                      <a:lnTo>
                        <a:pt x="139" y="465"/>
                      </a:lnTo>
                      <a:lnTo>
                        <a:pt x="131" y="447"/>
                      </a:lnTo>
                      <a:lnTo>
                        <a:pt x="125" y="429"/>
                      </a:lnTo>
                      <a:lnTo>
                        <a:pt x="122" y="409"/>
                      </a:lnTo>
                      <a:lnTo>
                        <a:pt x="126" y="381"/>
                      </a:lnTo>
                      <a:lnTo>
                        <a:pt x="137" y="357"/>
                      </a:lnTo>
                      <a:lnTo>
                        <a:pt x="152" y="337"/>
                      </a:lnTo>
                      <a:lnTo>
                        <a:pt x="173" y="320"/>
                      </a:lnTo>
                      <a:lnTo>
                        <a:pt x="198" y="311"/>
                      </a:lnTo>
                      <a:lnTo>
                        <a:pt x="224" y="307"/>
                      </a:lnTo>
                      <a:lnTo>
                        <a:pt x="252" y="311"/>
                      </a:lnTo>
                      <a:lnTo>
                        <a:pt x="276" y="320"/>
                      </a:lnTo>
                      <a:lnTo>
                        <a:pt x="296" y="337"/>
                      </a:lnTo>
                      <a:lnTo>
                        <a:pt x="313" y="357"/>
                      </a:lnTo>
                      <a:lnTo>
                        <a:pt x="323" y="381"/>
                      </a:lnTo>
                      <a:lnTo>
                        <a:pt x="326" y="409"/>
                      </a:lnTo>
                      <a:lnTo>
                        <a:pt x="325" y="429"/>
                      </a:lnTo>
                      <a:lnTo>
                        <a:pt x="318" y="447"/>
                      </a:lnTo>
                      <a:lnTo>
                        <a:pt x="309" y="465"/>
                      </a:lnTo>
                      <a:lnTo>
                        <a:pt x="516" y="670"/>
                      </a:lnTo>
                      <a:lnTo>
                        <a:pt x="532" y="662"/>
                      </a:lnTo>
                      <a:lnTo>
                        <a:pt x="552" y="656"/>
                      </a:lnTo>
                      <a:lnTo>
                        <a:pt x="571" y="653"/>
                      </a:lnTo>
                      <a:lnTo>
                        <a:pt x="591" y="656"/>
                      </a:lnTo>
                      <a:lnTo>
                        <a:pt x="610" y="662"/>
                      </a:lnTo>
                      <a:lnTo>
                        <a:pt x="627" y="670"/>
                      </a:lnTo>
                      <a:lnTo>
                        <a:pt x="910" y="388"/>
                      </a:lnTo>
                      <a:lnTo>
                        <a:pt x="776" y="388"/>
                      </a:lnTo>
                      <a:lnTo>
                        <a:pt x="765" y="385"/>
                      </a:lnTo>
                      <a:lnTo>
                        <a:pt x="758" y="378"/>
                      </a:lnTo>
                      <a:lnTo>
                        <a:pt x="755" y="368"/>
                      </a:lnTo>
                      <a:lnTo>
                        <a:pt x="758" y="357"/>
                      </a:lnTo>
                      <a:lnTo>
                        <a:pt x="765" y="350"/>
                      </a:lnTo>
                      <a:lnTo>
                        <a:pt x="776" y="348"/>
                      </a:lnTo>
                      <a:lnTo>
                        <a:pt x="980" y="348"/>
                      </a:lnTo>
                      <a:lnTo>
                        <a:pt x="980" y="551"/>
                      </a:lnTo>
                      <a:lnTo>
                        <a:pt x="977" y="561"/>
                      </a:lnTo>
                      <a:lnTo>
                        <a:pt x="970" y="569"/>
                      </a:lnTo>
                      <a:lnTo>
                        <a:pt x="959" y="572"/>
                      </a:lnTo>
                      <a:lnTo>
                        <a:pt x="948" y="569"/>
                      </a:lnTo>
                      <a:lnTo>
                        <a:pt x="941" y="561"/>
                      </a:lnTo>
                      <a:lnTo>
                        <a:pt x="939" y="551"/>
                      </a:lnTo>
                      <a:lnTo>
                        <a:pt x="939" y="417"/>
                      </a:lnTo>
                      <a:lnTo>
                        <a:pt x="656" y="699"/>
                      </a:lnTo>
                      <a:lnTo>
                        <a:pt x="666" y="717"/>
                      </a:lnTo>
                      <a:lnTo>
                        <a:pt x="671" y="735"/>
                      </a:lnTo>
                      <a:lnTo>
                        <a:pt x="674" y="755"/>
                      </a:lnTo>
                      <a:lnTo>
                        <a:pt x="670" y="783"/>
                      </a:lnTo>
                      <a:lnTo>
                        <a:pt x="660" y="807"/>
                      </a:lnTo>
                      <a:lnTo>
                        <a:pt x="644" y="827"/>
                      </a:lnTo>
                      <a:lnTo>
                        <a:pt x="622" y="844"/>
                      </a:lnTo>
                      <a:lnTo>
                        <a:pt x="598" y="853"/>
                      </a:lnTo>
                      <a:lnTo>
                        <a:pt x="571" y="857"/>
                      </a:lnTo>
                      <a:lnTo>
                        <a:pt x="544" y="853"/>
                      </a:lnTo>
                      <a:lnTo>
                        <a:pt x="520" y="844"/>
                      </a:lnTo>
                      <a:lnTo>
                        <a:pt x="499" y="827"/>
                      </a:lnTo>
                      <a:lnTo>
                        <a:pt x="483" y="807"/>
                      </a:lnTo>
                      <a:lnTo>
                        <a:pt x="472" y="783"/>
                      </a:lnTo>
                      <a:lnTo>
                        <a:pt x="469" y="755"/>
                      </a:lnTo>
                      <a:lnTo>
                        <a:pt x="471" y="735"/>
                      </a:lnTo>
                      <a:lnTo>
                        <a:pt x="477" y="717"/>
                      </a:lnTo>
                      <a:lnTo>
                        <a:pt x="487" y="699"/>
                      </a:lnTo>
                      <a:lnTo>
                        <a:pt x="281" y="494"/>
                      </a:lnTo>
                      <a:lnTo>
                        <a:pt x="264" y="502"/>
                      </a:lnTo>
                      <a:lnTo>
                        <a:pt x="245" y="508"/>
                      </a:lnTo>
                      <a:lnTo>
                        <a:pt x="224" y="511"/>
                      </a:lnTo>
                      <a:lnTo>
                        <a:pt x="204" y="508"/>
                      </a:lnTo>
                      <a:lnTo>
                        <a:pt x="186" y="502"/>
                      </a:lnTo>
                      <a:lnTo>
                        <a:pt x="168" y="494"/>
                      </a:lnTo>
                      <a:lnTo>
                        <a:pt x="41" y="621"/>
                      </a:lnTo>
                      <a:lnTo>
                        <a:pt x="41" y="970"/>
                      </a:lnTo>
                      <a:lnTo>
                        <a:pt x="44" y="1001"/>
                      </a:lnTo>
                      <a:lnTo>
                        <a:pt x="54" y="1028"/>
                      </a:lnTo>
                      <a:lnTo>
                        <a:pt x="70" y="1052"/>
                      </a:lnTo>
                      <a:lnTo>
                        <a:pt x="90" y="1073"/>
                      </a:lnTo>
                      <a:lnTo>
                        <a:pt x="115" y="1088"/>
                      </a:lnTo>
                      <a:lnTo>
                        <a:pt x="143" y="1099"/>
                      </a:lnTo>
                      <a:lnTo>
                        <a:pt x="173" y="1101"/>
                      </a:lnTo>
                      <a:lnTo>
                        <a:pt x="970" y="1101"/>
                      </a:lnTo>
                      <a:lnTo>
                        <a:pt x="1000" y="1099"/>
                      </a:lnTo>
                      <a:lnTo>
                        <a:pt x="1028" y="1088"/>
                      </a:lnTo>
                      <a:lnTo>
                        <a:pt x="1053" y="1073"/>
                      </a:lnTo>
                      <a:lnTo>
                        <a:pt x="1073" y="1052"/>
                      </a:lnTo>
                      <a:lnTo>
                        <a:pt x="1089" y="1028"/>
                      </a:lnTo>
                      <a:lnTo>
                        <a:pt x="1098" y="1001"/>
                      </a:lnTo>
                      <a:lnTo>
                        <a:pt x="1102" y="970"/>
                      </a:lnTo>
                      <a:lnTo>
                        <a:pt x="1102" y="173"/>
                      </a:lnTo>
                      <a:lnTo>
                        <a:pt x="1098" y="143"/>
                      </a:lnTo>
                      <a:lnTo>
                        <a:pt x="1089" y="115"/>
                      </a:lnTo>
                      <a:lnTo>
                        <a:pt x="1073" y="91"/>
                      </a:lnTo>
                      <a:lnTo>
                        <a:pt x="1053" y="71"/>
                      </a:lnTo>
                      <a:lnTo>
                        <a:pt x="1028" y="55"/>
                      </a:lnTo>
                      <a:lnTo>
                        <a:pt x="1000" y="44"/>
                      </a:lnTo>
                      <a:lnTo>
                        <a:pt x="970" y="41"/>
                      </a:lnTo>
                      <a:lnTo>
                        <a:pt x="173" y="41"/>
                      </a:lnTo>
                      <a:close/>
                      <a:moveTo>
                        <a:pt x="173" y="0"/>
                      </a:moveTo>
                      <a:lnTo>
                        <a:pt x="970" y="0"/>
                      </a:lnTo>
                      <a:lnTo>
                        <a:pt x="1005" y="4"/>
                      </a:lnTo>
                      <a:lnTo>
                        <a:pt x="1037" y="15"/>
                      </a:lnTo>
                      <a:lnTo>
                        <a:pt x="1067" y="30"/>
                      </a:lnTo>
                      <a:lnTo>
                        <a:pt x="1092" y="50"/>
                      </a:lnTo>
                      <a:lnTo>
                        <a:pt x="1114" y="77"/>
                      </a:lnTo>
                      <a:lnTo>
                        <a:pt x="1130" y="106"/>
                      </a:lnTo>
                      <a:lnTo>
                        <a:pt x="1139" y="138"/>
                      </a:lnTo>
                      <a:lnTo>
                        <a:pt x="1143" y="173"/>
                      </a:lnTo>
                      <a:lnTo>
                        <a:pt x="1143" y="970"/>
                      </a:lnTo>
                      <a:lnTo>
                        <a:pt x="1139" y="1004"/>
                      </a:lnTo>
                      <a:lnTo>
                        <a:pt x="1130" y="1037"/>
                      </a:lnTo>
                      <a:lnTo>
                        <a:pt x="1114" y="1067"/>
                      </a:lnTo>
                      <a:lnTo>
                        <a:pt x="1092" y="1092"/>
                      </a:lnTo>
                      <a:lnTo>
                        <a:pt x="1067" y="1113"/>
                      </a:lnTo>
                      <a:lnTo>
                        <a:pt x="1037" y="1129"/>
                      </a:lnTo>
                      <a:lnTo>
                        <a:pt x="1005" y="1140"/>
                      </a:lnTo>
                      <a:lnTo>
                        <a:pt x="970" y="1143"/>
                      </a:lnTo>
                      <a:lnTo>
                        <a:pt x="173" y="1143"/>
                      </a:lnTo>
                      <a:lnTo>
                        <a:pt x="138" y="1140"/>
                      </a:lnTo>
                      <a:lnTo>
                        <a:pt x="106" y="1129"/>
                      </a:lnTo>
                      <a:lnTo>
                        <a:pt x="76" y="1113"/>
                      </a:lnTo>
                      <a:lnTo>
                        <a:pt x="50" y="1092"/>
                      </a:lnTo>
                      <a:lnTo>
                        <a:pt x="30" y="1067"/>
                      </a:lnTo>
                      <a:lnTo>
                        <a:pt x="13" y="1037"/>
                      </a:lnTo>
                      <a:lnTo>
                        <a:pt x="4" y="1004"/>
                      </a:lnTo>
                      <a:lnTo>
                        <a:pt x="0" y="970"/>
                      </a:lnTo>
                      <a:lnTo>
                        <a:pt x="0" y="173"/>
                      </a:lnTo>
                      <a:lnTo>
                        <a:pt x="4" y="138"/>
                      </a:lnTo>
                      <a:lnTo>
                        <a:pt x="13" y="106"/>
                      </a:lnTo>
                      <a:lnTo>
                        <a:pt x="30" y="77"/>
                      </a:lnTo>
                      <a:lnTo>
                        <a:pt x="50" y="50"/>
                      </a:lnTo>
                      <a:lnTo>
                        <a:pt x="76" y="30"/>
                      </a:lnTo>
                      <a:lnTo>
                        <a:pt x="106" y="15"/>
                      </a:lnTo>
                      <a:lnTo>
                        <a:pt x="138" y="4"/>
                      </a:lnTo>
                      <a:lnTo>
                        <a:pt x="173"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nvGrpSpPr>
                <p:cNvPr id="198" name="Group 197">
                  <a:extLst>
                    <a:ext uri="{FF2B5EF4-FFF2-40B4-BE49-F238E27FC236}">
                      <a16:creationId xmlns:a16="http://schemas.microsoft.com/office/drawing/2014/main" id="{95AA9D8F-726E-4D63-A497-8678F402E58D}"/>
                    </a:ext>
                  </a:extLst>
                </p:cNvPr>
                <p:cNvGrpSpPr/>
                <p:nvPr/>
              </p:nvGrpSpPr>
              <p:grpSpPr>
                <a:xfrm>
                  <a:off x="6596582" y="2191260"/>
                  <a:ext cx="268501" cy="354015"/>
                  <a:chOff x="2525713" y="5462588"/>
                  <a:chExt cx="1425575" cy="1879600"/>
                </a:xfrm>
              </p:grpSpPr>
              <p:sp>
                <p:nvSpPr>
                  <p:cNvPr id="201" name="Freeform 8">
                    <a:extLst>
                      <a:ext uri="{FF2B5EF4-FFF2-40B4-BE49-F238E27FC236}">
                        <a16:creationId xmlns:a16="http://schemas.microsoft.com/office/drawing/2014/main" id="{AFDE6497-2467-6C73-3692-C9CCA8A774CC}"/>
                      </a:ext>
                    </a:extLst>
                  </p:cNvPr>
                  <p:cNvSpPr>
                    <a:spLocks/>
                  </p:cNvSpPr>
                  <p:nvPr/>
                </p:nvSpPr>
                <p:spPr bwMode="auto">
                  <a:xfrm>
                    <a:off x="3205163" y="5462588"/>
                    <a:ext cx="492125" cy="298450"/>
                  </a:xfrm>
                  <a:custGeom>
                    <a:avLst/>
                    <a:gdLst>
                      <a:gd name="T0" fmla="*/ 168 w 310"/>
                      <a:gd name="T1" fmla="*/ 0 h 188"/>
                      <a:gd name="T2" fmla="*/ 178 w 310"/>
                      <a:gd name="T3" fmla="*/ 1 h 188"/>
                      <a:gd name="T4" fmla="*/ 185 w 310"/>
                      <a:gd name="T5" fmla="*/ 6 h 188"/>
                      <a:gd name="T6" fmla="*/ 306 w 310"/>
                      <a:gd name="T7" fmla="*/ 158 h 188"/>
                      <a:gd name="T8" fmla="*/ 310 w 310"/>
                      <a:gd name="T9" fmla="*/ 168 h 188"/>
                      <a:gd name="T10" fmla="*/ 309 w 310"/>
                      <a:gd name="T11" fmla="*/ 176 h 188"/>
                      <a:gd name="T12" fmla="*/ 304 w 310"/>
                      <a:gd name="T13" fmla="*/ 183 h 188"/>
                      <a:gd name="T14" fmla="*/ 300 w 310"/>
                      <a:gd name="T15" fmla="*/ 186 h 188"/>
                      <a:gd name="T16" fmla="*/ 297 w 310"/>
                      <a:gd name="T17" fmla="*/ 187 h 188"/>
                      <a:gd name="T18" fmla="*/ 292 w 310"/>
                      <a:gd name="T19" fmla="*/ 188 h 188"/>
                      <a:gd name="T20" fmla="*/ 288 w 310"/>
                      <a:gd name="T21" fmla="*/ 187 h 188"/>
                      <a:gd name="T22" fmla="*/ 285 w 310"/>
                      <a:gd name="T23" fmla="*/ 186 h 188"/>
                      <a:gd name="T24" fmla="*/ 281 w 310"/>
                      <a:gd name="T25" fmla="*/ 183 h 188"/>
                      <a:gd name="T26" fmla="*/ 279 w 310"/>
                      <a:gd name="T27" fmla="*/ 181 h 188"/>
                      <a:gd name="T28" fmla="*/ 168 w 310"/>
                      <a:gd name="T29" fmla="*/ 43 h 188"/>
                      <a:gd name="T30" fmla="*/ 29 w 310"/>
                      <a:gd name="T31" fmla="*/ 152 h 188"/>
                      <a:gd name="T32" fmla="*/ 21 w 310"/>
                      <a:gd name="T33" fmla="*/ 156 h 188"/>
                      <a:gd name="T34" fmla="*/ 12 w 310"/>
                      <a:gd name="T35" fmla="*/ 156 h 188"/>
                      <a:gd name="T36" fmla="*/ 4 w 310"/>
                      <a:gd name="T37" fmla="*/ 150 h 188"/>
                      <a:gd name="T38" fmla="*/ 0 w 310"/>
                      <a:gd name="T39" fmla="*/ 142 h 188"/>
                      <a:gd name="T40" fmla="*/ 2 w 310"/>
                      <a:gd name="T41" fmla="*/ 132 h 188"/>
                      <a:gd name="T42" fmla="*/ 8 w 310"/>
                      <a:gd name="T43" fmla="*/ 125 h 188"/>
                      <a:gd name="T44" fmla="*/ 160 w 310"/>
                      <a:gd name="T45" fmla="*/ 4 h 188"/>
                      <a:gd name="T46" fmla="*/ 168 w 310"/>
                      <a:gd name="T4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0" h="188">
                        <a:moveTo>
                          <a:pt x="168" y="0"/>
                        </a:moveTo>
                        <a:lnTo>
                          <a:pt x="178" y="1"/>
                        </a:lnTo>
                        <a:lnTo>
                          <a:pt x="185" y="6"/>
                        </a:lnTo>
                        <a:lnTo>
                          <a:pt x="306" y="158"/>
                        </a:lnTo>
                        <a:lnTo>
                          <a:pt x="310" y="168"/>
                        </a:lnTo>
                        <a:lnTo>
                          <a:pt x="309" y="176"/>
                        </a:lnTo>
                        <a:lnTo>
                          <a:pt x="304" y="183"/>
                        </a:lnTo>
                        <a:lnTo>
                          <a:pt x="300" y="186"/>
                        </a:lnTo>
                        <a:lnTo>
                          <a:pt x="297" y="187"/>
                        </a:lnTo>
                        <a:lnTo>
                          <a:pt x="292" y="188"/>
                        </a:lnTo>
                        <a:lnTo>
                          <a:pt x="288" y="187"/>
                        </a:lnTo>
                        <a:lnTo>
                          <a:pt x="285" y="186"/>
                        </a:lnTo>
                        <a:lnTo>
                          <a:pt x="281" y="183"/>
                        </a:lnTo>
                        <a:lnTo>
                          <a:pt x="279" y="181"/>
                        </a:lnTo>
                        <a:lnTo>
                          <a:pt x="168" y="43"/>
                        </a:lnTo>
                        <a:lnTo>
                          <a:pt x="29" y="152"/>
                        </a:lnTo>
                        <a:lnTo>
                          <a:pt x="21" y="156"/>
                        </a:lnTo>
                        <a:lnTo>
                          <a:pt x="12" y="156"/>
                        </a:lnTo>
                        <a:lnTo>
                          <a:pt x="4" y="150"/>
                        </a:lnTo>
                        <a:lnTo>
                          <a:pt x="0" y="142"/>
                        </a:lnTo>
                        <a:lnTo>
                          <a:pt x="2" y="132"/>
                        </a:lnTo>
                        <a:lnTo>
                          <a:pt x="8" y="125"/>
                        </a:lnTo>
                        <a:lnTo>
                          <a:pt x="160" y="4"/>
                        </a:lnTo>
                        <a:lnTo>
                          <a:pt x="168"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02" name="Freeform 9">
                    <a:extLst>
                      <a:ext uri="{FF2B5EF4-FFF2-40B4-BE49-F238E27FC236}">
                        <a16:creationId xmlns:a16="http://schemas.microsoft.com/office/drawing/2014/main" id="{6B5B981E-855E-4DB6-8C7F-22C48B9FDB3C}"/>
                      </a:ext>
                    </a:extLst>
                  </p:cNvPr>
                  <p:cNvSpPr>
                    <a:spLocks/>
                  </p:cNvSpPr>
                  <p:nvPr/>
                </p:nvSpPr>
                <p:spPr bwMode="auto">
                  <a:xfrm>
                    <a:off x="2525713" y="5462588"/>
                    <a:ext cx="979488" cy="976313"/>
                  </a:xfrm>
                  <a:custGeom>
                    <a:avLst/>
                    <a:gdLst>
                      <a:gd name="T0" fmla="*/ 599 w 617"/>
                      <a:gd name="T1" fmla="*/ 0 h 615"/>
                      <a:gd name="T2" fmla="*/ 603 w 617"/>
                      <a:gd name="T3" fmla="*/ 0 h 615"/>
                      <a:gd name="T4" fmla="*/ 608 w 617"/>
                      <a:gd name="T5" fmla="*/ 3 h 615"/>
                      <a:gd name="T6" fmla="*/ 612 w 617"/>
                      <a:gd name="T7" fmla="*/ 5 h 615"/>
                      <a:gd name="T8" fmla="*/ 614 w 617"/>
                      <a:gd name="T9" fmla="*/ 9 h 615"/>
                      <a:gd name="T10" fmla="*/ 617 w 617"/>
                      <a:gd name="T11" fmla="*/ 13 h 615"/>
                      <a:gd name="T12" fmla="*/ 617 w 617"/>
                      <a:gd name="T13" fmla="*/ 18 h 615"/>
                      <a:gd name="T14" fmla="*/ 613 w 617"/>
                      <a:gd name="T15" fmla="*/ 83 h 615"/>
                      <a:gd name="T16" fmla="*/ 603 w 617"/>
                      <a:gd name="T17" fmla="*/ 146 h 615"/>
                      <a:gd name="T18" fmla="*/ 587 w 617"/>
                      <a:gd name="T19" fmla="*/ 206 h 615"/>
                      <a:gd name="T20" fmla="*/ 564 w 617"/>
                      <a:gd name="T21" fmla="*/ 264 h 615"/>
                      <a:gd name="T22" fmla="*/ 535 w 617"/>
                      <a:gd name="T23" fmla="*/ 319 h 615"/>
                      <a:gd name="T24" fmla="*/ 502 w 617"/>
                      <a:gd name="T25" fmla="*/ 370 h 615"/>
                      <a:gd name="T26" fmla="*/ 462 w 617"/>
                      <a:gd name="T27" fmla="*/ 418 h 615"/>
                      <a:gd name="T28" fmla="*/ 419 w 617"/>
                      <a:gd name="T29" fmla="*/ 461 h 615"/>
                      <a:gd name="T30" fmla="*/ 372 w 617"/>
                      <a:gd name="T31" fmla="*/ 500 h 615"/>
                      <a:gd name="T32" fmla="*/ 320 w 617"/>
                      <a:gd name="T33" fmla="*/ 533 h 615"/>
                      <a:gd name="T34" fmla="*/ 265 w 617"/>
                      <a:gd name="T35" fmla="*/ 562 h 615"/>
                      <a:gd name="T36" fmla="*/ 208 w 617"/>
                      <a:gd name="T37" fmla="*/ 585 h 615"/>
                      <a:gd name="T38" fmla="*/ 147 w 617"/>
                      <a:gd name="T39" fmla="*/ 602 h 615"/>
                      <a:gd name="T40" fmla="*/ 83 w 617"/>
                      <a:gd name="T41" fmla="*/ 612 h 615"/>
                      <a:gd name="T42" fmla="*/ 18 w 617"/>
                      <a:gd name="T43" fmla="*/ 615 h 615"/>
                      <a:gd name="T44" fmla="*/ 12 w 617"/>
                      <a:gd name="T45" fmla="*/ 615 h 615"/>
                      <a:gd name="T46" fmla="*/ 8 w 617"/>
                      <a:gd name="T47" fmla="*/ 612 h 615"/>
                      <a:gd name="T48" fmla="*/ 4 w 617"/>
                      <a:gd name="T49" fmla="*/ 608 h 615"/>
                      <a:gd name="T50" fmla="*/ 2 w 617"/>
                      <a:gd name="T51" fmla="*/ 603 h 615"/>
                      <a:gd name="T52" fmla="*/ 0 w 617"/>
                      <a:gd name="T53" fmla="*/ 598 h 615"/>
                      <a:gd name="T54" fmla="*/ 2 w 617"/>
                      <a:gd name="T55" fmla="*/ 592 h 615"/>
                      <a:gd name="T56" fmla="*/ 4 w 617"/>
                      <a:gd name="T57" fmla="*/ 587 h 615"/>
                      <a:gd name="T58" fmla="*/ 8 w 617"/>
                      <a:gd name="T59" fmla="*/ 582 h 615"/>
                      <a:gd name="T60" fmla="*/ 12 w 617"/>
                      <a:gd name="T61" fmla="*/ 580 h 615"/>
                      <a:gd name="T62" fmla="*/ 18 w 617"/>
                      <a:gd name="T63" fmla="*/ 579 h 615"/>
                      <a:gd name="T64" fmla="*/ 84 w 617"/>
                      <a:gd name="T65" fmla="*/ 575 h 615"/>
                      <a:gd name="T66" fmla="*/ 148 w 617"/>
                      <a:gd name="T67" fmla="*/ 565 h 615"/>
                      <a:gd name="T68" fmla="*/ 208 w 617"/>
                      <a:gd name="T69" fmla="*/ 547 h 615"/>
                      <a:gd name="T70" fmla="*/ 265 w 617"/>
                      <a:gd name="T71" fmla="*/ 523 h 615"/>
                      <a:gd name="T72" fmla="*/ 319 w 617"/>
                      <a:gd name="T73" fmla="*/ 491 h 615"/>
                      <a:gd name="T74" fmla="*/ 370 w 617"/>
                      <a:gd name="T75" fmla="*/ 455 h 615"/>
                      <a:gd name="T76" fmla="*/ 416 w 617"/>
                      <a:gd name="T77" fmla="*/ 415 h 615"/>
                      <a:gd name="T78" fmla="*/ 457 w 617"/>
                      <a:gd name="T79" fmla="*/ 369 h 615"/>
                      <a:gd name="T80" fmla="*/ 493 w 617"/>
                      <a:gd name="T81" fmla="*/ 319 h 615"/>
                      <a:gd name="T82" fmla="*/ 523 w 617"/>
                      <a:gd name="T83" fmla="*/ 265 h 615"/>
                      <a:gd name="T84" fmla="*/ 548 w 617"/>
                      <a:gd name="T85" fmla="*/ 207 h 615"/>
                      <a:gd name="T86" fmla="*/ 566 w 617"/>
                      <a:gd name="T87" fmla="*/ 146 h 615"/>
                      <a:gd name="T88" fmla="*/ 577 w 617"/>
                      <a:gd name="T89" fmla="*/ 83 h 615"/>
                      <a:gd name="T90" fmla="*/ 581 w 617"/>
                      <a:gd name="T91" fmla="*/ 18 h 615"/>
                      <a:gd name="T92" fmla="*/ 582 w 617"/>
                      <a:gd name="T93" fmla="*/ 13 h 615"/>
                      <a:gd name="T94" fmla="*/ 583 w 617"/>
                      <a:gd name="T95" fmla="*/ 9 h 615"/>
                      <a:gd name="T96" fmla="*/ 587 w 617"/>
                      <a:gd name="T97" fmla="*/ 5 h 615"/>
                      <a:gd name="T98" fmla="*/ 590 w 617"/>
                      <a:gd name="T99" fmla="*/ 3 h 615"/>
                      <a:gd name="T100" fmla="*/ 594 w 617"/>
                      <a:gd name="T101" fmla="*/ 0 h 615"/>
                      <a:gd name="T102" fmla="*/ 599 w 617"/>
                      <a:gd name="T103"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17" h="615">
                        <a:moveTo>
                          <a:pt x="599" y="0"/>
                        </a:moveTo>
                        <a:lnTo>
                          <a:pt x="603" y="0"/>
                        </a:lnTo>
                        <a:lnTo>
                          <a:pt x="608" y="3"/>
                        </a:lnTo>
                        <a:lnTo>
                          <a:pt x="612" y="5"/>
                        </a:lnTo>
                        <a:lnTo>
                          <a:pt x="614" y="9"/>
                        </a:lnTo>
                        <a:lnTo>
                          <a:pt x="617" y="13"/>
                        </a:lnTo>
                        <a:lnTo>
                          <a:pt x="617" y="18"/>
                        </a:lnTo>
                        <a:lnTo>
                          <a:pt x="613" y="83"/>
                        </a:lnTo>
                        <a:lnTo>
                          <a:pt x="603" y="146"/>
                        </a:lnTo>
                        <a:lnTo>
                          <a:pt x="587" y="206"/>
                        </a:lnTo>
                        <a:lnTo>
                          <a:pt x="564" y="264"/>
                        </a:lnTo>
                        <a:lnTo>
                          <a:pt x="535" y="319"/>
                        </a:lnTo>
                        <a:lnTo>
                          <a:pt x="502" y="370"/>
                        </a:lnTo>
                        <a:lnTo>
                          <a:pt x="462" y="418"/>
                        </a:lnTo>
                        <a:lnTo>
                          <a:pt x="419" y="461"/>
                        </a:lnTo>
                        <a:lnTo>
                          <a:pt x="372" y="500"/>
                        </a:lnTo>
                        <a:lnTo>
                          <a:pt x="320" y="533"/>
                        </a:lnTo>
                        <a:lnTo>
                          <a:pt x="265" y="562"/>
                        </a:lnTo>
                        <a:lnTo>
                          <a:pt x="208" y="585"/>
                        </a:lnTo>
                        <a:lnTo>
                          <a:pt x="147" y="602"/>
                        </a:lnTo>
                        <a:lnTo>
                          <a:pt x="83" y="612"/>
                        </a:lnTo>
                        <a:lnTo>
                          <a:pt x="18" y="615"/>
                        </a:lnTo>
                        <a:lnTo>
                          <a:pt x="12" y="615"/>
                        </a:lnTo>
                        <a:lnTo>
                          <a:pt x="8" y="612"/>
                        </a:lnTo>
                        <a:lnTo>
                          <a:pt x="4" y="608"/>
                        </a:lnTo>
                        <a:lnTo>
                          <a:pt x="2" y="603"/>
                        </a:lnTo>
                        <a:lnTo>
                          <a:pt x="0" y="598"/>
                        </a:lnTo>
                        <a:lnTo>
                          <a:pt x="2" y="592"/>
                        </a:lnTo>
                        <a:lnTo>
                          <a:pt x="4" y="587"/>
                        </a:lnTo>
                        <a:lnTo>
                          <a:pt x="8" y="582"/>
                        </a:lnTo>
                        <a:lnTo>
                          <a:pt x="12" y="580"/>
                        </a:lnTo>
                        <a:lnTo>
                          <a:pt x="18" y="579"/>
                        </a:lnTo>
                        <a:lnTo>
                          <a:pt x="84" y="575"/>
                        </a:lnTo>
                        <a:lnTo>
                          <a:pt x="148" y="565"/>
                        </a:lnTo>
                        <a:lnTo>
                          <a:pt x="208" y="547"/>
                        </a:lnTo>
                        <a:lnTo>
                          <a:pt x="265" y="523"/>
                        </a:lnTo>
                        <a:lnTo>
                          <a:pt x="319" y="491"/>
                        </a:lnTo>
                        <a:lnTo>
                          <a:pt x="370" y="455"/>
                        </a:lnTo>
                        <a:lnTo>
                          <a:pt x="416" y="415"/>
                        </a:lnTo>
                        <a:lnTo>
                          <a:pt x="457" y="369"/>
                        </a:lnTo>
                        <a:lnTo>
                          <a:pt x="493" y="319"/>
                        </a:lnTo>
                        <a:lnTo>
                          <a:pt x="523" y="265"/>
                        </a:lnTo>
                        <a:lnTo>
                          <a:pt x="548" y="207"/>
                        </a:lnTo>
                        <a:lnTo>
                          <a:pt x="566" y="146"/>
                        </a:lnTo>
                        <a:lnTo>
                          <a:pt x="577" y="83"/>
                        </a:lnTo>
                        <a:lnTo>
                          <a:pt x="581" y="18"/>
                        </a:lnTo>
                        <a:lnTo>
                          <a:pt x="582" y="13"/>
                        </a:lnTo>
                        <a:lnTo>
                          <a:pt x="583" y="9"/>
                        </a:lnTo>
                        <a:lnTo>
                          <a:pt x="587" y="5"/>
                        </a:lnTo>
                        <a:lnTo>
                          <a:pt x="590" y="3"/>
                        </a:lnTo>
                        <a:lnTo>
                          <a:pt x="594" y="0"/>
                        </a:lnTo>
                        <a:lnTo>
                          <a:pt x="599"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03" name="Freeform 10">
                    <a:extLst>
                      <a:ext uri="{FF2B5EF4-FFF2-40B4-BE49-F238E27FC236}">
                        <a16:creationId xmlns:a16="http://schemas.microsoft.com/office/drawing/2014/main" id="{2728573C-CEC1-C0A3-1EE8-AEA866796549}"/>
                      </a:ext>
                    </a:extLst>
                  </p:cNvPr>
                  <p:cNvSpPr>
                    <a:spLocks/>
                  </p:cNvSpPr>
                  <p:nvPr/>
                </p:nvSpPr>
                <p:spPr bwMode="auto">
                  <a:xfrm>
                    <a:off x="2525713" y="6846888"/>
                    <a:ext cx="57150" cy="495300"/>
                  </a:xfrm>
                  <a:custGeom>
                    <a:avLst/>
                    <a:gdLst>
                      <a:gd name="T0" fmla="*/ 18 w 36"/>
                      <a:gd name="T1" fmla="*/ 0 h 312"/>
                      <a:gd name="T2" fmla="*/ 23 w 36"/>
                      <a:gd name="T3" fmla="*/ 0 h 312"/>
                      <a:gd name="T4" fmla="*/ 28 w 36"/>
                      <a:gd name="T5" fmla="*/ 3 h 312"/>
                      <a:gd name="T6" fmla="*/ 32 w 36"/>
                      <a:gd name="T7" fmla="*/ 5 h 312"/>
                      <a:gd name="T8" fmla="*/ 34 w 36"/>
                      <a:gd name="T9" fmla="*/ 9 h 312"/>
                      <a:gd name="T10" fmla="*/ 36 w 36"/>
                      <a:gd name="T11" fmla="*/ 14 h 312"/>
                      <a:gd name="T12" fmla="*/ 36 w 36"/>
                      <a:gd name="T13" fmla="*/ 18 h 312"/>
                      <a:gd name="T14" fmla="*/ 36 w 36"/>
                      <a:gd name="T15" fmla="*/ 294 h 312"/>
                      <a:gd name="T16" fmla="*/ 36 w 36"/>
                      <a:gd name="T17" fmla="*/ 299 h 312"/>
                      <a:gd name="T18" fmla="*/ 34 w 36"/>
                      <a:gd name="T19" fmla="*/ 304 h 312"/>
                      <a:gd name="T20" fmla="*/ 32 w 36"/>
                      <a:gd name="T21" fmla="*/ 307 h 312"/>
                      <a:gd name="T22" fmla="*/ 28 w 36"/>
                      <a:gd name="T23" fmla="*/ 310 h 312"/>
                      <a:gd name="T24" fmla="*/ 23 w 36"/>
                      <a:gd name="T25" fmla="*/ 311 h 312"/>
                      <a:gd name="T26" fmla="*/ 18 w 36"/>
                      <a:gd name="T27" fmla="*/ 312 h 312"/>
                      <a:gd name="T28" fmla="*/ 14 w 36"/>
                      <a:gd name="T29" fmla="*/ 311 h 312"/>
                      <a:gd name="T30" fmla="*/ 10 w 36"/>
                      <a:gd name="T31" fmla="*/ 310 h 312"/>
                      <a:gd name="T32" fmla="*/ 6 w 36"/>
                      <a:gd name="T33" fmla="*/ 307 h 312"/>
                      <a:gd name="T34" fmla="*/ 3 w 36"/>
                      <a:gd name="T35" fmla="*/ 304 h 312"/>
                      <a:gd name="T36" fmla="*/ 2 w 36"/>
                      <a:gd name="T37" fmla="*/ 299 h 312"/>
                      <a:gd name="T38" fmla="*/ 0 w 36"/>
                      <a:gd name="T39" fmla="*/ 294 h 312"/>
                      <a:gd name="T40" fmla="*/ 0 w 36"/>
                      <a:gd name="T41" fmla="*/ 18 h 312"/>
                      <a:gd name="T42" fmla="*/ 2 w 36"/>
                      <a:gd name="T43" fmla="*/ 14 h 312"/>
                      <a:gd name="T44" fmla="*/ 3 w 36"/>
                      <a:gd name="T45" fmla="*/ 9 h 312"/>
                      <a:gd name="T46" fmla="*/ 6 w 36"/>
                      <a:gd name="T47" fmla="*/ 5 h 312"/>
                      <a:gd name="T48" fmla="*/ 10 w 36"/>
                      <a:gd name="T49" fmla="*/ 3 h 312"/>
                      <a:gd name="T50" fmla="*/ 14 w 36"/>
                      <a:gd name="T51" fmla="*/ 0 h 312"/>
                      <a:gd name="T52" fmla="*/ 18 w 36"/>
                      <a:gd name="T5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12">
                        <a:moveTo>
                          <a:pt x="18" y="0"/>
                        </a:moveTo>
                        <a:lnTo>
                          <a:pt x="23" y="0"/>
                        </a:lnTo>
                        <a:lnTo>
                          <a:pt x="28" y="3"/>
                        </a:lnTo>
                        <a:lnTo>
                          <a:pt x="32" y="5"/>
                        </a:lnTo>
                        <a:lnTo>
                          <a:pt x="34" y="9"/>
                        </a:lnTo>
                        <a:lnTo>
                          <a:pt x="36" y="14"/>
                        </a:lnTo>
                        <a:lnTo>
                          <a:pt x="36" y="18"/>
                        </a:lnTo>
                        <a:lnTo>
                          <a:pt x="36" y="294"/>
                        </a:lnTo>
                        <a:lnTo>
                          <a:pt x="36" y="299"/>
                        </a:lnTo>
                        <a:lnTo>
                          <a:pt x="34" y="304"/>
                        </a:lnTo>
                        <a:lnTo>
                          <a:pt x="32" y="307"/>
                        </a:lnTo>
                        <a:lnTo>
                          <a:pt x="28" y="310"/>
                        </a:lnTo>
                        <a:lnTo>
                          <a:pt x="23" y="311"/>
                        </a:lnTo>
                        <a:lnTo>
                          <a:pt x="18" y="312"/>
                        </a:lnTo>
                        <a:lnTo>
                          <a:pt x="14" y="311"/>
                        </a:lnTo>
                        <a:lnTo>
                          <a:pt x="10" y="310"/>
                        </a:lnTo>
                        <a:lnTo>
                          <a:pt x="6" y="307"/>
                        </a:lnTo>
                        <a:lnTo>
                          <a:pt x="3" y="304"/>
                        </a:lnTo>
                        <a:lnTo>
                          <a:pt x="2" y="299"/>
                        </a:lnTo>
                        <a:lnTo>
                          <a:pt x="0" y="294"/>
                        </a:lnTo>
                        <a:lnTo>
                          <a:pt x="0" y="18"/>
                        </a:lnTo>
                        <a:lnTo>
                          <a:pt x="2" y="14"/>
                        </a:lnTo>
                        <a:lnTo>
                          <a:pt x="3" y="9"/>
                        </a:lnTo>
                        <a:lnTo>
                          <a:pt x="6" y="5"/>
                        </a:lnTo>
                        <a:lnTo>
                          <a:pt x="10" y="3"/>
                        </a:lnTo>
                        <a:lnTo>
                          <a:pt x="14" y="0"/>
                        </a:lnTo>
                        <a:lnTo>
                          <a:pt x="18"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04" name="Freeform 11">
                    <a:extLst>
                      <a:ext uri="{FF2B5EF4-FFF2-40B4-BE49-F238E27FC236}">
                        <a16:creationId xmlns:a16="http://schemas.microsoft.com/office/drawing/2014/main" id="{57FC482D-E974-EBBC-2C31-C0B421844ECA}"/>
                      </a:ext>
                    </a:extLst>
                  </p:cNvPr>
                  <p:cNvSpPr>
                    <a:spLocks/>
                  </p:cNvSpPr>
                  <p:nvPr/>
                </p:nvSpPr>
                <p:spPr bwMode="auto">
                  <a:xfrm>
                    <a:off x="2982913" y="6570663"/>
                    <a:ext cx="57150" cy="771525"/>
                  </a:xfrm>
                  <a:custGeom>
                    <a:avLst/>
                    <a:gdLst>
                      <a:gd name="T0" fmla="*/ 18 w 36"/>
                      <a:gd name="T1" fmla="*/ 0 h 486"/>
                      <a:gd name="T2" fmla="*/ 23 w 36"/>
                      <a:gd name="T3" fmla="*/ 1 h 486"/>
                      <a:gd name="T4" fmla="*/ 26 w 36"/>
                      <a:gd name="T5" fmla="*/ 2 h 486"/>
                      <a:gd name="T6" fmla="*/ 31 w 36"/>
                      <a:gd name="T7" fmla="*/ 6 h 486"/>
                      <a:gd name="T8" fmla="*/ 34 w 36"/>
                      <a:gd name="T9" fmla="*/ 9 h 486"/>
                      <a:gd name="T10" fmla="*/ 35 w 36"/>
                      <a:gd name="T11" fmla="*/ 13 h 486"/>
                      <a:gd name="T12" fmla="*/ 36 w 36"/>
                      <a:gd name="T13" fmla="*/ 17 h 486"/>
                      <a:gd name="T14" fmla="*/ 36 w 36"/>
                      <a:gd name="T15" fmla="*/ 468 h 486"/>
                      <a:gd name="T16" fmla="*/ 35 w 36"/>
                      <a:gd name="T17" fmla="*/ 473 h 486"/>
                      <a:gd name="T18" fmla="*/ 34 w 36"/>
                      <a:gd name="T19" fmla="*/ 478 h 486"/>
                      <a:gd name="T20" fmla="*/ 31 w 36"/>
                      <a:gd name="T21" fmla="*/ 481 h 486"/>
                      <a:gd name="T22" fmla="*/ 26 w 36"/>
                      <a:gd name="T23" fmla="*/ 484 h 486"/>
                      <a:gd name="T24" fmla="*/ 23 w 36"/>
                      <a:gd name="T25" fmla="*/ 485 h 486"/>
                      <a:gd name="T26" fmla="*/ 18 w 36"/>
                      <a:gd name="T27" fmla="*/ 486 h 486"/>
                      <a:gd name="T28" fmla="*/ 13 w 36"/>
                      <a:gd name="T29" fmla="*/ 485 h 486"/>
                      <a:gd name="T30" fmla="*/ 8 w 36"/>
                      <a:gd name="T31" fmla="*/ 484 h 486"/>
                      <a:gd name="T32" fmla="*/ 5 w 36"/>
                      <a:gd name="T33" fmla="*/ 481 h 486"/>
                      <a:gd name="T34" fmla="*/ 3 w 36"/>
                      <a:gd name="T35" fmla="*/ 478 h 486"/>
                      <a:gd name="T36" fmla="*/ 0 w 36"/>
                      <a:gd name="T37" fmla="*/ 473 h 486"/>
                      <a:gd name="T38" fmla="*/ 0 w 36"/>
                      <a:gd name="T39" fmla="*/ 468 h 486"/>
                      <a:gd name="T40" fmla="*/ 0 w 36"/>
                      <a:gd name="T41" fmla="*/ 17 h 486"/>
                      <a:gd name="T42" fmla="*/ 0 w 36"/>
                      <a:gd name="T43" fmla="*/ 13 h 486"/>
                      <a:gd name="T44" fmla="*/ 3 w 36"/>
                      <a:gd name="T45" fmla="*/ 9 h 486"/>
                      <a:gd name="T46" fmla="*/ 5 w 36"/>
                      <a:gd name="T47" fmla="*/ 6 h 486"/>
                      <a:gd name="T48" fmla="*/ 8 w 36"/>
                      <a:gd name="T49" fmla="*/ 2 h 486"/>
                      <a:gd name="T50" fmla="*/ 13 w 36"/>
                      <a:gd name="T51" fmla="*/ 1 h 486"/>
                      <a:gd name="T52" fmla="*/ 18 w 36"/>
                      <a:gd name="T53"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86">
                        <a:moveTo>
                          <a:pt x="18" y="0"/>
                        </a:moveTo>
                        <a:lnTo>
                          <a:pt x="23" y="1"/>
                        </a:lnTo>
                        <a:lnTo>
                          <a:pt x="26" y="2"/>
                        </a:lnTo>
                        <a:lnTo>
                          <a:pt x="31" y="6"/>
                        </a:lnTo>
                        <a:lnTo>
                          <a:pt x="34" y="9"/>
                        </a:lnTo>
                        <a:lnTo>
                          <a:pt x="35" y="13"/>
                        </a:lnTo>
                        <a:lnTo>
                          <a:pt x="36" y="17"/>
                        </a:lnTo>
                        <a:lnTo>
                          <a:pt x="36" y="468"/>
                        </a:lnTo>
                        <a:lnTo>
                          <a:pt x="35" y="473"/>
                        </a:lnTo>
                        <a:lnTo>
                          <a:pt x="34" y="478"/>
                        </a:lnTo>
                        <a:lnTo>
                          <a:pt x="31" y="481"/>
                        </a:lnTo>
                        <a:lnTo>
                          <a:pt x="26" y="484"/>
                        </a:lnTo>
                        <a:lnTo>
                          <a:pt x="23" y="485"/>
                        </a:lnTo>
                        <a:lnTo>
                          <a:pt x="18" y="486"/>
                        </a:lnTo>
                        <a:lnTo>
                          <a:pt x="13" y="485"/>
                        </a:lnTo>
                        <a:lnTo>
                          <a:pt x="8" y="484"/>
                        </a:lnTo>
                        <a:lnTo>
                          <a:pt x="5" y="481"/>
                        </a:lnTo>
                        <a:lnTo>
                          <a:pt x="3" y="478"/>
                        </a:lnTo>
                        <a:lnTo>
                          <a:pt x="0" y="473"/>
                        </a:lnTo>
                        <a:lnTo>
                          <a:pt x="0" y="468"/>
                        </a:lnTo>
                        <a:lnTo>
                          <a:pt x="0" y="17"/>
                        </a:lnTo>
                        <a:lnTo>
                          <a:pt x="0" y="13"/>
                        </a:lnTo>
                        <a:lnTo>
                          <a:pt x="3" y="9"/>
                        </a:lnTo>
                        <a:lnTo>
                          <a:pt x="5" y="6"/>
                        </a:lnTo>
                        <a:lnTo>
                          <a:pt x="8" y="2"/>
                        </a:lnTo>
                        <a:lnTo>
                          <a:pt x="13" y="1"/>
                        </a:lnTo>
                        <a:lnTo>
                          <a:pt x="18"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05" name="Freeform 12">
                    <a:extLst>
                      <a:ext uri="{FF2B5EF4-FFF2-40B4-BE49-F238E27FC236}">
                        <a16:creationId xmlns:a16="http://schemas.microsoft.com/office/drawing/2014/main" id="{4A69C01F-097C-8CB2-4CA1-2832C488724B}"/>
                      </a:ext>
                    </a:extLst>
                  </p:cNvPr>
                  <p:cNvSpPr>
                    <a:spLocks/>
                  </p:cNvSpPr>
                  <p:nvPr/>
                </p:nvSpPr>
                <p:spPr bwMode="auto">
                  <a:xfrm>
                    <a:off x="3438526" y="6372225"/>
                    <a:ext cx="57150" cy="969963"/>
                  </a:xfrm>
                  <a:custGeom>
                    <a:avLst/>
                    <a:gdLst>
                      <a:gd name="T0" fmla="*/ 19 w 36"/>
                      <a:gd name="T1" fmla="*/ 0 h 611"/>
                      <a:gd name="T2" fmla="*/ 22 w 36"/>
                      <a:gd name="T3" fmla="*/ 0 h 611"/>
                      <a:gd name="T4" fmla="*/ 27 w 36"/>
                      <a:gd name="T5" fmla="*/ 2 h 611"/>
                      <a:gd name="T6" fmla="*/ 31 w 36"/>
                      <a:gd name="T7" fmla="*/ 5 h 611"/>
                      <a:gd name="T8" fmla="*/ 33 w 36"/>
                      <a:gd name="T9" fmla="*/ 8 h 611"/>
                      <a:gd name="T10" fmla="*/ 36 w 36"/>
                      <a:gd name="T11" fmla="*/ 13 h 611"/>
                      <a:gd name="T12" fmla="*/ 36 w 36"/>
                      <a:gd name="T13" fmla="*/ 18 h 611"/>
                      <a:gd name="T14" fmla="*/ 36 w 36"/>
                      <a:gd name="T15" fmla="*/ 593 h 611"/>
                      <a:gd name="T16" fmla="*/ 36 w 36"/>
                      <a:gd name="T17" fmla="*/ 598 h 611"/>
                      <a:gd name="T18" fmla="*/ 33 w 36"/>
                      <a:gd name="T19" fmla="*/ 603 h 611"/>
                      <a:gd name="T20" fmla="*/ 31 w 36"/>
                      <a:gd name="T21" fmla="*/ 606 h 611"/>
                      <a:gd name="T22" fmla="*/ 27 w 36"/>
                      <a:gd name="T23" fmla="*/ 609 h 611"/>
                      <a:gd name="T24" fmla="*/ 22 w 36"/>
                      <a:gd name="T25" fmla="*/ 610 h 611"/>
                      <a:gd name="T26" fmla="*/ 19 w 36"/>
                      <a:gd name="T27" fmla="*/ 611 h 611"/>
                      <a:gd name="T28" fmla="*/ 14 w 36"/>
                      <a:gd name="T29" fmla="*/ 610 h 611"/>
                      <a:gd name="T30" fmla="*/ 9 w 36"/>
                      <a:gd name="T31" fmla="*/ 609 h 611"/>
                      <a:gd name="T32" fmla="*/ 6 w 36"/>
                      <a:gd name="T33" fmla="*/ 606 h 611"/>
                      <a:gd name="T34" fmla="*/ 3 w 36"/>
                      <a:gd name="T35" fmla="*/ 603 h 611"/>
                      <a:gd name="T36" fmla="*/ 1 w 36"/>
                      <a:gd name="T37" fmla="*/ 598 h 611"/>
                      <a:gd name="T38" fmla="*/ 0 w 36"/>
                      <a:gd name="T39" fmla="*/ 593 h 611"/>
                      <a:gd name="T40" fmla="*/ 0 w 36"/>
                      <a:gd name="T41" fmla="*/ 18 h 611"/>
                      <a:gd name="T42" fmla="*/ 1 w 36"/>
                      <a:gd name="T43" fmla="*/ 12 h 611"/>
                      <a:gd name="T44" fmla="*/ 3 w 36"/>
                      <a:gd name="T45" fmla="*/ 7 h 611"/>
                      <a:gd name="T46" fmla="*/ 8 w 36"/>
                      <a:gd name="T47" fmla="*/ 3 h 611"/>
                      <a:gd name="T48" fmla="*/ 13 w 36"/>
                      <a:gd name="T49" fmla="*/ 1 h 611"/>
                      <a:gd name="T50" fmla="*/ 19 w 36"/>
                      <a:gd name="T51"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611">
                        <a:moveTo>
                          <a:pt x="19" y="0"/>
                        </a:moveTo>
                        <a:lnTo>
                          <a:pt x="22" y="0"/>
                        </a:lnTo>
                        <a:lnTo>
                          <a:pt x="27" y="2"/>
                        </a:lnTo>
                        <a:lnTo>
                          <a:pt x="31" y="5"/>
                        </a:lnTo>
                        <a:lnTo>
                          <a:pt x="33" y="8"/>
                        </a:lnTo>
                        <a:lnTo>
                          <a:pt x="36" y="13"/>
                        </a:lnTo>
                        <a:lnTo>
                          <a:pt x="36" y="18"/>
                        </a:lnTo>
                        <a:lnTo>
                          <a:pt x="36" y="593"/>
                        </a:lnTo>
                        <a:lnTo>
                          <a:pt x="36" y="598"/>
                        </a:lnTo>
                        <a:lnTo>
                          <a:pt x="33" y="603"/>
                        </a:lnTo>
                        <a:lnTo>
                          <a:pt x="31" y="606"/>
                        </a:lnTo>
                        <a:lnTo>
                          <a:pt x="27" y="609"/>
                        </a:lnTo>
                        <a:lnTo>
                          <a:pt x="22" y="610"/>
                        </a:lnTo>
                        <a:lnTo>
                          <a:pt x="19" y="611"/>
                        </a:lnTo>
                        <a:lnTo>
                          <a:pt x="14" y="610"/>
                        </a:lnTo>
                        <a:lnTo>
                          <a:pt x="9" y="609"/>
                        </a:lnTo>
                        <a:lnTo>
                          <a:pt x="6" y="606"/>
                        </a:lnTo>
                        <a:lnTo>
                          <a:pt x="3" y="603"/>
                        </a:lnTo>
                        <a:lnTo>
                          <a:pt x="1" y="598"/>
                        </a:lnTo>
                        <a:lnTo>
                          <a:pt x="0" y="593"/>
                        </a:lnTo>
                        <a:lnTo>
                          <a:pt x="0" y="18"/>
                        </a:lnTo>
                        <a:lnTo>
                          <a:pt x="1" y="12"/>
                        </a:lnTo>
                        <a:lnTo>
                          <a:pt x="3" y="7"/>
                        </a:lnTo>
                        <a:lnTo>
                          <a:pt x="8" y="3"/>
                        </a:lnTo>
                        <a:lnTo>
                          <a:pt x="13" y="1"/>
                        </a:lnTo>
                        <a:lnTo>
                          <a:pt x="19"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06" name="Freeform 13">
                    <a:extLst>
                      <a:ext uri="{FF2B5EF4-FFF2-40B4-BE49-F238E27FC236}">
                        <a16:creationId xmlns:a16="http://schemas.microsoft.com/office/drawing/2014/main" id="{5453F0FB-B182-A596-30CD-3035C5849D76}"/>
                      </a:ext>
                    </a:extLst>
                  </p:cNvPr>
                  <p:cNvSpPr>
                    <a:spLocks/>
                  </p:cNvSpPr>
                  <p:nvPr/>
                </p:nvSpPr>
                <p:spPr bwMode="auto">
                  <a:xfrm>
                    <a:off x="3894138" y="6078538"/>
                    <a:ext cx="57150" cy="1263650"/>
                  </a:xfrm>
                  <a:custGeom>
                    <a:avLst/>
                    <a:gdLst>
                      <a:gd name="T0" fmla="*/ 18 w 36"/>
                      <a:gd name="T1" fmla="*/ 0 h 796"/>
                      <a:gd name="T2" fmla="*/ 23 w 36"/>
                      <a:gd name="T3" fmla="*/ 2 h 796"/>
                      <a:gd name="T4" fmla="*/ 28 w 36"/>
                      <a:gd name="T5" fmla="*/ 3 h 796"/>
                      <a:gd name="T6" fmla="*/ 32 w 36"/>
                      <a:gd name="T7" fmla="*/ 6 h 796"/>
                      <a:gd name="T8" fmla="*/ 34 w 36"/>
                      <a:gd name="T9" fmla="*/ 10 h 796"/>
                      <a:gd name="T10" fmla="*/ 36 w 36"/>
                      <a:gd name="T11" fmla="*/ 14 h 796"/>
                      <a:gd name="T12" fmla="*/ 36 w 36"/>
                      <a:gd name="T13" fmla="*/ 18 h 796"/>
                      <a:gd name="T14" fmla="*/ 36 w 36"/>
                      <a:gd name="T15" fmla="*/ 778 h 796"/>
                      <a:gd name="T16" fmla="*/ 36 w 36"/>
                      <a:gd name="T17" fmla="*/ 783 h 796"/>
                      <a:gd name="T18" fmla="*/ 34 w 36"/>
                      <a:gd name="T19" fmla="*/ 788 h 796"/>
                      <a:gd name="T20" fmla="*/ 32 w 36"/>
                      <a:gd name="T21" fmla="*/ 791 h 796"/>
                      <a:gd name="T22" fmla="*/ 28 w 36"/>
                      <a:gd name="T23" fmla="*/ 794 h 796"/>
                      <a:gd name="T24" fmla="*/ 23 w 36"/>
                      <a:gd name="T25" fmla="*/ 795 h 796"/>
                      <a:gd name="T26" fmla="*/ 18 w 36"/>
                      <a:gd name="T27" fmla="*/ 796 h 796"/>
                      <a:gd name="T28" fmla="*/ 14 w 36"/>
                      <a:gd name="T29" fmla="*/ 795 h 796"/>
                      <a:gd name="T30" fmla="*/ 10 w 36"/>
                      <a:gd name="T31" fmla="*/ 794 h 796"/>
                      <a:gd name="T32" fmla="*/ 6 w 36"/>
                      <a:gd name="T33" fmla="*/ 791 h 796"/>
                      <a:gd name="T34" fmla="*/ 3 w 36"/>
                      <a:gd name="T35" fmla="*/ 788 h 796"/>
                      <a:gd name="T36" fmla="*/ 2 w 36"/>
                      <a:gd name="T37" fmla="*/ 783 h 796"/>
                      <a:gd name="T38" fmla="*/ 0 w 36"/>
                      <a:gd name="T39" fmla="*/ 778 h 796"/>
                      <a:gd name="T40" fmla="*/ 0 w 36"/>
                      <a:gd name="T41" fmla="*/ 18 h 796"/>
                      <a:gd name="T42" fmla="*/ 2 w 36"/>
                      <a:gd name="T43" fmla="*/ 14 h 796"/>
                      <a:gd name="T44" fmla="*/ 3 w 36"/>
                      <a:gd name="T45" fmla="*/ 10 h 796"/>
                      <a:gd name="T46" fmla="*/ 6 w 36"/>
                      <a:gd name="T47" fmla="*/ 6 h 796"/>
                      <a:gd name="T48" fmla="*/ 10 w 36"/>
                      <a:gd name="T49" fmla="*/ 3 h 796"/>
                      <a:gd name="T50" fmla="*/ 14 w 36"/>
                      <a:gd name="T51" fmla="*/ 2 h 796"/>
                      <a:gd name="T52" fmla="*/ 18 w 36"/>
                      <a:gd name="T5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796">
                        <a:moveTo>
                          <a:pt x="18" y="0"/>
                        </a:moveTo>
                        <a:lnTo>
                          <a:pt x="23" y="2"/>
                        </a:lnTo>
                        <a:lnTo>
                          <a:pt x="28" y="3"/>
                        </a:lnTo>
                        <a:lnTo>
                          <a:pt x="32" y="6"/>
                        </a:lnTo>
                        <a:lnTo>
                          <a:pt x="34" y="10"/>
                        </a:lnTo>
                        <a:lnTo>
                          <a:pt x="36" y="14"/>
                        </a:lnTo>
                        <a:lnTo>
                          <a:pt x="36" y="18"/>
                        </a:lnTo>
                        <a:lnTo>
                          <a:pt x="36" y="778"/>
                        </a:lnTo>
                        <a:lnTo>
                          <a:pt x="36" y="783"/>
                        </a:lnTo>
                        <a:lnTo>
                          <a:pt x="34" y="788"/>
                        </a:lnTo>
                        <a:lnTo>
                          <a:pt x="32" y="791"/>
                        </a:lnTo>
                        <a:lnTo>
                          <a:pt x="28" y="794"/>
                        </a:lnTo>
                        <a:lnTo>
                          <a:pt x="23" y="795"/>
                        </a:lnTo>
                        <a:lnTo>
                          <a:pt x="18" y="796"/>
                        </a:lnTo>
                        <a:lnTo>
                          <a:pt x="14" y="795"/>
                        </a:lnTo>
                        <a:lnTo>
                          <a:pt x="10" y="794"/>
                        </a:lnTo>
                        <a:lnTo>
                          <a:pt x="6" y="791"/>
                        </a:lnTo>
                        <a:lnTo>
                          <a:pt x="3" y="788"/>
                        </a:lnTo>
                        <a:lnTo>
                          <a:pt x="2" y="783"/>
                        </a:lnTo>
                        <a:lnTo>
                          <a:pt x="0" y="778"/>
                        </a:lnTo>
                        <a:lnTo>
                          <a:pt x="0" y="18"/>
                        </a:lnTo>
                        <a:lnTo>
                          <a:pt x="2" y="14"/>
                        </a:lnTo>
                        <a:lnTo>
                          <a:pt x="3" y="10"/>
                        </a:lnTo>
                        <a:lnTo>
                          <a:pt x="6" y="6"/>
                        </a:lnTo>
                        <a:lnTo>
                          <a:pt x="10" y="3"/>
                        </a:lnTo>
                        <a:lnTo>
                          <a:pt x="14" y="2"/>
                        </a:lnTo>
                        <a:lnTo>
                          <a:pt x="18"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sp>
              <p:nvSpPr>
                <p:cNvPr id="199" name="Freeform 23">
                  <a:extLst>
                    <a:ext uri="{FF2B5EF4-FFF2-40B4-BE49-F238E27FC236}">
                      <a16:creationId xmlns:a16="http://schemas.microsoft.com/office/drawing/2014/main" id="{38B7F63A-00EA-64D4-E13E-F7FC87A62039}"/>
                    </a:ext>
                  </a:extLst>
                </p:cNvPr>
                <p:cNvSpPr>
                  <a:spLocks noEditPoints="1"/>
                </p:cNvSpPr>
                <p:nvPr/>
              </p:nvSpPr>
              <p:spPr bwMode="auto">
                <a:xfrm>
                  <a:off x="5589640" y="2132058"/>
                  <a:ext cx="319929" cy="319929"/>
                </a:xfrm>
                <a:custGeom>
                  <a:avLst/>
                  <a:gdLst>
                    <a:gd name="T0" fmla="*/ 901 w 1070"/>
                    <a:gd name="T1" fmla="*/ 879 h 1070"/>
                    <a:gd name="T2" fmla="*/ 993 w 1070"/>
                    <a:gd name="T3" fmla="*/ 741 h 1070"/>
                    <a:gd name="T4" fmla="*/ 1035 w 1070"/>
                    <a:gd name="T5" fmla="*/ 580 h 1070"/>
                    <a:gd name="T6" fmla="*/ 796 w 1070"/>
                    <a:gd name="T7" fmla="*/ 773 h 1070"/>
                    <a:gd name="T8" fmla="*/ 1028 w 1070"/>
                    <a:gd name="T9" fmla="*/ 439 h 1070"/>
                    <a:gd name="T10" fmla="*/ 901 w 1070"/>
                    <a:gd name="T11" fmla="*/ 192 h 1070"/>
                    <a:gd name="T12" fmla="*/ 987 w 1070"/>
                    <a:gd name="T13" fmla="*/ 319 h 1070"/>
                    <a:gd name="T14" fmla="*/ 935 w 1070"/>
                    <a:gd name="T15" fmla="*/ 232 h 1070"/>
                    <a:gd name="T16" fmla="*/ 551 w 1070"/>
                    <a:gd name="T17" fmla="*/ 283 h 1070"/>
                    <a:gd name="T18" fmla="*/ 839 w 1070"/>
                    <a:gd name="T19" fmla="*/ 136 h 1070"/>
                    <a:gd name="T20" fmla="*/ 551 w 1070"/>
                    <a:gd name="T21" fmla="*/ 33 h 1070"/>
                    <a:gd name="T22" fmla="*/ 666 w 1070"/>
                    <a:gd name="T23" fmla="*/ 50 h 1070"/>
                    <a:gd name="T24" fmla="*/ 519 w 1070"/>
                    <a:gd name="T25" fmla="*/ 33 h 1070"/>
                    <a:gd name="T26" fmla="*/ 359 w 1070"/>
                    <a:gd name="T27" fmla="*/ 64 h 1070"/>
                    <a:gd name="T28" fmla="*/ 220 w 1070"/>
                    <a:gd name="T29" fmla="*/ 143 h 1070"/>
                    <a:gd name="T30" fmla="*/ 109 w 1070"/>
                    <a:gd name="T31" fmla="*/ 269 h 1070"/>
                    <a:gd name="T32" fmla="*/ 44 w 1070"/>
                    <a:gd name="T33" fmla="*/ 423 h 1070"/>
                    <a:gd name="T34" fmla="*/ 34 w 1070"/>
                    <a:gd name="T35" fmla="*/ 592 h 1070"/>
                    <a:gd name="T36" fmla="*/ 81 w 1070"/>
                    <a:gd name="T37" fmla="*/ 753 h 1070"/>
                    <a:gd name="T38" fmla="*/ 179 w 1070"/>
                    <a:gd name="T39" fmla="*/ 891 h 1070"/>
                    <a:gd name="T40" fmla="*/ 316 w 1070"/>
                    <a:gd name="T41" fmla="*/ 989 h 1070"/>
                    <a:gd name="T42" fmla="*/ 473 w 1070"/>
                    <a:gd name="T43" fmla="*/ 1034 h 1070"/>
                    <a:gd name="T44" fmla="*/ 635 w 1070"/>
                    <a:gd name="T45" fmla="*/ 1028 h 1070"/>
                    <a:gd name="T46" fmla="*/ 788 w 1070"/>
                    <a:gd name="T47" fmla="*/ 970 h 1070"/>
                    <a:gd name="T48" fmla="*/ 785 w 1070"/>
                    <a:gd name="T49" fmla="*/ 808 h 1070"/>
                    <a:gd name="T50" fmla="*/ 653 w 1070"/>
                    <a:gd name="T51" fmla="*/ 677 h 1070"/>
                    <a:gd name="T52" fmla="*/ 523 w 1070"/>
                    <a:gd name="T53" fmla="*/ 548 h 1070"/>
                    <a:gd name="T54" fmla="*/ 520 w 1070"/>
                    <a:gd name="T55" fmla="*/ 541 h 1070"/>
                    <a:gd name="T56" fmla="*/ 519 w 1070"/>
                    <a:gd name="T57" fmla="*/ 33 h 1070"/>
                    <a:gd name="T58" fmla="*/ 640 w 1070"/>
                    <a:gd name="T59" fmla="*/ 10 h 1070"/>
                    <a:gd name="T60" fmla="*/ 787 w 1070"/>
                    <a:gd name="T61" fmla="*/ 63 h 1070"/>
                    <a:gd name="T62" fmla="*/ 913 w 1070"/>
                    <a:gd name="T63" fmla="*/ 157 h 1070"/>
                    <a:gd name="T64" fmla="*/ 1008 w 1070"/>
                    <a:gd name="T65" fmla="*/ 283 h 1070"/>
                    <a:gd name="T66" fmla="*/ 1059 w 1070"/>
                    <a:gd name="T67" fmla="*/ 431 h 1070"/>
                    <a:gd name="T68" fmla="*/ 1068 w 1070"/>
                    <a:gd name="T69" fmla="*/ 589 h 1070"/>
                    <a:gd name="T70" fmla="*/ 1029 w 1070"/>
                    <a:gd name="T71" fmla="*/ 741 h 1070"/>
                    <a:gd name="T72" fmla="*/ 949 w 1070"/>
                    <a:gd name="T73" fmla="*/ 875 h 1070"/>
                    <a:gd name="T74" fmla="*/ 829 w 1070"/>
                    <a:gd name="T75" fmla="*/ 983 h 1070"/>
                    <a:gd name="T76" fmla="*/ 688 w 1070"/>
                    <a:gd name="T77" fmla="*/ 1049 h 1070"/>
                    <a:gd name="T78" fmla="*/ 534 w 1070"/>
                    <a:gd name="T79" fmla="*/ 1070 h 1070"/>
                    <a:gd name="T80" fmla="*/ 382 w 1070"/>
                    <a:gd name="T81" fmla="*/ 1049 h 1070"/>
                    <a:gd name="T82" fmla="*/ 241 w 1070"/>
                    <a:gd name="T83" fmla="*/ 983 h 1070"/>
                    <a:gd name="T84" fmla="*/ 121 w 1070"/>
                    <a:gd name="T85" fmla="*/ 875 h 1070"/>
                    <a:gd name="T86" fmla="*/ 39 w 1070"/>
                    <a:gd name="T87" fmla="*/ 741 h 1070"/>
                    <a:gd name="T88" fmla="*/ 2 w 1070"/>
                    <a:gd name="T89" fmla="*/ 589 h 1070"/>
                    <a:gd name="T90" fmla="*/ 9 w 1070"/>
                    <a:gd name="T91" fmla="*/ 431 h 1070"/>
                    <a:gd name="T92" fmla="*/ 62 w 1070"/>
                    <a:gd name="T93" fmla="*/ 283 h 1070"/>
                    <a:gd name="T94" fmla="*/ 157 w 1070"/>
                    <a:gd name="T95" fmla="*/ 157 h 1070"/>
                    <a:gd name="T96" fmla="*/ 282 w 1070"/>
                    <a:gd name="T97" fmla="*/ 63 h 1070"/>
                    <a:gd name="T98" fmla="*/ 430 w 1070"/>
                    <a:gd name="T99" fmla="*/ 1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70" h="1070">
                      <a:moveTo>
                        <a:pt x="1035" y="580"/>
                      </a:moveTo>
                      <a:lnTo>
                        <a:pt x="818" y="797"/>
                      </a:lnTo>
                      <a:lnTo>
                        <a:pt x="901" y="879"/>
                      </a:lnTo>
                      <a:lnTo>
                        <a:pt x="938" y="837"/>
                      </a:lnTo>
                      <a:lnTo>
                        <a:pt x="968" y="790"/>
                      </a:lnTo>
                      <a:lnTo>
                        <a:pt x="993" y="741"/>
                      </a:lnTo>
                      <a:lnTo>
                        <a:pt x="1014" y="689"/>
                      </a:lnTo>
                      <a:lnTo>
                        <a:pt x="1028" y="635"/>
                      </a:lnTo>
                      <a:lnTo>
                        <a:pt x="1035" y="580"/>
                      </a:lnTo>
                      <a:close/>
                      <a:moveTo>
                        <a:pt x="1003" y="350"/>
                      </a:moveTo>
                      <a:lnTo>
                        <a:pt x="688" y="665"/>
                      </a:lnTo>
                      <a:lnTo>
                        <a:pt x="796" y="773"/>
                      </a:lnTo>
                      <a:lnTo>
                        <a:pt x="1038" y="532"/>
                      </a:lnTo>
                      <a:lnTo>
                        <a:pt x="1035" y="486"/>
                      </a:lnTo>
                      <a:lnTo>
                        <a:pt x="1028" y="439"/>
                      </a:lnTo>
                      <a:lnTo>
                        <a:pt x="1017" y="395"/>
                      </a:lnTo>
                      <a:lnTo>
                        <a:pt x="1003" y="350"/>
                      </a:lnTo>
                      <a:close/>
                      <a:moveTo>
                        <a:pt x="901" y="192"/>
                      </a:moveTo>
                      <a:lnTo>
                        <a:pt x="557" y="535"/>
                      </a:lnTo>
                      <a:lnTo>
                        <a:pt x="665" y="643"/>
                      </a:lnTo>
                      <a:lnTo>
                        <a:pt x="987" y="319"/>
                      </a:lnTo>
                      <a:lnTo>
                        <a:pt x="989" y="318"/>
                      </a:lnTo>
                      <a:lnTo>
                        <a:pt x="965" y="274"/>
                      </a:lnTo>
                      <a:lnTo>
                        <a:pt x="935" y="232"/>
                      </a:lnTo>
                      <a:lnTo>
                        <a:pt x="901" y="192"/>
                      </a:lnTo>
                      <a:close/>
                      <a:moveTo>
                        <a:pt x="752" y="82"/>
                      </a:moveTo>
                      <a:lnTo>
                        <a:pt x="551" y="283"/>
                      </a:lnTo>
                      <a:lnTo>
                        <a:pt x="551" y="496"/>
                      </a:lnTo>
                      <a:lnTo>
                        <a:pt x="878" y="169"/>
                      </a:lnTo>
                      <a:lnTo>
                        <a:pt x="839" y="136"/>
                      </a:lnTo>
                      <a:lnTo>
                        <a:pt x="797" y="106"/>
                      </a:lnTo>
                      <a:lnTo>
                        <a:pt x="752" y="82"/>
                      </a:lnTo>
                      <a:close/>
                      <a:moveTo>
                        <a:pt x="551" y="33"/>
                      </a:moveTo>
                      <a:lnTo>
                        <a:pt x="551" y="238"/>
                      </a:lnTo>
                      <a:lnTo>
                        <a:pt x="720" y="67"/>
                      </a:lnTo>
                      <a:lnTo>
                        <a:pt x="666" y="50"/>
                      </a:lnTo>
                      <a:lnTo>
                        <a:pt x="609" y="39"/>
                      </a:lnTo>
                      <a:lnTo>
                        <a:pt x="551" y="33"/>
                      </a:lnTo>
                      <a:close/>
                      <a:moveTo>
                        <a:pt x="519" y="33"/>
                      </a:moveTo>
                      <a:lnTo>
                        <a:pt x="464" y="38"/>
                      </a:lnTo>
                      <a:lnTo>
                        <a:pt x="411" y="48"/>
                      </a:lnTo>
                      <a:lnTo>
                        <a:pt x="359" y="64"/>
                      </a:lnTo>
                      <a:lnTo>
                        <a:pt x="310" y="85"/>
                      </a:lnTo>
                      <a:lnTo>
                        <a:pt x="263" y="112"/>
                      </a:lnTo>
                      <a:lnTo>
                        <a:pt x="220" y="143"/>
                      </a:lnTo>
                      <a:lnTo>
                        <a:pt x="179" y="180"/>
                      </a:lnTo>
                      <a:lnTo>
                        <a:pt x="141" y="222"/>
                      </a:lnTo>
                      <a:lnTo>
                        <a:pt x="109" y="269"/>
                      </a:lnTo>
                      <a:lnTo>
                        <a:pt x="81" y="318"/>
                      </a:lnTo>
                      <a:lnTo>
                        <a:pt x="59" y="369"/>
                      </a:lnTo>
                      <a:lnTo>
                        <a:pt x="44" y="423"/>
                      </a:lnTo>
                      <a:lnTo>
                        <a:pt x="34" y="478"/>
                      </a:lnTo>
                      <a:lnTo>
                        <a:pt x="32" y="536"/>
                      </a:lnTo>
                      <a:lnTo>
                        <a:pt x="34" y="592"/>
                      </a:lnTo>
                      <a:lnTo>
                        <a:pt x="44" y="649"/>
                      </a:lnTo>
                      <a:lnTo>
                        <a:pt x="59" y="701"/>
                      </a:lnTo>
                      <a:lnTo>
                        <a:pt x="81" y="753"/>
                      </a:lnTo>
                      <a:lnTo>
                        <a:pt x="109" y="802"/>
                      </a:lnTo>
                      <a:lnTo>
                        <a:pt x="141" y="849"/>
                      </a:lnTo>
                      <a:lnTo>
                        <a:pt x="179" y="891"/>
                      </a:lnTo>
                      <a:lnTo>
                        <a:pt x="221" y="929"/>
                      </a:lnTo>
                      <a:lnTo>
                        <a:pt x="268" y="961"/>
                      </a:lnTo>
                      <a:lnTo>
                        <a:pt x="316" y="989"/>
                      </a:lnTo>
                      <a:lnTo>
                        <a:pt x="368" y="1009"/>
                      </a:lnTo>
                      <a:lnTo>
                        <a:pt x="419" y="1025"/>
                      </a:lnTo>
                      <a:lnTo>
                        <a:pt x="473" y="1034"/>
                      </a:lnTo>
                      <a:lnTo>
                        <a:pt x="527" y="1038"/>
                      </a:lnTo>
                      <a:lnTo>
                        <a:pt x="581" y="1036"/>
                      </a:lnTo>
                      <a:lnTo>
                        <a:pt x="635" y="1028"/>
                      </a:lnTo>
                      <a:lnTo>
                        <a:pt x="688" y="1014"/>
                      </a:lnTo>
                      <a:lnTo>
                        <a:pt x="738" y="995"/>
                      </a:lnTo>
                      <a:lnTo>
                        <a:pt x="788" y="970"/>
                      </a:lnTo>
                      <a:lnTo>
                        <a:pt x="835" y="939"/>
                      </a:lnTo>
                      <a:lnTo>
                        <a:pt x="878" y="903"/>
                      </a:lnTo>
                      <a:lnTo>
                        <a:pt x="785" y="808"/>
                      </a:lnTo>
                      <a:lnTo>
                        <a:pt x="785" y="808"/>
                      </a:lnTo>
                      <a:lnTo>
                        <a:pt x="785" y="808"/>
                      </a:lnTo>
                      <a:lnTo>
                        <a:pt x="653" y="677"/>
                      </a:lnTo>
                      <a:lnTo>
                        <a:pt x="653" y="676"/>
                      </a:lnTo>
                      <a:lnTo>
                        <a:pt x="653" y="676"/>
                      </a:lnTo>
                      <a:lnTo>
                        <a:pt x="523" y="548"/>
                      </a:lnTo>
                      <a:lnTo>
                        <a:pt x="523" y="547"/>
                      </a:lnTo>
                      <a:lnTo>
                        <a:pt x="521" y="544"/>
                      </a:lnTo>
                      <a:lnTo>
                        <a:pt x="520" y="541"/>
                      </a:lnTo>
                      <a:lnTo>
                        <a:pt x="519" y="537"/>
                      </a:lnTo>
                      <a:lnTo>
                        <a:pt x="519" y="536"/>
                      </a:lnTo>
                      <a:lnTo>
                        <a:pt x="519" y="33"/>
                      </a:lnTo>
                      <a:close/>
                      <a:moveTo>
                        <a:pt x="534" y="0"/>
                      </a:moveTo>
                      <a:lnTo>
                        <a:pt x="588" y="3"/>
                      </a:lnTo>
                      <a:lnTo>
                        <a:pt x="640" y="10"/>
                      </a:lnTo>
                      <a:lnTo>
                        <a:pt x="690" y="23"/>
                      </a:lnTo>
                      <a:lnTo>
                        <a:pt x="739" y="41"/>
                      </a:lnTo>
                      <a:lnTo>
                        <a:pt x="787" y="63"/>
                      </a:lnTo>
                      <a:lnTo>
                        <a:pt x="832" y="90"/>
                      </a:lnTo>
                      <a:lnTo>
                        <a:pt x="874" y="121"/>
                      </a:lnTo>
                      <a:lnTo>
                        <a:pt x="913" y="157"/>
                      </a:lnTo>
                      <a:lnTo>
                        <a:pt x="949" y="197"/>
                      </a:lnTo>
                      <a:lnTo>
                        <a:pt x="980" y="239"/>
                      </a:lnTo>
                      <a:lnTo>
                        <a:pt x="1008" y="283"/>
                      </a:lnTo>
                      <a:lnTo>
                        <a:pt x="1029" y="331"/>
                      </a:lnTo>
                      <a:lnTo>
                        <a:pt x="1047" y="379"/>
                      </a:lnTo>
                      <a:lnTo>
                        <a:pt x="1059" y="431"/>
                      </a:lnTo>
                      <a:lnTo>
                        <a:pt x="1068" y="482"/>
                      </a:lnTo>
                      <a:lnTo>
                        <a:pt x="1070" y="536"/>
                      </a:lnTo>
                      <a:lnTo>
                        <a:pt x="1068" y="589"/>
                      </a:lnTo>
                      <a:lnTo>
                        <a:pt x="1059" y="640"/>
                      </a:lnTo>
                      <a:lnTo>
                        <a:pt x="1047" y="692"/>
                      </a:lnTo>
                      <a:lnTo>
                        <a:pt x="1029" y="741"/>
                      </a:lnTo>
                      <a:lnTo>
                        <a:pt x="1008" y="788"/>
                      </a:lnTo>
                      <a:lnTo>
                        <a:pt x="980" y="832"/>
                      </a:lnTo>
                      <a:lnTo>
                        <a:pt x="949" y="875"/>
                      </a:lnTo>
                      <a:lnTo>
                        <a:pt x="913" y="913"/>
                      </a:lnTo>
                      <a:lnTo>
                        <a:pt x="872" y="951"/>
                      </a:lnTo>
                      <a:lnTo>
                        <a:pt x="829" y="983"/>
                      </a:lnTo>
                      <a:lnTo>
                        <a:pt x="784" y="1009"/>
                      </a:lnTo>
                      <a:lnTo>
                        <a:pt x="736" y="1031"/>
                      </a:lnTo>
                      <a:lnTo>
                        <a:pt x="688" y="1049"/>
                      </a:lnTo>
                      <a:lnTo>
                        <a:pt x="637" y="1061"/>
                      </a:lnTo>
                      <a:lnTo>
                        <a:pt x="586" y="1068"/>
                      </a:lnTo>
                      <a:lnTo>
                        <a:pt x="534" y="1070"/>
                      </a:lnTo>
                      <a:lnTo>
                        <a:pt x="483" y="1068"/>
                      </a:lnTo>
                      <a:lnTo>
                        <a:pt x="432" y="1061"/>
                      </a:lnTo>
                      <a:lnTo>
                        <a:pt x="382" y="1049"/>
                      </a:lnTo>
                      <a:lnTo>
                        <a:pt x="333" y="1031"/>
                      </a:lnTo>
                      <a:lnTo>
                        <a:pt x="286" y="1009"/>
                      </a:lnTo>
                      <a:lnTo>
                        <a:pt x="241" y="983"/>
                      </a:lnTo>
                      <a:lnTo>
                        <a:pt x="196" y="951"/>
                      </a:lnTo>
                      <a:lnTo>
                        <a:pt x="157" y="913"/>
                      </a:lnTo>
                      <a:lnTo>
                        <a:pt x="121" y="875"/>
                      </a:lnTo>
                      <a:lnTo>
                        <a:pt x="88" y="832"/>
                      </a:lnTo>
                      <a:lnTo>
                        <a:pt x="62" y="788"/>
                      </a:lnTo>
                      <a:lnTo>
                        <a:pt x="39" y="741"/>
                      </a:lnTo>
                      <a:lnTo>
                        <a:pt x="22" y="692"/>
                      </a:lnTo>
                      <a:lnTo>
                        <a:pt x="9" y="640"/>
                      </a:lnTo>
                      <a:lnTo>
                        <a:pt x="2" y="589"/>
                      </a:lnTo>
                      <a:lnTo>
                        <a:pt x="0" y="536"/>
                      </a:lnTo>
                      <a:lnTo>
                        <a:pt x="2" y="482"/>
                      </a:lnTo>
                      <a:lnTo>
                        <a:pt x="9" y="431"/>
                      </a:lnTo>
                      <a:lnTo>
                        <a:pt x="22" y="379"/>
                      </a:lnTo>
                      <a:lnTo>
                        <a:pt x="39" y="331"/>
                      </a:lnTo>
                      <a:lnTo>
                        <a:pt x="62" y="283"/>
                      </a:lnTo>
                      <a:lnTo>
                        <a:pt x="88" y="239"/>
                      </a:lnTo>
                      <a:lnTo>
                        <a:pt x="121" y="197"/>
                      </a:lnTo>
                      <a:lnTo>
                        <a:pt x="157" y="157"/>
                      </a:lnTo>
                      <a:lnTo>
                        <a:pt x="195" y="121"/>
                      </a:lnTo>
                      <a:lnTo>
                        <a:pt x="238" y="90"/>
                      </a:lnTo>
                      <a:lnTo>
                        <a:pt x="282" y="63"/>
                      </a:lnTo>
                      <a:lnTo>
                        <a:pt x="329" y="41"/>
                      </a:lnTo>
                      <a:lnTo>
                        <a:pt x="378" y="23"/>
                      </a:lnTo>
                      <a:lnTo>
                        <a:pt x="430" y="10"/>
                      </a:lnTo>
                      <a:lnTo>
                        <a:pt x="481" y="3"/>
                      </a:lnTo>
                      <a:lnTo>
                        <a:pt x="534"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00" name="Freeform 24">
                  <a:extLst>
                    <a:ext uri="{FF2B5EF4-FFF2-40B4-BE49-F238E27FC236}">
                      <a16:creationId xmlns:a16="http://schemas.microsoft.com/office/drawing/2014/main" id="{C7213E6E-B040-C759-C393-6C32B42E8251}"/>
                    </a:ext>
                  </a:extLst>
                </p:cNvPr>
                <p:cNvSpPr>
                  <a:spLocks noEditPoints="1"/>
                </p:cNvSpPr>
                <p:nvPr/>
              </p:nvSpPr>
              <p:spPr bwMode="auto">
                <a:xfrm>
                  <a:off x="6159883" y="1904125"/>
                  <a:ext cx="325013" cy="231725"/>
                </a:xfrm>
                <a:custGeom>
                  <a:avLst/>
                  <a:gdLst>
                    <a:gd name="T0" fmla="*/ 931 w 1087"/>
                    <a:gd name="T1" fmla="*/ 302 h 775"/>
                    <a:gd name="T2" fmla="*/ 895 w 1087"/>
                    <a:gd name="T3" fmla="*/ 347 h 775"/>
                    <a:gd name="T4" fmla="*/ 903 w 1087"/>
                    <a:gd name="T5" fmla="*/ 407 h 775"/>
                    <a:gd name="T6" fmla="*/ 949 w 1087"/>
                    <a:gd name="T7" fmla="*/ 443 h 775"/>
                    <a:gd name="T8" fmla="*/ 1009 w 1087"/>
                    <a:gd name="T9" fmla="*/ 435 h 775"/>
                    <a:gd name="T10" fmla="*/ 1045 w 1087"/>
                    <a:gd name="T11" fmla="*/ 389 h 775"/>
                    <a:gd name="T12" fmla="*/ 1036 w 1087"/>
                    <a:gd name="T13" fmla="*/ 329 h 775"/>
                    <a:gd name="T14" fmla="*/ 991 w 1087"/>
                    <a:gd name="T15" fmla="*/ 293 h 775"/>
                    <a:gd name="T16" fmla="*/ 256 w 1087"/>
                    <a:gd name="T17" fmla="*/ 1 h 775"/>
                    <a:gd name="T18" fmla="*/ 267 w 1087"/>
                    <a:gd name="T19" fmla="*/ 12 h 775"/>
                    <a:gd name="T20" fmla="*/ 452 w 1087"/>
                    <a:gd name="T21" fmla="*/ 191 h 775"/>
                    <a:gd name="T22" fmla="*/ 461 w 1087"/>
                    <a:gd name="T23" fmla="*/ 179 h 775"/>
                    <a:gd name="T24" fmla="*/ 479 w 1087"/>
                    <a:gd name="T25" fmla="*/ 178 h 775"/>
                    <a:gd name="T26" fmla="*/ 569 w 1087"/>
                    <a:gd name="T27" fmla="*/ 403 h 775"/>
                    <a:gd name="T28" fmla="*/ 661 w 1087"/>
                    <a:gd name="T29" fmla="*/ 102 h 775"/>
                    <a:gd name="T30" fmla="*/ 674 w 1087"/>
                    <a:gd name="T31" fmla="*/ 96 h 775"/>
                    <a:gd name="T32" fmla="*/ 687 w 1087"/>
                    <a:gd name="T33" fmla="*/ 100 h 775"/>
                    <a:gd name="T34" fmla="*/ 771 w 1087"/>
                    <a:gd name="T35" fmla="*/ 351 h 775"/>
                    <a:gd name="T36" fmla="*/ 876 w 1087"/>
                    <a:gd name="T37" fmla="*/ 300 h 775"/>
                    <a:gd name="T38" fmla="*/ 942 w 1087"/>
                    <a:gd name="T39" fmla="*/ 255 h 775"/>
                    <a:gd name="T40" fmla="*/ 1021 w 1087"/>
                    <a:gd name="T41" fmla="*/ 263 h 775"/>
                    <a:gd name="T42" fmla="*/ 1075 w 1087"/>
                    <a:gd name="T43" fmla="*/ 317 h 775"/>
                    <a:gd name="T44" fmla="*/ 1083 w 1087"/>
                    <a:gd name="T45" fmla="*/ 395 h 775"/>
                    <a:gd name="T46" fmla="*/ 1042 w 1087"/>
                    <a:gd name="T47" fmla="*/ 459 h 775"/>
                    <a:gd name="T48" fmla="*/ 970 w 1087"/>
                    <a:gd name="T49" fmla="*/ 484 h 775"/>
                    <a:gd name="T50" fmla="*/ 895 w 1087"/>
                    <a:gd name="T51" fmla="*/ 457 h 775"/>
                    <a:gd name="T52" fmla="*/ 855 w 1087"/>
                    <a:gd name="T53" fmla="*/ 389 h 775"/>
                    <a:gd name="T54" fmla="*/ 747 w 1087"/>
                    <a:gd name="T55" fmla="*/ 387 h 775"/>
                    <a:gd name="T56" fmla="*/ 738 w 1087"/>
                    <a:gd name="T57" fmla="*/ 376 h 775"/>
                    <a:gd name="T58" fmla="*/ 587 w 1087"/>
                    <a:gd name="T59" fmla="*/ 475 h 775"/>
                    <a:gd name="T60" fmla="*/ 576 w 1087"/>
                    <a:gd name="T61" fmla="*/ 484 h 775"/>
                    <a:gd name="T62" fmla="*/ 562 w 1087"/>
                    <a:gd name="T63" fmla="*/ 483 h 775"/>
                    <a:gd name="T64" fmla="*/ 552 w 1087"/>
                    <a:gd name="T65" fmla="*/ 472 h 775"/>
                    <a:gd name="T66" fmla="*/ 351 w 1087"/>
                    <a:gd name="T67" fmla="*/ 765 h 775"/>
                    <a:gd name="T68" fmla="*/ 339 w 1087"/>
                    <a:gd name="T69" fmla="*/ 775 h 775"/>
                    <a:gd name="T70" fmla="*/ 327 w 1087"/>
                    <a:gd name="T71" fmla="*/ 774 h 775"/>
                    <a:gd name="T72" fmla="*/ 316 w 1087"/>
                    <a:gd name="T73" fmla="*/ 763 h 775"/>
                    <a:gd name="T74" fmla="*/ 112 w 1087"/>
                    <a:gd name="T75" fmla="*/ 576 h 775"/>
                    <a:gd name="T76" fmla="*/ 104 w 1087"/>
                    <a:gd name="T77" fmla="*/ 588 h 775"/>
                    <a:gd name="T78" fmla="*/ 94 w 1087"/>
                    <a:gd name="T79" fmla="*/ 590 h 775"/>
                    <a:gd name="T80" fmla="*/ 80 w 1087"/>
                    <a:gd name="T81" fmla="*/ 586 h 775"/>
                    <a:gd name="T82" fmla="*/ 0 w 1087"/>
                    <a:gd name="T83" fmla="*/ 324 h 775"/>
                    <a:gd name="T84" fmla="*/ 14 w 1087"/>
                    <a:gd name="T85" fmla="*/ 299 h 775"/>
                    <a:gd name="T86" fmla="*/ 38 w 1087"/>
                    <a:gd name="T87" fmla="*/ 312 h 775"/>
                    <a:gd name="T88" fmla="*/ 234 w 1087"/>
                    <a:gd name="T89" fmla="*/ 6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7" h="775">
                      <a:moveTo>
                        <a:pt x="970" y="291"/>
                      </a:moveTo>
                      <a:lnTo>
                        <a:pt x="949" y="293"/>
                      </a:lnTo>
                      <a:lnTo>
                        <a:pt x="931" y="302"/>
                      </a:lnTo>
                      <a:lnTo>
                        <a:pt x="915" y="314"/>
                      </a:lnTo>
                      <a:lnTo>
                        <a:pt x="903" y="329"/>
                      </a:lnTo>
                      <a:lnTo>
                        <a:pt x="895" y="347"/>
                      </a:lnTo>
                      <a:lnTo>
                        <a:pt x="892" y="368"/>
                      </a:lnTo>
                      <a:lnTo>
                        <a:pt x="895" y="389"/>
                      </a:lnTo>
                      <a:lnTo>
                        <a:pt x="903" y="407"/>
                      </a:lnTo>
                      <a:lnTo>
                        <a:pt x="915" y="423"/>
                      </a:lnTo>
                      <a:lnTo>
                        <a:pt x="931" y="435"/>
                      </a:lnTo>
                      <a:lnTo>
                        <a:pt x="949" y="443"/>
                      </a:lnTo>
                      <a:lnTo>
                        <a:pt x="970" y="445"/>
                      </a:lnTo>
                      <a:lnTo>
                        <a:pt x="991" y="443"/>
                      </a:lnTo>
                      <a:lnTo>
                        <a:pt x="1009" y="435"/>
                      </a:lnTo>
                      <a:lnTo>
                        <a:pt x="1024" y="423"/>
                      </a:lnTo>
                      <a:lnTo>
                        <a:pt x="1036" y="407"/>
                      </a:lnTo>
                      <a:lnTo>
                        <a:pt x="1045" y="389"/>
                      </a:lnTo>
                      <a:lnTo>
                        <a:pt x="1047" y="368"/>
                      </a:lnTo>
                      <a:lnTo>
                        <a:pt x="1045" y="347"/>
                      </a:lnTo>
                      <a:lnTo>
                        <a:pt x="1036" y="329"/>
                      </a:lnTo>
                      <a:lnTo>
                        <a:pt x="1024" y="314"/>
                      </a:lnTo>
                      <a:lnTo>
                        <a:pt x="1009" y="302"/>
                      </a:lnTo>
                      <a:lnTo>
                        <a:pt x="991" y="293"/>
                      </a:lnTo>
                      <a:lnTo>
                        <a:pt x="970" y="291"/>
                      </a:lnTo>
                      <a:close/>
                      <a:moveTo>
                        <a:pt x="250" y="0"/>
                      </a:moveTo>
                      <a:lnTo>
                        <a:pt x="256" y="1"/>
                      </a:lnTo>
                      <a:lnTo>
                        <a:pt x="261" y="3"/>
                      </a:lnTo>
                      <a:lnTo>
                        <a:pt x="264" y="7"/>
                      </a:lnTo>
                      <a:lnTo>
                        <a:pt x="267" y="12"/>
                      </a:lnTo>
                      <a:lnTo>
                        <a:pt x="268" y="16"/>
                      </a:lnTo>
                      <a:lnTo>
                        <a:pt x="340" y="647"/>
                      </a:lnTo>
                      <a:lnTo>
                        <a:pt x="452" y="191"/>
                      </a:lnTo>
                      <a:lnTo>
                        <a:pt x="455" y="187"/>
                      </a:lnTo>
                      <a:lnTo>
                        <a:pt x="457" y="183"/>
                      </a:lnTo>
                      <a:lnTo>
                        <a:pt x="461" y="179"/>
                      </a:lnTo>
                      <a:lnTo>
                        <a:pt x="466" y="178"/>
                      </a:lnTo>
                      <a:lnTo>
                        <a:pt x="470" y="177"/>
                      </a:lnTo>
                      <a:lnTo>
                        <a:pt x="479" y="178"/>
                      </a:lnTo>
                      <a:lnTo>
                        <a:pt x="486" y="183"/>
                      </a:lnTo>
                      <a:lnTo>
                        <a:pt x="490" y="189"/>
                      </a:lnTo>
                      <a:lnTo>
                        <a:pt x="569" y="403"/>
                      </a:lnTo>
                      <a:lnTo>
                        <a:pt x="656" y="110"/>
                      </a:lnTo>
                      <a:lnTo>
                        <a:pt x="657" y="105"/>
                      </a:lnTo>
                      <a:lnTo>
                        <a:pt x="661" y="102"/>
                      </a:lnTo>
                      <a:lnTo>
                        <a:pt x="665" y="98"/>
                      </a:lnTo>
                      <a:lnTo>
                        <a:pt x="669" y="97"/>
                      </a:lnTo>
                      <a:lnTo>
                        <a:pt x="674" y="96"/>
                      </a:lnTo>
                      <a:lnTo>
                        <a:pt x="679" y="97"/>
                      </a:lnTo>
                      <a:lnTo>
                        <a:pt x="684" y="98"/>
                      </a:lnTo>
                      <a:lnTo>
                        <a:pt x="687" y="100"/>
                      </a:lnTo>
                      <a:lnTo>
                        <a:pt x="691" y="105"/>
                      </a:lnTo>
                      <a:lnTo>
                        <a:pt x="693" y="109"/>
                      </a:lnTo>
                      <a:lnTo>
                        <a:pt x="771" y="351"/>
                      </a:lnTo>
                      <a:lnTo>
                        <a:pt x="855" y="351"/>
                      </a:lnTo>
                      <a:lnTo>
                        <a:pt x="862" y="324"/>
                      </a:lnTo>
                      <a:lnTo>
                        <a:pt x="876" y="300"/>
                      </a:lnTo>
                      <a:lnTo>
                        <a:pt x="894" y="280"/>
                      </a:lnTo>
                      <a:lnTo>
                        <a:pt x="916" y="264"/>
                      </a:lnTo>
                      <a:lnTo>
                        <a:pt x="942" y="255"/>
                      </a:lnTo>
                      <a:lnTo>
                        <a:pt x="970" y="251"/>
                      </a:lnTo>
                      <a:lnTo>
                        <a:pt x="997" y="255"/>
                      </a:lnTo>
                      <a:lnTo>
                        <a:pt x="1021" y="263"/>
                      </a:lnTo>
                      <a:lnTo>
                        <a:pt x="1042" y="278"/>
                      </a:lnTo>
                      <a:lnTo>
                        <a:pt x="1060" y="296"/>
                      </a:lnTo>
                      <a:lnTo>
                        <a:pt x="1075" y="317"/>
                      </a:lnTo>
                      <a:lnTo>
                        <a:pt x="1083" y="341"/>
                      </a:lnTo>
                      <a:lnTo>
                        <a:pt x="1087" y="368"/>
                      </a:lnTo>
                      <a:lnTo>
                        <a:pt x="1083" y="395"/>
                      </a:lnTo>
                      <a:lnTo>
                        <a:pt x="1075" y="419"/>
                      </a:lnTo>
                      <a:lnTo>
                        <a:pt x="1060" y="441"/>
                      </a:lnTo>
                      <a:lnTo>
                        <a:pt x="1042" y="459"/>
                      </a:lnTo>
                      <a:lnTo>
                        <a:pt x="1021" y="473"/>
                      </a:lnTo>
                      <a:lnTo>
                        <a:pt x="997" y="481"/>
                      </a:lnTo>
                      <a:lnTo>
                        <a:pt x="970" y="484"/>
                      </a:lnTo>
                      <a:lnTo>
                        <a:pt x="943" y="481"/>
                      </a:lnTo>
                      <a:lnTo>
                        <a:pt x="918" y="472"/>
                      </a:lnTo>
                      <a:lnTo>
                        <a:pt x="895" y="457"/>
                      </a:lnTo>
                      <a:lnTo>
                        <a:pt x="877" y="438"/>
                      </a:lnTo>
                      <a:lnTo>
                        <a:pt x="864" y="415"/>
                      </a:lnTo>
                      <a:lnTo>
                        <a:pt x="855" y="389"/>
                      </a:lnTo>
                      <a:lnTo>
                        <a:pt x="757" y="389"/>
                      </a:lnTo>
                      <a:lnTo>
                        <a:pt x="752" y="389"/>
                      </a:lnTo>
                      <a:lnTo>
                        <a:pt x="747" y="387"/>
                      </a:lnTo>
                      <a:lnTo>
                        <a:pt x="744" y="384"/>
                      </a:lnTo>
                      <a:lnTo>
                        <a:pt x="740" y="381"/>
                      </a:lnTo>
                      <a:lnTo>
                        <a:pt x="738" y="376"/>
                      </a:lnTo>
                      <a:lnTo>
                        <a:pt x="675" y="181"/>
                      </a:lnTo>
                      <a:lnTo>
                        <a:pt x="589" y="471"/>
                      </a:lnTo>
                      <a:lnTo>
                        <a:pt x="587" y="475"/>
                      </a:lnTo>
                      <a:lnTo>
                        <a:pt x="584" y="479"/>
                      </a:lnTo>
                      <a:lnTo>
                        <a:pt x="581" y="483"/>
                      </a:lnTo>
                      <a:lnTo>
                        <a:pt x="576" y="484"/>
                      </a:lnTo>
                      <a:lnTo>
                        <a:pt x="571" y="485"/>
                      </a:lnTo>
                      <a:lnTo>
                        <a:pt x="566" y="485"/>
                      </a:lnTo>
                      <a:lnTo>
                        <a:pt x="562" y="483"/>
                      </a:lnTo>
                      <a:lnTo>
                        <a:pt x="558" y="480"/>
                      </a:lnTo>
                      <a:lnTo>
                        <a:pt x="554" y="477"/>
                      </a:lnTo>
                      <a:lnTo>
                        <a:pt x="552" y="472"/>
                      </a:lnTo>
                      <a:lnTo>
                        <a:pt x="475" y="262"/>
                      </a:lnTo>
                      <a:lnTo>
                        <a:pt x="352" y="761"/>
                      </a:lnTo>
                      <a:lnTo>
                        <a:pt x="351" y="765"/>
                      </a:lnTo>
                      <a:lnTo>
                        <a:pt x="347" y="769"/>
                      </a:lnTo>
                      <a:lnTo>
                        <a:pt x="343" y="773"/>
                      </a:lnTo>
                      <a:lnTo>
                        <a:pt x="339" y="775"/>
                      </a:lnTo>
                      <a:lnTo>
                        <a:pt x="334" y="775"/>
                      </a:lnTo>
                      <a:lnTo>
                        <a:pt x="333" y="775"/>
                      </a:lnTo>
                      <a:lnTo>
                        <a:pt x="327" y="774"/>
                      </a:lnTo>
                      <a:lnTo>
                        <a:pt x="322" y="771"/>
                      </a:lnTo>
                      <a:lnTo>
                        <a:pt x="318" y="768"/>
                      </a:lnTo>
                      <a:lnTo>
                        <a:pt x="316" y="763"/>
                      </a:lnTo>
                      <a:lnTo>
                        <a:pt x="313" y="758"/>
                      </a:lnTo>
                      <a:lnTo>
                        <a:pt x="240" y="119"/>
                      </a:lnTo>
                      <a:lnTo>
                        <a:pt x="112" y="576"/>
                      </a:lnTo>
                      <a:lnTo>
                        <a:pt x="111" y="581"/>
                      </a:lnTo>
                      <a:lnTo>
                        <a:pt x="107" y="586"/>
                      </a:lnTo>
                      <a:lnTo>
                        <a:pt x="104" y="588"/>
                      </a:lnTo>
                      <a:lnTo>
                        <a:pt x="99" y="590"/>
                      </a:lnTo>
                      <a:lnTo>
                        <a:pt x="94" y="590"/>
                      </a:lnTo>
                      <a:lnTo>
                        <a:pt x="94" y="590"/>
                      </a:lnTo>
                      <a:lnTo>
                        <a:pt x="88" y="590"/>
                      </a:lnTo>
                      <a:lnTo>
                        <a:pt x="84" y="588"/>
                      </a:lnTo>
                      <a:lnTo>
                        <a:pt x="80" y="586"/>
                      </a:lnTo>
                      <a:lnTo>
                        <a:pt x="77" y="581"/>
                      </a:lnTo>
                      <a:lnTo>
                        <a:pt x="75" y="577"/>
                      </a:lnTo>
                      <a:lnTo>
                        <a:pt x="0" y="324"/>
                      </a:lnTo>
                      <a:lnTo>
                        <a:pt x="0" y="314"/>
                      </a:lnTo>
                      <a:lnTo>
                        <a:pt x="5" y="305"/>
                      </a:lnTo>
                      <a:lnTo>
                        <a:pt x="14" y="299"/>
                      </a:lnTo>
                      <a:lnTo>
                        <a:pt x="24" y="299"/>
                      </a:lnTo>
                      <a:lnTo>
                        <a:pt x="33" y="304"/>
                      </a:lnTo>
                      <a:lnTo>
                        <a:pt x="38" y="312"/>
                      </a:lnTo>
                      <a:lnTo>
                        <a:pt x="93" y="501"/>
                      </a:lnTo>
                      <a:lnTo>
                        <a:pt x="231" y="14"/>
                      </a:lnTo>
                      <a:lnTo>
                        <a:pt x="234" y="6"/>
                      </a:lnTo>
                      <a:lnTo>
                        <a:pt x="241" y="1"/>
                      </a:lnTo>
                      <a:lnTo>
                        <a:pt x="250"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grpSp>
            <p:nvGrpSpPr>
              <p:cNvPr id="180" name="Group 179">
                <a:extLst>
                  <a:ext uri="{FF2B5EF4-FFF2-40B4-BE49-F238E27FC236}">
                    <a16:creationId xmlns:a16="http://schemas.microsoft.com/office/drawing/2014/main" id="{25F2F092-BECF-45DF-D510-69A36E53941B}"/>
                  </a:ext>
                </a:extLst>
              </p:cNvPr>
              <p:cNvGrpSpPr/>
              <p:nvPr/>
            </p:nvGrpSpPr>
            <p:grpSpPr>
              <a:xfrm>
                <a:off x="8940507" y="590376"/>
                <a:ext cx="3021809" cy="2779057"/>
                <a:chOff x="9385990" y="1661180"/>
                <a:chExt cx="1878373" cy="1727477"/>
              </a:xfrm>
            </p:grpSpPr>
            <p:grpSp>
              <p:nvGrpSpPr>
                <p:cNvPr id="181" name="Group 180">
                  <a:extLst>
                    <a:ext uri="{FF2B5EF4-FFF2-40B4-BE49-F238E27FC236}">
                      <a16:creationId xmlns:a16="http://schemas.microsoft.com/office/drawing/2014/main" id="{D62F6159-AEB0-2B7C-103E-79544FDFB9EA}"/>
                    </a:ext>
                  </a:extLst>
                </p:cNvPr>
                <p:cNvGrpSpPr/>
                <p:nvPr/>
              </p:nvGrpSpPr>
              <p:grpSpPr>
                <a:xfrm>
                  <a:off x="9385990" y="1661180"/>
                  <a:ext cx="1878373" cy="1727477"/>
                  <a:chOff x="1139825" y="1671638"/>
                  <a:chExt cx="4762500" cy="4379912"/>
                </a:xfrm>
                <a:solidFill>
                  <a:sysClr val="window" lastClr="FFFFFF"/>
                </a:solidFill>
              </p:grpSpPr>
              <p:sp>
                <p:nvSpPr>
                  <p:cNvPr id="192" name="Freeform 69">
                    <a:extLst>
                      <a:ext uri="{FF2B5EF4-FFF2-40B4-BE49-F238E27FC236}">
                        <a16:creationId xmlns:a16="http://schemas.microsoft.com/office/drawing/2014/main" id="{AF345B31-E13E-5910-C74B-441DBDB5DB1E}"/>
                      </a:ext>
                    </a:extLst>
                  </p:cNvPr>
                  <p:cNvSpPr>
                    <a:spLocks noEditPoints="1"/>
                  </p:cNvSpPr>
                  <p:nvPr/>
                </p:nvSpPr>
                <p:spPr bwMode="auto">
                  <a:xfrm>
                    <a:off x="1612900" y="1671638"/>
                    <a:ext cx="4289425" cy="3603625"/>
                  </a:xfrm>
                  <a:custGeom>
                    <a:avLst/>
                    <a:gdLst>
                      <a:gd name="T0" fmla="*/ 1892 w 5406"/>
                      <a:gd name="T1" fmla="*/ 248 h 4541"/>
                      <a:gd name="T2" fmla="*/ 1406 w 5406"/>
                      <a:gd name="T3" fmla="*/ 755 h 4541"/>
                      <a:gd name="T4" fmla="*/ 1189 w 5406"/>
                      <a:gd name="T5" fmla="*/ 1248 h 4541"/>
                      <a:gd name="T6" fmla="*/ 1089 w 5406"/>
                      <a:gd name="T7" fmla="*/ 1303 h 4541"/>
                      <a:gd name="T8" fmla="*/ 623 w 5406"/>
                      <a:gd name="T9" fmla="*/ 1352 h 4541"/>
                      <a:gd name="T10" fmla="*/ 197 w 5406"/>
                      <a:gd name="T11" fmla="*/ 1724 h 4541"/>
                      <a:gd name="T12" fmla="*/ 159 w 5406"/>
                      <a:gd name="T13" fmla="*/ 2334 h 4541"/>
                      <a:gd name="T14" fmla="*/ 235 w 5406"/>
                      <a:gd name="T15" fmla="*/ 2595 h 4541"/>
                      <a:gd name="T16" fmla="*/ 99 w 5406"/>
                      <a:gd name="T17" fmla="*/ 2797 h 4541"/>
                      <a:gd name="T18" fmla="*/ 173 w 5406"/>
                      <a:gd name="T19" fmla="*/ 3486 h 4541"/>
                      <a:gd name="T20" fmla="*/ 643 w 5406"/>
                      <a:gd name="T21" fmla="*/ 3690 h 4541"/>
                      <a:gd name="T22" fmla="*/ 825 w 5406"/>
                      <a:gd name="T23" fmla="*/ 3646 h 4541"/>
                      <a:gd name="T24" fmla="*/ 982 w 5406"/>
                      <a:gd name="T25" fmla="*/ 3925 h 4541"/>
                      <a:gd name="T26" fmla="*/ 1448 w 5406"/>
                      <a:gd name="T27" fmla="*/ 4240 h 4541"/>
                      <a:gd name="T28" fmla="*/ 2256 w 5406"/>
                      <a:gd name="T29" fmla="*/ 4302 h 4541"/>
                      <a:gd name="T30" fmla="*/ 2702 w 5406"/>
                      <a:gd name="T31" fmla="*/ 4153 h 4541"/>
                      <a:gd name="T32" fmla="*/ 2840 w 5406"/>
                      <a:gd name="T33" fmla="*/ 3983 h 4541"/>
                      <a:gd name="T34" fmla="*/ 3017 w 5406"/>
                      <a:gd name="T35" fmla="*/ 4209 h 4541"/>
                      <a:gd name="T36" fmla="*/ 3578 w 5406"/>
                      <a:gd name="T37" fmla="*/ 4491 h 4541"/>
                      <a:gd name="T38" fmla="*/ 4410 w 5406"/>
                      <a:gd name="T39" fmla="*/ 4322 h 4541"/>
                      <a:gd name="T40" fmla="*/ 4777 w 5406"/>
                      <a:gd name="T41" fmla="*/ 3630 h 4541"/>
                      <a:gd name="T42" fmla="*/ 4781 w 5406"/>
                      <a:gd name="T43" fmla="*/ 3218 h 4541"/>
                      <a:gd name="T44" fmla="*/ 4896 w 5406"/>
                      <a:gd name="T45" fmla="*/ 3098 h 4541"/>
                      <a:gd name="T46" fmla="*/ 5262 w 5406"/>
                      <a:gd name="T47" fmla="*/ 2591 h 4541"/>
                      <a:gd name="T48" fmla="*/ 5213 w 5406"/>
                      <a:gd name="T49" fmla="*/ 1520 h 4541"/>
                      <a:gd name="T50" fmla="*/ 4583 w 5406"/>
                      <a:gd name="T51" fmla="*/ 915 h 4541"/>
                      <a:gd name="T52" fmla="*/ 4020 w 5406"/>
                      <a:gd name="T53" fmla="*/ 851 h 4541"/>
                      <a:gd name="T54" fmla="*/ 3844 w 5406"/>
                      <a:gd name="T55" fmla="*/ 875 h 4541"/>
                      <a:gd name="T56" fmla="*/ 3614 w 5406"/>
                      <a:gd name="T57" fmla="*/ 560 h 4541"/>
                      <a:gd name="T58" fmla="*/ 3055 w 5406"/>
                      <a:gd name="T59" fmla="*/ 133 h 4541"/>
                      <a:gd name="T60" fmla="*/ 2891 w 5406"/>
                      <a:gd name="T61" fmla="*/ 40 h 4541"/>
                      <a:gd name="T62" fmla="*/ 3539 w 5406"/>
                      <a:gd name="T63" fmla="*/ 432 h 4541"/>
                      <a:gd name="T64" fmla="*/ 3856 w 5406"/>
                      <a:gd name="T65" fmla="*/ 833 h 4541"/>
                      <a:gd name="T66" fmla="*/ 4244 w 5406"/>
                      <a:gd name="T67" fmla="*/ 806 h 4541"/>
                      <a:gd name="T68" fmla="*/ 4843 w 5406"/>
                      <a:gd name="T69" fmla="*/ 1028 h 4541"/>
                      <a:gd name="T70" fmla="*/ 5364 w 5406"/>
                      <a:gd name="T71" fmla="*/ 1797 h 4541"/>
                      <a:gd name="T72" fmla="*/ 5318 w 5406"/>
                      <a:gd name="T73" fmla="*/ 2540 h 4541"/>
                      <a:gd name="T74" fmla="*/ 4978 w 5406"/>
                      <a:gd name="T75" fmla="*/ 3061 h 4541"/>
                      <a:gd name="T76" fmla="*/ 4823 w 5406"/>
                      <a:gd name="T77" fmla="*/ 3311 h 4541"/>
                      <a:gd name="T78" fmla="*/ 4752 w 5406"/>
                      <a:gd name="T79" fmla="*/ 3890 h 4541"/>
                      <a:gd name="T80" fmla="*/ 4390 w 5406"/>
                      <a:gd name="T81" fmla="*/ 4375 h 4541"/>
                      <a:gd name="T82" fmla="*/ 3581 w 5406"/>
                      <a:gd name="T83" fmla="*/ 4526 h 4541"/>
                      <a:gd name="T84" fmla="*/ 3032 w 5406"/>
                      <a:gd name="T85" fmla="*/ 4269 h 4541"/>
                      <a:gd name="T86" fmla="*/ 2804 w 5406"/>
                      <a:gd name="T87" fmla="*/ 4092 h 4541"/>
                      <a:gd name="T88" fmla="*/ 2491 w 5406"/>
                      <a:gd name="T89" fmla="*/ 4291 h 4541"/>
                      <a:gd name="T90" fmla="*/ 1693 w 5406"/>
                      <a:gd name="T91" fmla="*/ 4333 h 4541"/>
                      <a:gd name="T92" fmla="*/ 1076 w 5406"/>
                      <a:gd name="T93" fmla="*/ 4069 h 4541"/>
                      <a:gd name="T94" fmla="*/ 807 w 5406"/>
                      <a:gd name="T95" fmla="*/ 3695 h 4541"/>
                      <a:gd name="T96" fmla="*/ 474 w 5406"/>
                      <a:gd name="T97" fmla="*/ 3723 h 4541"/>
                      <a:gd name="T98" fmla="*/ 64 w 5406"/>
                      <a:gd name="T99" fmla="*/ 3365 h 4541"/>
                      <a:gd name="T100" fmla="*/ 48 w 5406"/>
                      <a:gd name="T101" fmla="*/ 2832 h 4541"/>
                      <a:gd name="T102" fmla="*/ 177 w 5406"/>
                      <a:gd name="T103" fmla="*/ 2538 h 4541"/>
                      <a:gd name="T104" fmla="*/ 106 w 5406"/>
                      <a:gd name="T105" fmla="*/ 1966 h 4541"/>
                      <a:gd name="T106" fmla="*/ 430 w 5406"/>
                      <a:gd name="T107" fmla="*/ 1398 h 4541"/>
                      <a:gd name="T108" fmla="*/ 963 w 5406"/>
                      <a:gd name="T109" fmla="*/ 1268 h 4541"/>
                      <a:gd name="T110" fmla="*/ 1193 w 5406"/>
                      <a:gd name="T111" fmla="*/ 1130 h 4541"/>
                      <a:gd name="T112" fmla="*/ 1500 w 5406"/>
                      <a:gd name="T113" fmla="*/ 561 h 4541"/>
                      <a:gd name="T114" fmla="*/ 2134 w 5406"/>
                      <a:gd name="T115" fmla="*/ 90 h 4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06" h="4541">
                        <a:moveTo>
                          <a:pt x="2595" y="33"/>
                        </a:moveTo>
                        <a:lnTo>
                          <a:pt x="2511" y="37"/>
                        </a:lnTo>
                        <a:lnTo>
                          <a:pt x="2427" y="46"/>
                        </a:lnTo>
                        <a:lnTo>
                          <a:pt x="2343" y="62"/>
                        </a:lnTo>
                        <a:lnTo>
                          <a:pt x="2241" y="88"/>
                        </a:lnTo>
                        <a:lnTo>
                          <a:pt x="2147" y="121"/>
                        </a:lnTo>
                        <a:lnTo>
                          <a:pt x="2056" y="159"/>
                        </a:lnTo>
                        <a:lnTo>
                          <a:pt x="1972" y="201"/>
                        </a:lnTo>
                        <a:lnTo>
                          <a:pt x="1892" y="248"/>
                        </a:lnTo>
                        <a:lnTo>
                          <a:pt x="1819" y="299"/>
                        </a:lnTo>
                        <a:lnTo>
                          <a:pt x="1750" y="352"/>
                        </a:lnTo>
                        <a:lnTo>
                          <a:pt x="1688" y="408"/>
                        </a:lnTo>
                        <a:lnTo>
                          <a:pt x="1630" y="465"/>
                        </a:lnTo>
                        <a:lnTo>
                          <a:pt x="1575" y="523"/>
                        </a:lnTo>
                        <a:lnTo>
                          <a:pt x="1526" y="583"/>
                        </a:lnTo>
                        <a:lnTo>
                          <a:pt x="1482" y="642"/>
                        </a:lnTo>
                        <a:lnTo>
                          <a:pt x="1442" y="700"/>
                        </a:lnTo>
                        <a:lnTo>
                          <a:pt x="1406" y="755"/>
                        </a:lnTo>
                        <a:lnTo>
                          <a:pt x="1366" y="824"/>
                        </a:lnTo>
                        <a:lnTo>
                          <a:pt x="1329" y="893"/>
                        </a:lnTo>
                        <a:lnTo>
                          <a:pt x="1298" y="957"/>
                        </a:lnTo>
                        <a:lnTo>
                          <a:pt x="1271" y="1019"/>
                        </a:lnTo>
                        <a:lnTo>
                          <a:pt x="1247" y="1077"/>
                        </a:lnTo>
                        <a:lnTo>
                          <a:pt x="1227" y="1128"/>
                        </a:lnTo>
                        <a:lnTo>
                          <a:pt x="1211" y="1175"/>
                        </a:lnTo>
                        <a:lnTo>
                          <a:pt x="1200" y="1216"/>
                        </a:lnTo>
                        <a:lnTo>
                          <a:pt x="1189" y="1248"/>
                        </a:lnTo>
                        <a:lnTo>
                          <a:pt x="1184" y="1274"/>
                        </a:lnTo>
                        <a:lnTo>
                          <a:pt x="1180" y="1288"/>
                        </a:lnTo>
                        <a:lnTo>
                          <a:pt x="1178" y="1294"/>
                        </a:lnTo>
                        <a:lnTo>
                          <a:pt x="1175" y="1308"/>
                        </a:lnTo>
                        <a:lnTo>
                          <a:pt x="1160" y="1307"/>
                        </a:lnTo>
                        <a:lnTo>
                          <a:pt x="1155" y="1307"/>
                        </a:lnTo>
                        <a:lnTo>
                          <a:pt x="1140" y="1305"/>
                        </a:lnTo>
                        <a:lnTo>
                          <a:pt x="1118" y="1303"/>
                        </a:lnTo>
                        <a:lnTo>
                          <a:pt x="1089" y="1303"/>
                        </a:lnTo>
                        <a:lnTo>
                          <a:pt x="1054" y="1301"/>
                        </a:lnTo>
                        <a:lnTo>
                          <a:pt x="1013" y="1301"/>
                        </a:lnTo>
                        <a:lnTo>
                          <a:pt x="965" y="1301"/>
                        </a:lnTo>
                        <a:lnTo>
                          <a:pt x="912" y="1303"/>
                        </a:lnTo>
                        <a:lnTo>
                          <a:pt x="858" y="1307"/>
                        </a:lnTo>
                        <a:lnTo>
                          <a:pt x="801" y="1314"/>
                        </a:lnTo>
                        <a:lnTo>
                          <a:pt x="743" y="1323"/>
                        </a:lnTo>
                        <a:lnTo>
                          <a:pt x="683" y="1336"/>
                        </a:lnTo>
                        <a:lnTo>
                          <a:pt x="623" y="1352"/>
                        </a:lnTo>
                        <a:lnTo>
                          <a:pt x="563" y="1372"/>
                        </a:lnTo>
                        <a:lnTo>
                          <a:pt x="506" y="1396"/>
                        </a:lnTo>
                        <a:lnTo>
                          <a:pt x="450" y="1425"/>
                        </a:lnTo>
                        <a:lnTo>
                          <a:pt x="397" y="1458"/>
                        </a:lnTo>
                        <a:lnTo>
                          <a:pt x="348" y="1498"/>
                        </a:lnTo>
                        <a:lnTo>
                          <a:pt x="303" y="1542"/>
                        </a:lnTo>
                        <a:lnTo>
                          <a:pt x="262" y="1593"/>
                        </a:lnTo>
                        <a:lnTo>
                          <a:pt x="230" y="1651"/>
                        </a:lnTo>
                        <a:lnTo>
                          <a:pt x="197" y="1724"/>
                        </a:lnTo>
                        <a:lnTo>
                          <a:pt x="173" y="1797"/>
                        </a:lnTo>
                        <a:lnTo>
                          <a:pt x="155" y="1870"/>
                        </a:lnTo>
                        <a:lnTo>
                          <a:pt x="142" y="1941"/>
                        </a:lnTo>
                        <a:lnTo>
                          <a:pt x="137" y="2014"/>
                        </a:lnTo>
                        <a:lnTo>
                          <a:pt x="133" y="2083"/>
                        </a:lnTo>
                        <a:lnTo>
                          <a:pt x="135" y="2150"/>
                        </a:lnTo>
                        <a:lnTo>
                          <a:pt x="141" y="2216"/>
                        </a:lnTo>
                        <a:lnTo>
                          <a:pt x="148" y="2278"/>
                        </a:lnTo>
                        <a:lnTo>
                          <a:pt x="159" y="2334"/>
                        </a:lnTo>
                        <a:lnTo>
                          <a:pt x="170" y="2387"/>
                        </a:lnTo>
                        <a:lnTo>
                          <a:pt x="181" y="2436"/>
                        </a:lnTo>
                        <a:lnTo>
                          <a:pt x="193" y="2478"/>
                        </a:lnTo>
                        <a:lnTo>
                          <a:pt x="204" y="2515"/>
                        </a:lnTo>
                        <a:lnTo>
                          <a:pt x="213" y="2544"/>
                        </a:lnTo>
                        <a:lnTo>
                          <a:pt x="222" y="2566"/>
                        </a:lnTo>
                        <a:lnTo>
                          <a:pt x="228" y="2580"/>
                        </a:lnTo>
                        <a:lnTo>
                          <a:pt x="230" y="2586"/>
                        </a:lnTo>
                        <a:lnTo>
                          <a:pt x="235" y="2595"/>
                        </a:lnTo>
                        <a:lnTo>
                          <a:pt x="226" y="2604"/>
                        </a:lnTo>
                        <a:lnTo>
                          <a:pt x="222" y="2608"/>
                        </a:lnTo>
                        <a:lnTo>
                          <a:pt x="213" y="2617"/>
                        </a:lnTo>
                        <a:lnTo>
                          <a:pt x="201" y="2633"/>
                        </a:lnTo>
                        <a:lnTo>
                          <a:pt x="182" y="2655"/>
                        </a:lnTo>
                        <a:lnTo>
                          <a:pt x="162" y="2684"/>
                        </a:lnTo>
                        <a:lnTo>
                          <a:pt x="141" y="2717"/>
                        </a:lnTo>
                        <a:lnTo>
                          <a:pt x="119" y="2753"/>
                        </a:lnTo>
                        <a:lnTo>
                          <a:pt x="99" y="2797"/>
                        </a:lnTo>
                        <a:lnTo>
                          <a:pt x="79" y="2844"/>
                        </a:lnTo>
                        <a:lnTo>
                          <a:pt x="51" y="2928"/>
                        </a:lnTo>
                        <a:lnTo>
                          <a:pt x="37" y="3012"/>
                        </a:lnTo>
                        <a:lnTo>
                          <a:pt x="31" y="3094"/>
                        </a:lnTo>
                        <a:lnTo>
                          <a:pt x="40" y="3178"/>
                        </a:lnTo>
                        <a:lnTo>
                          <a:pt x="59" y="3260"/>
                        </a:lnTo>
                        <a:lnTo>
                          <a:pt x="90" y="3340"/>
                        </a:lnTo>
                        <a:lnTo>
                          <a:pt x="131" y="3420"/>
                        </a:lnTo>
                        <a:lnTo>
                          <a:pt x="173" y="3486"/>
                        </a:lnTo>
                        <a:lnTo>
                          <a:pt x="219" y="3540"/>
                        </a:lnTo>
                        <a:lnTo>
                          <a:pt x="268" y="3588"/>
                        </a:lnTo>
                        <a:lnTo>
                          <a:pt x="319" y="3628"/>
                        </a:lnTo>
                        <a:lnTo>
                          <a:pt x="374" y="3657"/>
                        </a:lnTo>
                        <a:lnTo>
                          <a:pt x="432" y="3679"/>
                        </a:lnTo>
                        <a:lnTo>
                          <a:pt x="492" y="3692"/>
                        </a:lnTo>
                        <a:lnTo>
                          <a:pt x="556" y="3697"/>
                        </a:lnTo>
                        <a:lnTo>
                          <a:pt x="601" y="3695"/>
                        </a:lnTo>
                        <a:lnTo>
                          <a:pt x="643" y="3690"/>
                        </a:lnTo>
                        <a:lnTo>
                          <a:pt x="681" y="3681"/>
                        </a:lnTo>
                        <a:lnTo>
                          <a:pt x="714" y="3672"/>
                        </a:lnTo>
                        <a:lnTo>
                          <a:pt x="743" y="3661"/>
                        </a:lnTo>
                        <a:lnTo>
                          <a:pt x="769" y="3651"/>
                        </a:lnTo>
                        <a:lnTo>
                          <a:pt x="785" y="3644"/>
                        </a:lnTo>
                        <a:lnTo>
                          <a:pt x="798" y="3637"/>
                        </a:lnTo>
                        <a:lnTo>
                          <a:pt x="801" y="3635"/>
                        </a:lnTo>
                        <a:lnTo>
                          <a:pt x="820" y="3624"/>
                        </a:lnTo>
                        <a:lnTo>
                          <a:pt x="825" y="3646"/>
                        </a:lnTo>
                        <a:lnTo>
                          <a:pt x="827" y="3651"/>
                        </a:lnTo>
                        <a:lnTo>
                          <a:pt x="832" y="3664"/>
                        </a:lnTo>
                        <a:lnTo>
                          <a:pt x="840" y="3686"/>
                        </a:lnTo>
                        <a:lnTo>
                          <a:pt x="852" y="3715"/>
                        </a:lnTo>
                        <a:lnTo>
                          <a:pt x="867" y="3748"/>
                        </a:lnTo>
                        <a:lnTo>
                          <a:pt x="889" y="3788"/>
                        </a:lnTo>
                        <a:lnTo>
                          <a:pt x="914" y="3830"/>
                        </a:lnTo>
                        <a:lnTo>
                          <a:pt x="945" y="3877"/>
                        </a:lnTo>
                        <a:lnTo>
                          <a:pt x="982" y="3925"/>
                        </a:lnTo>
                        <a:lnTo>
                          <a:pt x="1025" y="3974"/>
                        </a:lnTo>
                        <a:lnTo>
                          <a:pt x="1060" y="4009"/>
                        </a:lnTo>
                        <a:lnTo>
                          <a:pt x="1100" y="4043"/>
                        </a:lnTo>
                        <a:lnTo>
                          <a:pt x="1144" y="4080"/>
                        </a:lnTo>
                        <a:lnTo>
                          <a:pt x="1195" y="4114"/>
                        </a:lnTo>
                        <a:lnTo>
                          <a:pt x="1249" y="4149"/>
                        </a:lnTo>
                        <a:lnTo>
                          <a:pt x="1309" y="4182"/>
                        </a:lnTo>
                        <a:lnTo>
                          <a:pt x="1375" y="4213"/>
                        </a:lnTo>
                        <a:lnTo>
                          <a:pt x="1448" y="4240"/>
                        </a:lnTo>
                        <a:lnTo>
                          <a:pt x="1524" y="4264"/>
                        </a:lnTo>
                        <a:lnTo>
                          <a:pt x="1608" y="4284"/>
                        </a:lnTo>
                        <a:lnTo>
                          <a:pt x="1699" y="4300"/>
                        </a:lnTo>
                        <a:lnTo>
                          <a:pt x="1795" y="4311"/>
                        </a:lnTo>
                        <a:lnTo>
                          <a:pt x="1901" y="4317"/>
                        </a:lnTo>
                        <a:lnTo>
                          <a:pt x="1977" y="4318"/>
                        </a:lnTo>
                        <a:lnTo>
                          <a:pt x="2079" y="4317"/>
                        </a:lnTo>
                        <a:lnTo>
                          <a:pt x="2172" y="4311"/>
                        </a:lnTo>
                        <a:lnTo>
                          <a:pt x="2256" y="4302"/>
                        </a:lnTo>
                        <a:lnTo>
                          <a:pt x="2332" y="4291"/>
                        </a:lnTo>
                        <a:lnTo>
                          <a:pt x="2402" y="4278"/>
                        </a:lnTo>
                        <a:lnTo>
                          <a:pt x="2464" y="4264"/>
                        </a:lnTo>
                        <a:lnTo>
                          <a:pt x="2518" y="4247"/>
                        </a:lnTo>
                        <a:lnTo>
                          <a:pt x="2565" y="4229"/>
                        </a:lnTo>
                        <a:lnTo>
                          <a:pt x="2607" y="4211"/>
                        </a:lnTo>
                        <a:lnTo>
                          <a:pt x="2644" y="4191"/>
                        </a:lnTo>
                        <a:lnTo>
                          <a:pt x="2675" y="4171"/>
                        </a:lnTo>
                        <a:lnTo>
                          <a:pt x="2702" y="4153"/>
                        </a:lnTo>
                        <a:lnTo>
                          <a:pt x="2740" y="4118"/>
                        </a:lnTo>
                        <a:lnTo>
                          <a:pt x="2768" y="4085"/>
                        </a:lnTo>
                        <a:lnTo>
                          <a:pt x="2786" y="4056"/>
                        </a:lnTo>
                        <a:lnTo>
                          <a:pt x="2799" y="4030"/>
                        </a:lnTo>
                        <a:lnTo>
                          <a:pt x="2806" y="4009"/>
                        </a:lnTo>
                        <a:lnTo>
                          <a:pt x="2808" y="3996"/>
                        </a:lnTo>
                        <a:lnTo>
                          <a:pt x="2808" y="3990"/>
                        </a:lnTo>
                        <a:lnTo>
                          <a:pt x="2811" y="3928"/>
                        </a:lnTo>
                        <a:lnTo>
                          <a:pt x="2840" y="3983"/>
                        </a:lnTo>
                        <a:lnTo>
                          <a:pt x="2842" y="3989"/>
                        </a:lnTo>
                        <a:lnTo>
                          <a:pt x="2849" y="3999"/>
                        </a:lnTo>
                        <a:lnTo>
                          <a:pt x="2859" y="4018"/>
                        </a:lnTo>
                        <a:lnTo>
                          <a:pt x="2875" y="4040"/>
                        </a:lnTo>
                        <a:lnTo>
                          <a:pt x="2893" y="4069"/>
                        </a:lnTo>
                        <a:lnTo>
                          <a:pt x="2917" y="4100"/>
                        </a:lnTo>
                        <a:lnTo>
                          <a:pt x="2946" y="4134"/>
                        </a:lnTo>
                        <a:lnTo>
                          <a:pt x="2979" y="4171"/>
                        </a:lnTo>
                        <a:lnTo>
                          <a:pt x="3017" y="4209"/>
                        </a:lnTo>
                        <a:lnTo>
                          <a:pt x="3059" y="4247"/>
                        </a:lnTo>
                        <a:lnTo>
                          <a:pt x="3106" y="4286"/>
                        </a:lnTo>
                        <a:lnTo>
                          <a:pt x="3157" y="4324"/>
                        </a:lnTo>
                        <a:lnTo>
                          <a:pt x="3214" y="4360"/>
                        </a:lnTo>
                        <a:lnTo>
                          <a:pt x="3277" y="4395"/>
                        </a:lnTo>
                        <a:lnTo>
                          <a:pt x="3343" y="4426"/>
                        </a:lnTo>
                        <a:lnTo>
                          <a:pt x="3416" y="4453"/>
                        </a:lnTo>
                        <a:lnTo>
                          <a:pt x="3494" y="4475"/>
                        </a:lnTo>
                        <a:lnTo>
                          <a:pt x="3578" y="4491"/>
                        </a:lnTo>
                        <a:lnTo>
                          <a:pt x="3665" y="4502"/>
                        </a:lnTo>
                        <a:lnTo>
                          <a:pt x="3760" y="4506"/>
                        </a:lnTo>
                        <a:lnTo>
                          <a:pt x="3860" y="4502"/>
                        </a:lnTo>
                        <a:lnTo>
                          <a:pt x="3962" y="4491"/>
                        </a:lnTo>
                        <a:lnTo>
                          <a:pt x="4066" y="4471"/>
                        </a:lnTo>
                        <a:lnTo>
                          <a:pt x="4162" y="4446"/>
                        </a:lnTo>
                        <a:lnTo>
                          <a:pt x="4251" y="4411"/>
                        </a:lnTo>
                        <a:lnTo>
                          <a:pt x="4333" y="4371"/>
                        </a:lnTo>
                        <a:lnTo>
                          <a:pt x="4410" y="4322"/>
                        </a:lnTo>
                        <a:lnTo>
                          <a:pt x="4479" y="4265"/>
                        </a:lnTo>
                        <a:lnTo>
                          <a:pt x="4541" y="4202"/>
                        </a:lnTo>
                        <a:lnTo>
                          <a:pt x="4597" y="4131"/>
                        </a:lnTo>
                        <a:lnTo>
                          <a:pt x="4645" y="4052"/>
                        </a:lnTo>
                        <a:lnTo>
                          <a:pt x="4688" y="3965"/>
                        </a:lnTo>
                        <a:lnTo>
                          <a:pt x="4723" y="3872"/>
                        </a:lnTo>
                        <a:lnTo>
                          <a:pt x="4752" y="3772"/>
                        </a:lnTo>
                        <a:lnTo>
                          <a:pt x="4767" y="3699"/>
                        </a:lnTo>
                        <a:lnTo>
                          <a:pt x="4777" y="3630"/>
                        </a:lnTo>
                        <a:lnTo>
                          <a:pt x="4785" y="3562"/>
                        </a:lnTo>
                        <a:lnTo>
                          <a:pt x="4790" y="3498"/>
                        </a:lnTo>
                        <a:lnTo>
                          <a:pt x="4792" y="3438"/>
                        </a:lnTo>
                        <a:lnTo>
                          <a:pt x="4792" y="3384"/>
                        </a:lnTo>
                        <a:lnTo>
                          <a:pt x="4790" y="3334"/>
                        </a:lnTo>
                        <a:lnTo>
                          <a:pt x="4788" y="3294"/>
                        </a:lnTo>
                        <a:lnTo>
                          <a:pt x="4785" y="3260"/>
                        </a:lnTo>
                        <a:lnTo>
                          <a:pt x="4783" y="3234"/>
                        </a:lnTo>
                        <a:lnTo>
                          <a:pt x="4781" y="3218"/>
                        </a:lnTo>
                        <a:lnTo>
                          <a:pt x="4781" y="3211"/>
                        </a:lnTo>
                        <a:lnTo>
                          <a:pt x="4779" y="3201"/>
                        </a:lnTo>
                        <a:lnTo>
                          <a:pt x="4787" y="3196"/>
                        </a:lnTo>
                        <a:lnTo>
                          <a:pt x="4790" y="3192"/>
                        </a:lnTo>
                        <a:lnTo>
                          <a:pt x="4801" y="3183"/>
                        </a:lnTo>
                        <a:lnTo>
                          <a:pt x="4818" y="3170"/>
                        </a:lnTo>
                        <a:lnTo>
                          <a:pt x="4839" y="3150"/>
                        </a:lnTo>
                        <a:lnTo>
                          <a:pt x="4867" y="3127"/>
                        </a:lnTo>
                        <a:lnTo>
                          <a:pt x="4896" y="3098"/>
                        </a:lnTo>
                        <a:lnTo>
                          <a:pt x="4930" y="3065"/>
                        </a:lnTo>
                        <a:lnTo>
                          <a:pt x="4967" y="3027"/>
                        </a:lnTo>
                        <a:lnTo>
                          <a:pt x="5005" y="2983"/>
                        </a:lnTo>
                        <a:lnTo>
                          <a:pt x="5043" y="2937"/>
                        </a:lnTo>
                        <a:lnTo>
                          <a:pt x="5083" y="2886"/>
                        </a:lnTo>
                        <a:lnTo>
                          <a:pt x="5123" y="2832"/>
                        </a:lnTo>
                        <a:lnTo>
                          <a:pt x="5162" y="2773"/>
                        </a:lnTo>
                        <a:lnTo>
                          <a:pt x="5200" y="2711"/>
                        </a:lnTo>
                        <a:lnTo>
                          <a:pt x="5262" y="2591"/>
                        </a:lnTo>
                        <a:lnTo>
                          <a:pt x="5311" y="2471"/>
                        </a:lnTo>
                        <a:lnTo>
                          <a:pt x="5345" y="2352"/>
                        </a:lnTo>
                        <a:lnTo>
                          <a:pt x="5365" y="2232"/>
                        </a:lnTo>
                        <a:lnTo>
                          <a:pt x="5375" y="2112"/>
                        </a:lnTo>
                        <a:lnTo>
                          <a:pt x="5369" y="1994"/>
                        </a:lnTo>
                        <a:lnTo>
                          <a:pt x="5349" y="1875"/>
                        </a:lnTo>
                        <a:lnTo>
                          <a:pt x="5316" y="1755"/>
                        </a:lnTo>
                        <a:lnTo>
                          <a:pt x="5271" y="1638"/>
                        </a:lnTo>
                        <a:lnTo>
                          <a:pt x="5213" y="1520"/>
                        </a:lnTo>
                        <a:lnTo>
                          <a:pt x="5147" y="1412"/>
                        </a:lnTo>
                        <a:lnTo>
                          <a:pt x="5080" y="1318"/>
                        </a:lnTo>
                        <a:lnTo>
                          <a:pt x="5010" y="1232"/>
                        </a:lnTo>
                        <a:lnTo>
                          <a:pt x="4941" y="1157"/>
                        </a:lnTo>
                        <a:lnTo>
                          <a:pt x="4870" y="1092"/>
                        </a:lnTo>
                        <a:lnTo>
                          <a:pt x="4797" y="1035"/>
                        </a:lnTo>
                        <a:lnTo>
                          <a:pt x="4726" y="988"/>
                        </a:lnTo>
                        <a:lnTo>
                          <a:pt x="4654" y="948"/>
                        </a:lnTo>
                        <a:lnTo>
                          <a:pt x="4583" y="915"/>
                        </a:lnTo>
                        <a:lnTo>
                          <a:pt x="4512" y="889"/>
                        </a:lnTo>
                        <a:lnTo>
                          <a:pt x="4442" y="869"/>
                        </a:lnTo>
                        <a:lnTo>
                          <a:pt x="4375" y="855"/>
                        </a:lnTo>
                        <a:lnTo>
                          <a:pt x="4310" y="844"/>
                        </a:lnTo>
                        <a:lnTo>
                          <a:pt x="4246" y="838"/>
                        </a:lnTo>
                        <a:lnTo>
                          <a:pt x="4186" y="837"/>
                        </a:lnTo>
                        <a:lnTo>
                          <a:pt x="4126" y="838"/>
                        </a:lnTo>
                        <a:lnTo>
                          <a:pt x="4069" y="844"/>
                        </a:lnTo>
                        <a:lnTo>
                          <a:pt x="4020" y="851"/>
                        </a:lnTo>
                        <a:lnTo>
                          <a:pt x="3976" y="858"/>
                        </a:lnTo>
                        <a:lnTo>
                          <a:pt x="3938" y="866"/>
                        </a:lnTo>
                        <a:lnTo>
                          <a:pt x="3907" y="875"/>
                        </a:lnTo>
                        <a:lnTo>
                          <a:pt x="3885" y="880"/>
                        </a:lnTo>
                        <a:lnTo>
                          <a:pt x="3871" y="886"/>
                        </a:lnTo>
                        <a:lnTo>
                          <a:pt x="3867" y="888"/>
                        </a:lnTo>
                        <a:lnTo>
                          <a:pt x="3853" y="893"/>
                        </a:lnTo>
                        <a:lnTo>
                          <a:pt x="3845" y="880"/>
                        </a:lnTo>
                        <a:lnTo>
                          <a:pt x="3844" y="875"/>
                        </a:lnTo>
                        <a:lnTo>
                          <a:pt x="3836" y="862"/>
                        </a:lnTo>
                        <a:lnTo>
                          <a:pt x="3823" y="842"/>
                        </a:lnTo>
                        <a:lnTo>
                          <a:pt x="3807" y="815"/>
                        </a:lnTo>
                        <a:lnTo>
                          <a:pt x="3785" y="784"/>
                        </a:lnTo>
                        <a:lnTo>
                          <a:pt x="3760" y="745"/>
                        </a:lnTo>
                        <a:lnTo>
                          <a:pt x="3731" y="704"/>
                        </a:lnTo>
                        <a:lnTo>
                          <a:pt x="3696" y="658"/>
                        </a:lnTo>
                        <a:lnTo>
                          <a:pt x="3656" y="611"/>
                        </a:lnTo>
                        <a:lnTo>
                          <a:pt x="3614" y="560"/>
                        </a:lnTo>
                        <a:lnTo>
                          <a:pt x="3567" y="509"/>
                        </a:lnTo>
                        <a:lnTo>
                          <a:pt x="3516" y="456"/>
                        </a:lnTo>
                        <a:lnTo>
                          <a:pt x="3465" y="407"/>
                        </a:lnTo>
                        <a:lnTo>
                          <a:pt x="3408" y="357"/>
                        </a:lnTo>
                        <a:lnTo>
                          <a:pt x="3346" y="308"/>
                        </a:lnTo>
                        <a:lnTo>
                          <a:pt x="3281" y="261"/>
                        </a:lnTo>
                        <a:lnTo>
                          <a:pt x="3210" y="215"/>
                        </a:lnTo>
                        <a:lnTo>
                          <a:pt x="3135" y="173"/>
                        </a:lnTo>
                        <a:lnTo>
                          <a:pt x="3055" y="133"/>
                        </a:lnTo>
                        <a:lnTo>
                          <a:pt x="2971" y="100"/>
                        </a:lnTo>
                        <a:lnTo>
                          <a:pt x="2884" y="73"/>
                        </a:lnTo>
                        <a:lnTo>
                          <a:pt x="2791" y="51"/>
                        </a:lnTo>
                        <a:lnTo>
                          <a:pt x="2695" y="39"/>
                        </a:lnTo>
                        <a:lnTo>
                          <a:pt x="2595" y="33"/>
                        </a:lnTo>
                        <a:close/>
                        <a:moveTo>
                          <a:pt x="2595" y="0"/>
                        </a:moveTo>
                        <a:lnTo>
                          <a:pt x="2697" y="6"/>
                        </a:lnTo>
                        <a:lnTo>
                          <a:pt x="2797" y="19"/>
                        </a:lnTo>
                        <a:lnTo>
                          <a:pt x="2891" y="40"/>
                        </a:lnTo>
                        <a:lnTo>
                          <a:pt x="2982" y="70"/>
                        </a:lnTo>
                        <a:lnTo>
                          <a:pt x="3068" y="104"/>
                        </a:lnTo>
                        <a:lnTo>
                          <a:pt x="3150" y="142"/>
                        </a:lnTo>
                        <a:lnTo>
                          <a:pt x="3226" y="186"/>
                        </a:lnTo>
                        <a:lnTo>
                          <a:pt x="3299" y="233"/>
                        </a:lnTo>
                        <a:lnTo>
                          <a:pt x="3367" y="283"/>
                        </a:lnTo>
                        <a:lnTo>
                          <a:pt x="3430" y="332"/>
                        </a:lnTo>
                        <a:lnTo>
                          <a:pt x="3487" y="383"/>
                        </a:lnTo>
                        <a:lnTo>
                          <a:pt x="3539" y="432"/>
                        </a:lnTo>
                        <a:lnTo>
                          <a:pt x="3594" y="489"/>
                        </a:lnTo>
                        <a:lnTo>
                          <a:pt x="3643" y="541"/>
                        </a:lnTo>
                        <a:lnTo>
                          <a:pt x="3687" y="596"/>
                        </a:lnTo>
                        <a:lnTo>
                          <a:pt x="3727" y="645"/>
                        </a:lnTo>
                        <a:lnTo>
                          <a:pt x="3763" y="693"/>
                        </a:lnTo>
                        <a:lnTo>
                          <a:pt x="3794" y="736"/>
                        </a:lnTo>
                        <a:lnTo>
                          <a:pt x="3820" y="775"/>
                        </a:lnTo>
                        <a:lnTo>
                          <a:pt x="3840" y="807"/>
                        </a:lnTo>
                        <a:lnTo>
                          <a:pt x="3856" y="833"/>
                        </a:lnTo>
                        <a:lnTo>
                          <a:pt x="3867" y="851"/>
                        </a:lnTo>
                        <a:lnTo>
                          <a:pt x="3889" y="846"/>
                        </a:lnTo>
                        <a:lnTo>
                          <a:pt x="3920" y="837"/>
                        </a:lnTo>
                        <a:lnTo>
                          <a:pt x="3958" y="827"/>
                        </a:lnTo>
                        <a:lnTo>
                          <a:pt x="4006" y="818"/>
                        </a:lnTo>
                        <a:lnTo>
                          <a:pt x="4058" y="811"/>
                        </a:lnTo>
                        <a:lnTo>
                          <a:pt x="4120" y="806"/>
                        </a:lnTo>
                        <a:lnTo>
                          <a:pt x="4186" y="804"/>
                        </a:lnTo>
                        <a:lnTo>
                          <a:pt x="4244" y="806"/>
                        </a:lnTo>
                        <a:lnTo>
                          <a:pt x="4304" y="811"/>
                        </a:lnTo>
                        <a:lnTo>
                          <a:pt x="4368" y="820"/>
                        </a:lnTo>
                        <a:lnTo>
                          <a:pt x="4432" y="833"/>
                        </a:lnTo>
                        <a:lnTo>
                          <a:pt x="4499" y="849"/>
                        </a:lnTo>
                        <a:lnTo>
                          <a:pt x="4566" y="873"/>
                        </a:lnTo>
                        <a:lnTo>
                          <a:pt x="4635" y="902"/>
                        </a:lnTo>
                        <a:lnTo>
                          <a:pt x="4705" y="937"/>
                        </a:lnTo>
                        <a:lnTo>
                          <a:pt x="4774" y="979"/>
                        </a:lnTo>
                        <a:lnTo>
                          <a:pt x="4843" y="1028"/>
                        </a:lnTo>
                        <a:lnTo>
                          <a:pt x="4912" y="1084"/>
                        </a:lnTo>
                        <a:lnTo>
                          <a:pt x="4981" y="1150"/>
                        </a:lnTo>
                        <a:lnTo>
                          <a:pt x="5049" y="1225"/>
                        </a:lnTo>
                        <a:lnTo>
                          <a:pt x="5114" y="1307"/>
                        </a:lnTo>
                        <a:lnTo>
                          <a:pt x="5178" y="1400"/>
                        </a:lnTo>
                        <a:lnTo>
                          <a:pt x="5240" y="1503"/>
                        </a:lnTo>
                        <a:lnTo>
                          <a:pt x="5291" y="1604"/>
                        </a:lnTo>
                        <a:lnTo>
                          <a:pt x="5333" y="1700"/>
                        </a:lnTo>
                        <a:lnTo>
                          <a:pt x="5364" y="1797"/>
                        </a:lnTo>
                        <a:lnTo>
                          <a:pt x="5386" y="1890"/>
                        </a:lnTo>
                        <a:lnTo>
                          <a:pt x="5398" y="1981"/>
                        </a:lnTo>
                        <a:lnTo>
                          <a:pt x="5406" y="2070"/>
                        </a:lnTo>
                        <a:lnTo>
                          <a:pt x="5404" y="2156"/>
                        </a:lnTo>
                        <a:lnTo>
                          <a:pt x="5396" y="2239"/>
                        </a:lnTo>
                        <a:lnTo>
                          <a:pt x="5384" y="2320"/>
                        </a:lnTo>
                        <a:lnTo>
                          <a:pt x="5365" y="2396"/>
                        </a:lnTo>
                        <a:lnTo>
                          <a:pt x="5344" y="2471"/>
                        </a:lnTo>
                        <a:lnTo>
                          <a:pt x="5318" y="2540"/>
                        </a:lnTo>
                        <a:lnTo>
                          <a:pt x="5291" y="2608"/>
                        </a:lnTo>
                        <a:lnTo>
                          <a:pt x="5260" y="2669"/>
                        </a:lnTo>
                        <a:lnTo>
                          <a:pt x="5229" y="2728"/>
                        </a:lnTo>
                        <a:lnTo>
                          <a:pt x="5187" y="2795"/>
                        </a:lnTo>
                        <a:lnTo>
                          <a:pt x="5145" y="2857"/>
                        </a:lnTo>
                        <a:lnTo>
                          <a:pt x="5103" y="2915"/>
                        </a:lnTo>
                        <a:lnTo>
                          <a:pt x="5060" y="2968"/>
                        </a:lnTo>
                        <a:lnTo>
                          <a:pt x="5018" y="3017"/>
                        </a:lnTo>
                        <a:lnTo>
                          <a:pt x="4978" y="3061"/>
                        </a:lnTo>
                        <a:lnTo>
                          <a:pt x="4941" y="3101"/>
                        </a:lnTo>
                        <a:lnTo>
                          <a:pt x="4905" y="3136"/>
                        </a:lnTo>
                        <a:lnTo>
                          <a:pt x="4876" y="3163"/>
                        </a:lnTo>
                        <a:lnTo>
                          <a:pt x="4848" y="3187"/>
                        </a:lnTo>
                        <a:lnTo>
                          <a:pt x="4828" y="3205"/>
                        </a:lnTo>
                        <a:lnTo>
                          <a:pt x="4814" y="3216"/>
                        </a:lnTo>
                        <a:lnTo>
                          <a:pt x="4818" y="3238"/>
                        </a:lnTo>
                        <a:lnTo>
                          <a:pt x="4819" y="3269"/>
                        </a:lnTo>
                        <a:lnTo>
                          <a:pt x="4823" y="3311"/>
                        </a:lnTo>
                        <a:lnTo>
                          <a:pt x="4825" y="3360"/>
                        </a:lnTo>
                        <a:lnTo>
                          <a:pt x="4825" y="3416"/>
                        </a:lnTo>
                        <a:lnTo>
                          <a:pt x="4823" y="3480"/>
                        </a:lnTo>
                        <a:lnTo>
                          <a:pt x="4819" y="3549"/>
                        </a:lnTo>
                        <a:lnTo>
                          <a:pt x="4812" y="3622"/>
                        </a:lnTo>
                        <a:lnTo>
                          <a:pt x="4799" y="3699"/>
                        </a:lnTo>
                        <a:lnTo>
                          <a:pt x="4783" y="3777"/>
                        </a:lnTo>
                        <a:lnTo>
                          <a:pt x="4768" y="3834"/>
                        </a:lnTo>
                        <a:lnTo>
                          <a:pt x="4752" y="3890"/>
                        </a:lnTo>
                        <a:lnTo>
                          <a:pt x="4730" y="3948"/>
                        </a:lnTo>
                        <a:lnTo>
                          <a:pt x="4705" y="4007"/>
                        </a:lnTo>
                        <a:lnTo>
                          <a:pt x="4675" y="4065"/>
                        </a:lnTo>
                        <a:lnTo>
                          <a:pt x="4641" y="4122"/>
                        </a:lnTo>
                        <a:lnTo>
                          <a:pt x="4601" y="4176"/>
                        </a:lnTo>
                        <a:lnTo>
                          <a:pt x="4557" y="4231"/>
                        </a:lnTo>
                        <a:lnTo>
                          <a:pt x="4508" y="4282"/>
                        </a:lnTo>
                        <a:lnTo>
                          <a:pt x="4452" y="4329"/>
                        </a:lnTo>
                        <a:lnTo>
                          <a:pt x="4390" y="4375"/>
                        </a:lnTo>
                        <a:lnTo>
                          <a:pt x="4320" y="4415"/>
                        </a:lnTo>
                        <a:lnTo>
                          <a:pt x="4246" y="4450"/>
                        </a:lnTo>
                        <a:lnTo>
                          <a:pt x="4164" y="4480"/>
                        </a:lnTo>
                        <a:lnTo>
                          <a:pt x="4073" y="4504"/>
                        </a:lnTo>
                        <a:lnTo>
                          <a:pt x="3967" y="4524"/>
                        </a:lnTo>
                        <a:lnTo>
                          <a:pt x="3862" y="4535"/>
                        </a:lnTo>
                        <a:lnTo>
                          <a:pt x="3760" y="4541"/>
                        </a:lnTo>
                        <a:lnTo>
                          <a:pt x="3667" y="4537"/>
                        </a:lnTo>
                        <a:lnTo>
                          <a:pt x="3581" y="4526"/>
                        </a:lnTo>
                        <a:lnTo>
                          <a:pt x="3499" y="4510"/>
                        </a:lnTo>
                        <a:lnTo>
                          <a:pt x="3423" y="4490"/>
                        </a:lnTo>
                        <a:lnTo>
                          <a:pt x="3352" y="4464"/>
                        </a:lnTo>
                        <a:lnTo>
                          <a:pt x="3285" y="4437"/>
                        </a:lnTo>
                        <a:lnTo>
                          <a:pt x="3225" y="4406"/>
                        </a:lnTo>
                        <a:lnTo>
                          <a:pt x="3168" y="4373"/>
                        </a:lnTo>
                        <a:lnTo>
                          <a:pt x="3119" y="4338"/>
                        </a:lnTo>
                        <a:lnTo>
                          <a:pt x="3073" y="4304"/>
                        </a:lnTo>
                        <a:lnTo>
                          <a:pt x="3032" y="4269"/>
                        </a:lnTo>
                        <a:lnTo>
                          <a:pt x="2982" y="4224"/>
                        </a:lnTo>
                        <a:lnTo>
                          <a:pt x="2941" y="4180"/>
                        </a:lnTo>
                        <a:lnTo>
                          <a:pt x="2904" y="4138"/>
                        </a:lnTo>
                        <a:lnTo>
                          <a:pt x="2875" y="4098"/>
                        </a:lnTo>
                        <a:lnTo>
                          <a:pt x="2849" y="4065"/>
                        </a:lnTo>
                        <a:lnTo>
                          <a:pt x="2831" y="4036"/>
                        </a:lnTo>
                        <a:lnTo>
                          <a:pt x="2826" y="4054"/>
                        </a:lnTo>
                        <a:lnTo>
                          <a:pt x="2817" y="4072"/>
                        </a:lnTo>
                        <a:lnTo>
                          <a:pt x="2804" y="4092"/>
                        </a:lnTo>
                        <a:lnTo>
                          <a:pt x="2788" y="4114"/>
                        </a:lnTo>
                        <a:lnTo>
                          <a:pt x="2769" y="4138"/>
                        </a:lnTo>
                        <a:lnTo>
                          <a:pt x="2744" y="4162"/>
                        </a:lnTo>
                        <a:lnTo>
                          <a:pt x="2717" y="4184"/>
                        </a:lnTo>
                        <a:lnTo>
                          <a:pt x="2684" y="4207"/>
                        </a:lnTo>
                        <a:lnTo>
                          <a:pt x="2644" y="4229"/>
                        </a:lnTo>
                        <a:lnTo>
                          <a:pt x="2600" y="4251"/>
                        </a:lnTo>
                        <a:lnTo>
                          <a:pt x="2547" y="4273"/>
                        </a:lnTo>
                        <a:lnTo>
                          <a:pt x="2491" y="4291"/>
                        </a:lnTo>
                        <a:lnTo>
                          <a:pt x="2425" y="4307"/>
                        </a:lnTo>
                        <a:lnTo>
                          <a:pt x="2352" y="4322"/>
                        </a:lnTo>
                        <a:lnTo>
                          <a:pt x="2272" y="4335"/>
                        </a:lnTo>
                        <a:lnTo>
                          <a:pt x="2183" y="4344"/>
                        </a:lnTo>
                        <a:lnTo>
                          <a:pt x="2085" y="4349"/>
                        </a:lnTo>
                        <a:lnTo>
                          <a:pt x="1977" y="4351"/>
                        </a:lnTo>
                        <a:lnTo>
                          <a:pt x="1899" y="4349"/>
                        </a:lnTo>
                        <a:lnTo>
                          <a:pt x="1794" y="4344"/>
                        </a:lnTo>
                        <a:lnTo>
                          <a:pt x="1693" y="4333"/>
                        </a:lnTo>
                        <a:lnTo>
                          <a:pt x="1601" y="4317"/>
                        </a:lnTo>
                        <a:lnTo>
                          <a:pt x="1513" y="4295"/>
                        </a:lnTo>
                        <a:lnTo>
                          <a:pt x="1433" y="4269"/>
                        </a:lnTo>
                        <a:lnTo>
                          <a:pt x="1360" y="4242"/>
                        </a:lnTo>
                        <a:lnTo>
                          <a:pt x="1293" y="4211"/>
                        </a:lnTo>
                        <a:lnTo>
                          <a:pt x="1231" y="4176"/>
                        </a:lnTo>
                        <a:lnTo>
                          <a:pt x="1175" y="4142"/>
                        </a:lnTo>
                        <a:lnTo>
                          <a:pt x="1122" y="4105"/>
                        </a:lnTo>
                        <a:lnTo>
                          <a:pt x="1076" y="4069"/>
                        </a:lnTo>
                        <a:lnTo>
                          <a:pt x="1036" y="4030"/>
                        </a:lnTo>
                        <a:lnTo>
                          <a:pt x="1000" y="3994"/>
                        </a:lnTo>
                        <a:lnTo>
                          <a:pt x="954" y="3943"/>
                        </a:lnTo>
                        <a:lnTo>
                          <a:pt x="916" y="3894"/>
                        </a:lnTo>
                        <a:lnTo>
                          <a:pt x="883" y="3846"/>
                        </a:lnTo>
                        <a:lnTo>
                          <a:pt x="858" y="3801"/>
                        </a:lnTo>
                        <a:lnTo>
                          <a:pt x="836" y="3761"/>
                        </a:lnTo>
                        <a:lnTo>
                          <a:pt x="820" y="3724"/>
                        </a:lnTo>
                        <a:lnTo>
                          <a:pt x="807" y="3695"/>
                        </a:lnTo>
                        <a:lnTo>
                          <a:pt x="800" y="3673"/>
                        </a:lnTo>
                        <a:lnTo>
                          <a:pt x="776" y="3684"/>
                        </a:lnTo>
                        <a:lnTo>
                          <a:pt x="745" y="3697"/>
                        </a:lnTo>
                        <a:lnTo>
                          <a:pt x="707" y="3708"/>
                        </a:lnTo>
                        <a:lnTo>
                          <a:pt x="661" y="3719"/>
                        </a:lnTo>
                        <a:lnTo>
                          <a:pt x="610" y="3726"/>
                        </a:lnTo>
                        <a:lnTo>
                          <a:pt x="556" y="3730"/>
                        </a:lnTo>
                        <a:lnTo>
                          <a:pt x="516" y="3728"/>
                        </a:lnTo>
                        <a:lnTo>
                          <a:pt x="474" y="3723"/>
                        </a:lnTo>
                        <a:lnTo>
                          <a:pt x="428" y="3712"/>
                        </a:lnTo>
                        <a:lnTo>
                          <a:pt x="383" y="3697"/>
                        </a:lnTo>
                        <a:lnTo>
                          <a:pt x="335" y="3675"/>
                        </a:lnTo>
                        <a:lnTo>
                          <a:pt x="286" y="3644"/>
                        </a:lnTo>
                        <a:lnTo>
                          <a:pt x="239" y="3608"/>
                        </a:lnTo>
                        <a:lnTo>
                          <a:pt x="191" y="3560"/>
                        </a:lnTo>
                        <a:lnTo>
                          <a:pt x="146" y="3504"/>
                        </a:lnTo>
                        <a:lnTo>
                          <a:pt x="102" y="3438"/>
                        </a:lnTo>
                        <a:lnTo>
                          <a:pt x="64" y="3365"/>
                        </a:lnTo>
                        <a:lnTo>
                          <a:pt x="35" y="3294"/>
                        </a:lnTo>
                        <a:lnTo>
                          <a:pt x="17" y="3225"/>
                        </a:lnTo>
                        <a:lnTo>
                          <a:pt x="4" y="3160"/>
                        </a:lnTo>
                        <a:lnTo>
                          <a:pt x="0" y="3096"/>
                        </a:lnTo>
                        <a:lnTo>
                          <a:pt x="2" y="3036"/>
                        </a:lnTo>
                        <a:lnTo>
                          <a:pt x="8" y="2977"/>
                        </a:lnTo>
                        <a:lnTo>
                          <a:pt x="19" y="2925"/>
                        </a:lnTo>
                        <a:lnTo>
                          <a:pt x="31" y="2875"/>
                        </a:lnTo>
                        <a:lnTo>
                          <a:pt x="48" y="2832"/>
                        </a:lnTo>
                        <a:lnTo>
                          <a:pt x="70" y="2779"/>
                        </a:lnTo>
                        <a:lnTo>
                          <a:pt x="95" y="2731"/>
                        </a:lnTo>
                        <a:lnTo>
                          <a:pt x="119" y="2689"/>
                        </a:lnTo>
                        <a:lnTo>
                          <a:pt x="142" y="2653"/>
                        </a:lnTo>
                        <a:lnTo>
                          <a:pt x="164" y="2626"/>
                        </a:lnTo>
                        <a:lnTo>
                          <a:pt x="182" y="2602"/>
                        </a:lnTo>
                        <a:lnTo>
                          <a:pt x="195" y="2587"/>
                        </a:lnTo>
                        <a:lnTo>
                          <a:pt x="188" y="2567"/>
                        </a:lnTo>
                        <a:lnTo>
                          <a:pt x="177" y="2538"/>
                        </a:lnTo>
                        <a:lnTo>
                          <a:pt x="164" y="2500"/>
                        </a:lnTo>
                        <a:lnTo>
                          <a:pt x="151" y="2453"/>
                        </a:lnTo>
                        <a:lnTo>
                          <a:pt x="139" y="2398"/>
                        </a:lnTo>
                        <a:lnTo>
                          <a:pt x="126" y="2338"/>
                        </a:lnTo>
                        <a:lnTo>
                          <a:pt x="115" y="2272"/>
                        </a:lnTo>
                        <a:lnTo>
                          <a:pt x="106" y="2201"/>
                        </a:lnTo>
                        <a:lnTo>
                          <a:pt x="102" y="2127"/>
                        </a:lnTo>
                        <a:lnTo>
                          <a:pt x="102" y="2048"/>
                        </a:lnTo>
                        <a:lnTo>
                          <a:pt x="106" y="1966"/>
                        </a:lnTo>
                        <a:lnTo>
                          <a:pt x="119" y="1884"/>
                        </a:lnTo>
                        <a:lnTo>
                          <a:pt x="137" y="1802"/>
                        </a:lnTo>
                        <a:lnTo>
                          <a:pt x="164" y="1718"/>
                        </a:lnTo>
                        <a:lnTo>
                          <a:pt x="201" y="1636"/>
                        </a:lnTo>
                        <a:lnTo>
                          <a:pt x="235" y="1576"/>
                        </a:lnTo>
                        <a:lnTo>
                          <a:pt x="277" y="1522"/>
                        </a:lnTo>
                        <a:lnTo>
                          <a:pt x="323" y="1474"/>
                        </a:lnTo>
                        <a:lnTo>
                          <a:pt x="375" y="1434"/>
                        </a:lnTo>
                        <a:lnTo>
                          <a:pt x="430" y="1398"/>
                        </a:lnTo>
                        <a:lnTo>
                          <a:pt x="488" y="1367"/>
                        </a:lnTo>
                        <a:lnTo>
                          <a:pt x="548" y="1343"/>
                        </a:lnTo>
                        <a:lnTo>
                          <a:pt x="608" y="1321"/>
                        </a:lnTo>
                        <a:lnTo>
                          <a:pt x="672" y="1305"/>
                        </a:lnTo>
                        <a:lnTo>
                          <a:pt x="734" y="1292"/>
                        </a:lnTo>
                        <a:lnTo>
                          <a:pt x="794" y="1281"/>
                        </a:lnTo>
                        <a:lnTo>
                          <a:pt x="852" y="1274"/>
                        </a:lnTo>
                        <a:lnTo>
                          <a:pt x="911" y="1270"/>
                        </a:lnTo>
                        <a:lnTo>
                          <a:pt x="963" y="1268"/>
                        </a:lnTo>
                        <a:lnTo>
                          <a:pt x="1013" y="1267"/>
                        </a:lnTo>
                        <a:lnTo>
                          <a:pt x="1058" y="1268"/>
                        </a:lnTo>
                        <a:lnTo>
                          <a:pt x="1096" y="1268"/>
                        </a:lnTo>
                        <a:lnTo>
                          <a:pt x="1127" y="1272"/>
                        </a:lnTo>
                        <a:lnTo>
                          <a:pt x="1149" y="1274"/>
                        </a:lnTo>
                        <a:lnTo>
                          <a:pt x="1155" y="1250"/>
                        </a:lnTo>
                        <a:lnTo>
                          <a:pt x="1164" y="1219"/>
                        </a:lnTo>
                        <a:lnTo>
                          <a:pt x="1176" y="1177"/>
                        </a:lnTo>
                        <a:lnTo>
                          <a:pt x="1193" y="1130"/>
                        </a:lnTo>
                        <a:lnTo>
                          <a:pt x="1213" y="1075"/>
                        </a:lnTo>
                        <a:lnTo>
                          <a:pt x="1236" y="1015"/>
                        </a:lnTo>
                        <a:lnTo>
                          <a:pt x="1264" y="951"/>
                        </a:lnTo>
                        <a:lnTo>
                          <a:pt x="1297" y="882"/>
                        </a:lnTo>
                        <a:lnTo>
                          <a:pt x="1335" y="811"/>
                        </a:lnTo>
                        <a:lnTo>
                          <a:pt x="1378" y="738"/>
                        </a:lnTo>
                        <a:lnTo>
                          <a:pt x="1415" y="680"/>
                        </a:lnTo>
                        <a:lnTo>
                          <a:pt x="1455" y="622"/>
                        </a:lnTo>
                        <a:lnTo>
                          <a:pt x="1500" y="561"/>
                        </a:lnTo>
                        <a:lnTo>
                          <a:pt x="1551" y="501"/>
                        </a:lnTo>
                        <a:lnTo>
                          <a:pt x="1606" y="441"/>
                        </a:lnTo>
                        <a:lnTo>
                          <a:pt x="1664" y="383"/>
                        </a:lnTo>
                        <a:lnTo>
                          <a:pt x="1730" y="326"/>
                        </a:lnTo>
                        <a:lnTo>
                          <a:pt x="1799" y="272"/>
                        </a:lnTo>
                        <a:lnTo>
                          <a:pt x="1875" y="219"/>
                        </a:lnTo>
                        <a:lnTo>
                          <a:pt x="1956" y="172"/>
                        </a:lnTo>
                        <a:lnTo>
                          <a:pt x="2043" y="128"/>
                        </a:lnTo>
                        <a:lnTo>
                          <a:pt x="2134" y="90"/>
                        </a:lnTo>
                        <a:lnTo>
                          <a:pt x="2232" y="57"/>
                        </a:lnTo>
                        <a:lnTo>
                          <a:pt x="2336" y="29"/>
                        </a:lnTo>
                        <a:lnTo>
                          <a:pt x="2423" y="13"/>
                        </a:lnTo>
                        <a:lnTo>
                          <a:pt x="2509" y="4"/>
                        </a:lnTo>
                        <a:lnTo>
                          <a:pt x="2595" y="0"/>
                        </a:lnTo>
                        <a:close/>
                      </a:path>
                    </a:pathLst>
                  </a:custGeom>
                  <a:grpFill/>
                  <a:ln w="6350">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193" name="Freeform 70">
                    <a:extLst>
                      <a:ext uri="{FF2B5EF4-FFF2-40B4-BE49-F238E27FC236}">
                        <a16:creationId xmlns:a16="http://schemas.microsoft.com/office/drawing/2014/main" id="{2107B610-27EF-B26B-18FC-79CD97B8C3A2}"/>
                      </a:ext>
                    </a:extLst>
                  </p:cNvPr>
                  <p:cNvSpPr>
                    <a:spLocks noEditPoints="1"/>
                  </p:cNvSpPr>
                  <p:nvPr/>
                </p:nvSpPr>
                <p:spPr bwMode="auto">
                  <a:xfrm>
                    <a:off x="1438275" y="4878388"/>
                    <a:ext cx="776288" cy="595312"/>
                  </a:xfrm>
                  <a:custGeom>
                    <a:avLst/>
                    <a:gdLst>
                      <a:gd name="T0" fmla="*/ 415 w 979"/>
                      <a:gd name="T1" fmla="*/ 37 h 749"/>
                      <a:gd name="T2" fmla="*/ 280 w 979"/>
                      <a:gd name="T3" fmla="*/ 71 h 749"/>
                      <a:gd name="T4" fmla="*/ 168 w 979"/>
                      <a:gd name="T5" fmla="*/ 133 h 749"/>
                      <a:gd name="T6" fmla="*/ 84 w 979"/>
                      <a:gd name="T7" fmla="*/ 217 h 749"/>
                      <a:gd name="T8" fmla="*/ 38 w 979"/>
                      <a:gd name="T9" fmla="*/ 319 h 749"/>
                      <a:gd name="T10" fmla="*/ 38 w 979"/>
                      <a:gd name="T11" fmla="*/ 430 h 749"/>
                      <a:gd name="T12" fmla="*/ 84 w 979"/>
                      <a:gd name="T13" fmla="*/ 532 h 749"/>
                      <a:gd name="T14" fmla="*/ 168 w 979"/>
                      <a:gd name="T15" fmla="*/ 616 h 749"/>
                      <a:gd name="T16" fmla="*/ 280 w 979"/>
                      <a:gd name="T17" fmla="*/ 678 h 749"/>
                      <a:gd name="T18" fmla="*/ 415 w 979"/>
                      <a:gd name="T19" fmla="*/ 713 h 749"/>
                      <a:gd name="T20" fmla="*/ 564 w 979"/>
                      <a:gd name="T21" fmla="*/ 713 h 749"/>
                      <a:gd name="T22" fmla="*/ 699 w 979"/>
                      <a:gd name="T23" fmla="*/ 678 h 749"/>
                      <a:gd name="T24" fmla="*/ 812 w 979"/>
                      <a:gd name="T25" fmla="*/ 616 h 749"/>
                      <a:gd name="T26" fmla="*/ 896 w 979"/>
                      <a:gd name="T27" fmla="*/ 532 h 749"/>
                      <a:gd name="T28" fmla="*/ 941 w 979"/>
                      <a:gd name="T29" fmla="*/ 430 h 749"/>
                      <a:gd name="T30" fmla="*/ 941 w 979"/>
                      <a:gd name="T31" fmla="*/ 319 h 749"/>
                      <a:gd name="T32" fmla="*/ 896 w 979"/>
                      <a:gd name="T33" fmla="*/ 217 h 749"/>
                      <a:gd name="T34" fmla="*/ 812 w 979"/>
                      <a:gd name="T35" fmla="*/ 133 h 749"/>
                      <a:gd name="T36" fmla="*/ 699 w 979"/>
                      <a:gd name="T37" fmla="*/ 71 h 749"/>
                      <a:gd name="T38" fmla="*/ 564 w 979"/>
                      <a:gd name="T39" fmla="*/ 37 h 749"/>
                      <a:gd name="T40" fmla="*/ 490 w 979"/>
                      <a:gd name="T41" fmla="*/ 0 h 749"/>
                      <a:gd name="T42" fmla="*/ 632 w 979"/>
                      <a:gd name="T43" fmla="*/ 17 h 749"/>
                      <a:gd name="T44" fmla="*/ 756 w 979"/>
                      <a:gd name="T45" fmla="*/ 61 h 749"/>
                      <a:gd name="T46" fmla="*/ 859 w 979"/>
                      <a:gd name="T47" fmla="*/ 130 h 749"/>
                      <a:gd name="T48" fmla="*/ 934 w 979"/>
                      <a:gd name="T49" fmla="*/ 217 h 749"/>
                      <a:gd name="T50" fmla="*/ 974 w 979"/>
                      <a:gd name="T51" fmla="*/ 319 h 749"/>
                      <a:gd name="T52" fmla="*/ 974 w 979"/>
                      <a:gd name="T53" fmla="*/ 430 h 749"/>
                      <a:gd name="T54" fmla="*/ 934 w 979"/>
                      <a:gd name="T55" fmla="*/ 532 h 749"/>
                      <a:gd name="T56" fmla="*/ 859 w 979"/>
                      <a:gd name="T57" fmla="*/ 620 h 749"/>
                      <a:gd name="T58" fmla="*/ 756 w 979"/>
                      <a:gd name="T59" fmla="*/ 689 h 749"/>
                      <a:gd name="T60" fmla="*/ 632 w 979"/>
                      <a:gd name="T61" fmla="*/ 735 h 749"/>
                      <a:gd name="T62" fmla="*/ 490 w 979"/>
                      <a:gd name="T63" fmla="*/ 749 h 749"/>
                      <a:gd name="T64" fmla="*/ 348 w 979"/>
                      <a:gd name="T65" fmla="*/ 735 h 749"/>
                      <a:gd name="T66" fmla="*/ 222 w 979"/>
                      <a:gd name="T67" fmla="*/ 689 h 749"/>
                      <a:gd name="T68" fmla="*/ 120 w 979"/>
                      <a:gd name="T69" fmla="*/ 620 h 749"/>
                      <a:gd name="T70" fmla="*/ 46 w 979"/>
                      <a:gd name="T71" fmla="*/ 532 h 749"/>
                      <a:gd name="T72" fmla="*/ 5 w 979"/>
                      <a:gd name="T73" fmla="*/ 430 h 749"/>
                      <a:gd name="T74" fmla="*/ 5 w 979"/>
                      <a:gd name="T75" fmla="*/ 319 h 749"/>
                      <a:gd name="T76" fmla="*/ 46 w 979"/>
                      <a:gd name="T77" fmla="*/ 217 h 749"/>
                      <a:gd name="T78" fmla="*/ 120 w 979"/>
                      <a:gd name="T79" fmla="*/ 130 h 749"/>
                      <a:gd name="T80" fmla="*/ 222 w 979"/>
                      <a:gd name="T81" fmla="*/ 61 h 749"/>
                      <a:gd name="T82" fmla="*/ 348 w 979"/>
                      <a:gd name="T83" fmla="*/ 17 h 749"/>
                      <a:gd name="T84" fmla="*/ 490 w 979"/>
                      <a:gd name="T85" fmla="*/ 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9" h="749">
                        <a:moveTo>
                          <a:pt x="490" y="33"/>
                        </a:moveTo>
                        <a:lnTo>
                          <a:pt x="415" y="37"/>
                        </a:lnTo>
                        <a:lnTo>
                          <a:pt x="346" y="51"/>
                        </a:lnTo>
                        <a:lnTo>
                          <a:pt x="280" y="71"/>
                        </a:lnTo>
                        <a:lnTo>
                          <a:pt x="220" y="99"/>
                        </a:lnTo>
                        <a:lnTo>
                          <a:pt x="168" y="133"/>
                        </a:lnTo>
                        <a:lnTo>
                          <a:pt x="120" y="173"/>
                        </a:lnTo>
                        <a:lnTo>
                          <a:pt x="84" y="217"/>
                        </a:lnTo>
                        <a:lnTo>
                          <a:pt x="56" y="266"/>
                        </a:lnTo>
                        <a:lnTo>
                          <a:pt x="38" y="319"/>
                        </a:lnTo>
                        <a:lnTo>
                          <a:pt x="33" y="376"/>
                        </a:lnTo>
                        <a:lnTo>
                          <a:pt x="38" y="430"/>
                        </a:lnTo>
                        <a:lnTo>
                          <a:pt x="56" y="483"/>
                        </a:lnTo>
                        <a:lnTo>
                          <a:pt x="84" y="532"/>
                        </a:lnTo>
                        <a:lnTo>
                          <a:pt x="120" y="576"/>
                        </a:lnTo>
                        <a:lnTo>
                          <a:pt x="168" y="616"/>
                        </a:lnTo>
                        <a:lnTo>
                          <a:pt x="220" y="651"/>
                        </a:lnTo>
                        <a:lnTo>
                          <a:pt x="280" y="678"/>
                        </a:lnTo>
                        <a:lnTo>
                          <a:pt x="346" y="698"/>
                        </a:lnTo>
                        <a:lnTo>
                          <a:pt x="415" y="713"/>
                        </a:lnTo>
                        <a:lnTo>
                          <a:pt x="490" y="716"/>
                        </a:lnTo>
                        <a:lnTo>
                          <a:pt x="564" y="713"/>
                        </a:lnTo>
                        <a:lnTo>
                          <a:pt x="634" y="698"/>
                        </a:lnTo>
                        <a:lnTo>
                          <a:pt x="699" y="678"/>
                        </a:lnTo>
                        <a:lnTo>
                          <a:pt x="759" y="651"/>
                        </a:lnTo>
                        <a:lnTo>
                          <a:pt x="812" y="616"/>
                        </a:lnTo>
                        <a:lnTo>
                          <a:pt x="859" y="576"/>
                        </a:lnTo>
                        <a:lnTo>
                          <a:pt x="896" y="532"/>
                        </a:lnTo>
                        <a:lnTo>
                          <a:pt x="923" y="483"/>
                        </a:lnTo>
                        <a:lnTo>
                          <a:pt x="941" y="430"/>
                        </a:lnTo>
                        <a:lnTo>
                          <a:pt x="947" y="376"/>
                        </a:lnTo>
                        <a:lnTo>
                          <a:pt x="941" y="319"/>
                        </a:lnTo>
                        <a:lnTo>
                          <a:pt x="923" y="266"/>
                        </a:lnTo>
                        <a:lnTo>
                          <a:pt x="896" y="217"/>
                        </a:lnTo>
                        <a:lnTo>
                          <a:pt x="859" y="173"/>
                        </a:lnTo>
                        <a:lnTo>
                          <a:pt x="812" y="133"/>
                        </a:lnTo>
                        <a:lnTo>
                          <a:pt x="759" y="99"/>
                        </a:lnTo>
                        <a:lnTo>
                          <a:pt x="699" y="71"/>
                        </a:lnTo>
                        <a:lnTo>
                          <a:pt x="634" y="51"/>
                        </a:lnTo>
                        <a:lnTo>
                          <a:pt x="564" y="37"/>
                        </a:lnTo>
                        <a:lnTo>
                          <a:pt x="490" y="33"/>
                        </a:lnTo>
                        <a:close/>
                        <a:moveTo>
                          <a:pt x="490" y="0"/>
                        </a:moveTo>
                        <a:lnTo>
                          <a:pt x="563" y="4"/>
                        </a:lnTo>
                        <a:lnTo>
                          <a:pt x="632" y="17"/>
                        </a:lnTo>
                        <a:lnTo>
                          <a:pt x="695" y="35"/>
                        </a:lnTo>
                        <a:lnTo>
                          <a:pt x="756" y="61"/>
                        </a:lnTo>
                        <a:lnTo>
                          <a:pt x="812" y="91"/>
                        </a:lnTo>
                        <a:lnTo>
                          <a:pt x="859" y="130"/>
                        </a:lnTo>
                        <a:lnTo>
                          <a:pt x="901" y="172"/>
                        </a:lnTo>
                        <a:lnTo>
                          <a:pt x="934" y="217"/>
                        </a:lnTo>
                        <a:lnTo>
                          <a:pt x="959" y="266"/>
                        </a:lnTo>
                        <a:lnTo>
                          <a:pt x="974" y="319"/>
                        </a:lnTo>
                        <a:lnTo>
                          <a:pt x="979" y="376"/>
                        </a:lnTo>
                        <a:lnTo>
                          <a:pt x="974" y="430"/>
                        </a:lnTo>
                        <a:lnTo>
                          <a:pt x="959" y="483"/>
                        </a:lnTo>
                        <a:lnTo>
                          <a:pt x="934" y="532"/>
                        </a:lnTo>
                        <a:lnTo>
                          <a:pt x="901" y="578"/>
                        </a:lnTo>
                        <a:lnTo>
                          <a:pt x="859" y="620"/>
                        </a:lnTo>
                        <a:lnTo>
                          <a:pt x="812" y="658"/>
                        </a:lnTo>
                        <a:lnTo>
                          <a:pt x="756" y="689"/>
                        </a:lnTo>
                        <a:lnTo>
                          <a:pt x="695" y="715"/>
                        </a:lnTo>
                        <a:lnTo>
                          <a:pt x="632" y="735"/>
                        </a:lnTo>
                        <a:lnTo>
                          <a:pt x="563" y="746"/>
                        </a:lnTo>
                        <a:lnTo>
                          <a:pt x="490" y="749"/>
                        </a:lnTo>
                        <a:lnTo>
                          <a:pt x="417" y="746"/>
                        </a:lnTo>
                        <a:lnTo>
                          <a:pt x="348" y="735"/>
                        </a:lnTo>
                        <a:lnTo>
                          <a:pt x="284" y="715"/>
                        </a:lnTo>
                        <a:lnTo>
                          <a:pt x="222" y="689"/>
                        </a:lnTo>
                        <a:lnTo>
                          <a:pt x="168" y="658"/>
                        </a:lnTo>
                        <a:lnTo>
                          <a:pt x="120" y="620"/>
                        </a:lnTo>
                        <a:lnTo>
                          <a:pt x="78" y="578"/>
                        </a:lnTo>
                        <a:lnTo>
                          <a:pt x="46" y="532"/>
                        </a:lnTo>
                        <a:lnTo>
                          <a:pt x="20" y="483"/>
                        </a:lnTo>
                        <a:lnTo>
                          <a:pt x="5" y="430"/>
                        </a:lnTo>
                        <a:lnTo>
                          <a:pt x="0" y="376"/>
                        </a:lnTo>
                        <a:lnTo>
                          <a:pt x="5" y="319"/>
                        </a:lnTo>
                        <a:lnTo>
                          <a:pt x="20" y="266"/>
                        </a:lnTo>
                        <a:lnTo>
                          <a:pt x="46" y="217"/>
                        </a:lnTo>
                        <a:lnTo>
                          <a:pt x="78" y="172"/>
                        </a:lnTo>
                        <a:lnTo>
                          <a:pt x="120" y="130"/>
                        </a:lnTo>
                        <a:lnTo>
                          <a:pt x="168" y="91"/>
                        </a:lnTo>
                        <a:lnTo>
                          <a:pt x="222" y="61"/>
                        </a:lnTo>
                        <a:lnTo>
                          <a:pt x="284" y="35"/>
                        </a:lnTo>
                        <a:lnTo>
                          <a:pt x="348" y="17"/>
                        </a:lnTo>
                        <a:lnTo>
                          <a:pt x="417" y="4"/>
                        </a:lnTo>
                        <a:lnTo>
                          <a:pt x="490" y="0"/>
                        </a:lnTo>
                        <a:close/>
                      </a:path>
                    </a:pathLst>
                  </a:custGeom>
                  <a:grpFill/>
                  <a:ln w="6350">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194" name="Freeform 71">
                    <a:extLst>
                      <a:ext uri="{FF2B5EF4-FFF2-40B4-BE49-F238E27FC236}">
                        <a16:creationId xmlns:a16="http://schemas.microsoft.com/office/drawing/2014/main" id="{A73C66AB-83B9-2862-8AB2-A8C6C26A2A62}"/>
                      </a:ext>
                    </a:extLst>
                  </p:cNvPr>
                  <p:cNvSpPr>
                    <a:spLocks noEditPoints="1"/>
                  </p:cNvSpPr>
                  <p:nvPr/>
                </p:nvSpPr>
                <p:spPr bwMode="auto">
                  <a:xfrm>
                    <a:off x="1139825" y="5718175"/>
                    <a:ext cx="411163" cy="333375"/>
                  </a:xfrm>
                  <a:custGeom>
                    <a:avLst/>
                    <a:gdLst>
                      <a:gd name="T0" fmla="*/ 213 w 517"/>
                      <a:gd name="T1" fmla="*/ 36 h 419"/>
                      <a:gd name="T2" fmla="*/ 133 w 517"/>
                      <a:gd name="T3" fmla="*/ 62 h 419"/>
                      <a:gd name="T4" fmla="*/ 71 w 517"/>
                      <a:gd name="T5" fmla="*/ 111 h 419"/>
                      <a:gd name="T6" fmla="*/ 38 w 517"/>
                      <a:gd name="T7" fmla="*/ 173 h 419"/>
                      <a:gd name="T8" fmla="*/ 38 w 517"/>
                      <a:gd name="T9" fmla="*/ 244 h 419"/>
                      <a:gd name="T10" fmla="*/ 71 w 517"/>
                      <a:gd name="T11" fmla="*/ 308 h 419"/>
                      <a:gd name="T12" fmla="*/ 133 w 517"/>
                      <a:gd name="T13" fmla="*/ 355 h 419"/>
                      <a:gd name="T14" fmla="*/ 213 w 517"/>
                      <a:gd name="T15" fmla="*/ 381 h 419"/>
                      <a:gd name="T16" fmla="*/ 304 w 517"/>
                      <a:gd name="T17" fmla="*/ 381 h 419"/>
                      <a:gd name="T18" fmla="*/ 384 w 517"/>
                      <a:gd name="T19" fmla="*/ 355 h 419"/>
                      <a:gd name="T20" fmla="*/ 446 w 517"/>
                      <a:gd name="T21" fmla="*/ 308 h 419"/>
                      <a:gd name="T22" fmla="*/ 481 w 517"/>
                      <a:gd name="T23" fmla="*/ 244 h 419"/>
                      <a:gd name="T24" fmla="*/ 481 w 517"/>
                      <a:gd name="T25" fmla="*/ 173 h 419"/>
                      <a:gd name="T26" fmla="*/ 446 w 517"/>
                      <a:gd name="T27" fmla="*/ 111 h 419"/>
                      <a:gd name="T28" fmla="*/ 384 w 517"/>
                      <a:gd name="T29" fmla="*/ 62 h 419"/>
                      <a:gd name="T30" fmla="*/ 304 w 517"/>
                      <a:gd name="T31" fmla="*/ 36 h 419"/>
                      <a:gd name="T32" fmla="*/ 259 w 517"/>
                      <a:gd name="T33" fmla="*/ 0 h 419"/>
                      <a:gd name="T34" fmla="*/ 359 w 517"/>
                      <a:gd name="T35" fmla="*/ 16 h 419"/>
                      <a:gd name="T36" fmla="*/ 442 w 517"/>
                      <a:gd name="T37" fmla="*/ 60 h 419"/>
                      <a:gd name="T38" fmla="*/ 497 w 517"/>
                      <a:gd name="T39" fmla="*/ 127 h 419"/>
                      <a:gd name="T40" fmla="*/ 517 w 517"/>
                      <a:gd name="T41" fmla="*/ 209 h 419"/>
                      <a:gd name="T42" fmla="*/ 497 w 517"/>
                      <a:gd name="T43" fmla="*/ 290 h 419"/>
                      <a:gd name="T44" fmla="*/ 442 w 517"/>
                      <a:gd name="T45" fmla="*/ 357 h 419"/>
                      <a:gd name="T46" fmla="*/ 359 w 517"/>
                      <a:gd name="T47" fmla="*/ 401 h 419"/>
                      <a:gd name="T48" fmla="*/ 259 w 517"/>
                      <a:gd name="T49" fmla="*/ 419 h 419"/>
                      <a:gd name="T50" fmla="*/ 158 w 517"/>
                      <a:gd name="T51" fmla="*/ 401 h 419"/>
                      <a:gd name="T52" fmla="*/ 76 w 517"/>
                      <a:gd name="T53" fmla="*/ 357 h 419"/>
                      <a:gd name="T54" fmla="*/ 20 w 517"/>
                      <a:gd name="T55" fmla="*/ 290 h 419"/>
                      <a:gd name="T56" fmla="*/ 0 w 517"/>
                      <a:gd name="T57" fmla="*/ 209 h 419"/>
                      <a:gd name="T58" fmla="*/ 20 w 517"/>
                      <a:gd name="T59" fmla="*/ 127 h 419"/>
                      <a:gd name="T60" fmla="*/ 76 w 517"/>
                      <a:gd name="T61" fmla="*/ 60 h 419"/>
                      <a:gd name="T62" fmla="*/ 158 w 517"/>
                      <a:gd name="T63" fmla="*/ 16 h 419"/>
                      <a:gd name="T64" fmla="*/ 259 w 517"/>
                      <a:gd name="T6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7" h="419">
                        <a:moveTo>
                          <a:pt x="259" y="33"/>
                        </a:moveTo>
                        <a:lnTo>
                          <a:pt x="213" y="36"/>
                        </a:lnTo>
                        <a:lnTo>
                          <a:pt x="171" y="45"/>
                        </a:lnTo>
                        <a:lnTo>
                          <a:pt x="133" y="62"/>
                        </a:lnTo>
                        <a:lnTo>
                          <a:pt x="100" y="84"/>
                        </a:lnTo>
                        <a:lnTo>
                          <a:pt x="71" y="111"/>
                        </a:lnTo>
                        <a:lnTo>
                          <a:pt x="51" y="140"/>
                        </a:lnTo>
                        <a:lnTo>
                          <a:pt x="38" y="173"/>
                        </a:lnTo>
                        <a:lnTo>
                          <a:pt x="33" y="209"/>
                        </a:lnTo>
                        <a:lnTo>
                          <a:pt x="38" y="244"/>
                        </a:lnTo>
                        <a:lnTo>
                          <a:pt x="51" y="277"/>
                        </a:lnTo>
                        <a:lnTo>
                          <a:pt x="71" y="308"/>
                        </a:lnTo>
                        <a:lnTo>
                          <a:pt x="100" y="333"/>
                        </a:lnTo>
                        <a:lnTo>
                          <a:pt x="133" y="355"/>
                        </a:lnTo>
                        <a:lnTo>
                          <a:pt x="171" y="372"/>
                        </a:lnTo>
                        <a:lnTo>
                          <a:pt x="213" y="381"/>
                        </a:lnTo>
                        <a:lnTo>
                          <a:pt x="259" y="384"/>
                        </a:lnTo>
                        <a:lnTo>
                          <a:pt x="304" y="381"/>
                        </a:lnTo>
                        <a:lnTo>
                          <a:pt x="346" y="372"/>
                        </a:lnTo>
                        <a:lnTo>
                          <a:pt x="384" y="355"/>
                        </a:lnTo>
                        <a:lnTo>
                          <a:pt x="419" y="333"/>
                        </a:lnTo>
                        <a:lnTo>
                          <a:pt x="446" y="308"/>
                        </a:lnTo>
                        <a:lnTo>
                          <a:pt x="466" y="277"/>
                        </a:lnTo>
                        <a:lnTo>
                          <a:pt x="481" y="244"/>
                        </a:lnTo>
                        <a:lnTo>
                          <a:pt x="484" y="209"/>
                        </a:lnTo>
                        <a:lnTo>
                          <a:pt x="481" y="173"/>
                        </a:lnTo>
                        <a:lnTo>
                          <a:pt x="466" y="140"/>
                        </a:lnTo>
                        <a:lnTo>
                          <a:pt x="446" y="111"/>
                        </a:lnTo>
                        <a:lnTo>
                          <a:pt x="419" y="84"/>
                        </a:lnTo>
                        <a:lnTo>
                          <a:pt x="384" y="62"/>
                        </a:lnTo>
                        <a:lnTo>
                          <a:pt x="346" y="45"/>
                        </a:lnTo>
                        <a:lnTo>
                          <a:pt x="304" y="36"/>
                        </a:lnTo>
                        <a:lnTo>
                          <a:pt x="259" y="33"/>
                        </a:lnTo>
                        <a:close/>
                        <a:moveTo>
                          <a:pt x="259" y="0"/>
                        </a:moveTo>
                        <a:lnTo>
                          <a:pt x="311" y="4"/>
                        </a:lnTo>
                        <a:lnTo>
                          <a:pt x="359" y="16"/>
                        </a:lnTo>
                        <a:lnTo>
                          <a:pt x="404" y="35"/>
                        </a:lnTo>
                        <a:lnTo>
                          <a:pt x="442" y="60"/>
                        </a:lnTo>
                        <a:lnTo>
                          <a:pt x="473" y="91"/>
                        </a:lnTo>
                        <a:lnTo>
                          <a:pt x="497" y="127"/>
                        </a:lnTo>
                        <a:lnTo>
                          <a:pt x="512" y="166"/>
                        </a:lnTo>
                        <a:lnTo>
                          <a:pt x="517" y="209"/>
                        </a:lnTo>
                        <a:lnTo>
                          <a:pt x="512" y="251"/>
                        </a:lnTo>
                        <a:lnTo>
                          <a:pt x="497" y="290"/>
                        </a:lnTo>
                        <a:lnTo>
                          <a:pt x="473" y="326"/>
                        </a:lnTo>
                        <a:lnTo>
                          <a:pt x="442" y="357"/>
                        </a:lnTo>
                        <a:lnTo>
                          <a:pt x="404" y="383"/>
                        </a:lnTo>
                        <a:lnTo>
                          <a:pt x="359" y="401"/>
                        </a:lnTo>
                        <a:lnTo>
                          <a:pt x="311" y="414"/>
                        </a:lnTo>
                        <a:lnTo>
                          <a:pt x="259" y="419"/>
                        </a:lnTo>
                        <a:lnTo>
                          <a:pt x="208" y="414"/>
                        </a:lnTo>
                        <a:lnTo>
                          <a:pt x="158" y="401"/>
                        </a:lnTo>
                        <a:lnTo>
                          <a:pt x="115" y="383"/>
                        </a:lnTo>
                        <a:lnTo>
                          <a:pt x="76" y="357"/>
                        </a:lnTo>
                        <a:lnTo>
                          <a:pt x="44" y="326"/>
                        </a:lnTo>
                        <a:lnTo>
                          <a:pt x="20" y="290"/>
                        </a:lnTo>
                        <a:lnTo>
                          <a:pt x="5" y="251"/>
                        </a:lnTo>
                        <a:lnTo>
                          <a:pt x="0" y="209"/>
                        </a:lnTo>
                        <a:lnTo>
                          <a:pt x="5" y="166"/>
                        </a:lnTo>
                        <a:lnTo>
                          <a:pt x="20" y="127"/>
                        </a:lnTo>
                        <a:lnTo>
                          <a:pt x="44" y="91"/>
                        </a:lnTo>
                        <a:lnTo>
                          <a:pt x="76" y="60"/>
                        </a:lnTo>
                        <a:lnTo>
                          <a:pt x="115" y="35"/>
                        </a:lnTo>
                        <a:lnTo>
                          <a:pt x="158" y="16"/>
                        </a:lnTo>
                        <a:lnTo>
                          <a:pt x="208" y="4"/>
                        </a:lnTo>
                        <a:lnTo>
                          <a:pt x="259" y="0"/>
                        </a:lnTo>
                        <a:close/>
                      </a:path>
                    </a:pathLst>
                  </a:custGeom>
                  <a:grpFill/>
                  <a:ln w="6350">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grpSp>
              <p:nvGrpSpPr>
                <p:cNvPr id="182" name="Group 181">
                  <a:extLst>
                    <a:ext uri="{FF2B5EF4-FFF2-40B4-BE49-F238E27FC236}">
                      <a16:creationId xmlns:a16="http://schemas.microsoft.com/office/drawing/2014/main" id="{4F059EEC-247E-8DD3-B385-15B86809BBA6}"/>
                    </a:ext>
                  </a:extLst>
                </p:cNvPr>
                <p:cNvGrpSpPr/>
                <p:nvPr/>
              </p:nvGrpSpPr>
              <p:grpSpPr>
                <a:xfrm>
                  <a:off x="10207326" y="2150686"/>
                  <a:ext cx="421553" cy="455221"/>
                  <a:chOff x="4941888" y="5243513"/>
                  <a:chExt cx="1908176" cy="2060575"/>
                </a:xfrm>
              </p:grpSpPr>
              <p:sp>
                <p:nvSpPr>
                  <p:cNvPr id="183" name="Freeform 14">
                    <a:extLst>
                      <a:ext uri="{FF2B5EF4-FFF2-40B4-BE49-F238E27FC236}">
                        <a16:creationId xmlns:a16="http://schemas.microsoft.com/office/drawing/2014/main" id="{C39DDEA4-1845-9CEF-A75D-80ED0099CE0C}"/>
                      </a:ext>
                    </a:extLst>
                  </p:cNvPr>
                  <p:cNvSpPr>
                    <a:spLocks/>
                  </p:cNvSpPr>
                  <p:nvPr/>
                </p:nvSpPr>
                <p:spPr bwMode="auto">
                  <a:xfrm>
                    <a:off x="5859463" y="5243513"/>
                    <a:ext cx="76200" cy="228600"/>
                  </a:xfrm>
                  <a:custGeom>
                    <a:avLst/>
                    <a:gdLst>
                      <a:gd name="T0" fmla="*/ 24 w 48"/>
                      <a:gd name="T1" fmla="*/ 0 h 144"/>
                      <a:gd name="T2" fmla="*/ 36 w 48"/>
                      <a:gd name="T3" fmla="*/ 4 h 144"/>
                      <a:gd name="T4" fmla="*/ 44 w 48"/>
                      <a:gd name="T5" fmla="*/ 12 h 144"/>
                      <a:gd name="T6" fmla="*/ 48 w 48"/>
                      <a:gd name="T7" fmla="*/ 24 h 144"/>
                      <a:gd name="T8" fmla="*/ 48 w 48"/>
                      <a:gd name="T9" fmla="*/ 120 h 144"/>
                      <a:gd name="T10" fmla="*/ 44 w 48"/>
                      <a:gd name="T11" fmla="*/ 133 h 144"/>
                      <a:gd name="T12" fmla="*/ 36 w 48"/>
                      <a:gd name="T13" fmla="*/ 142 h 144"/>
                      <a:gd name="T14" fmla="*/ 24 w 48"/>
                      <a:gd name="T15" fmla="*/ 144 h 144"/>
                      <a:gd name="T16" fmla="*/ 12 w 48"/>
                      <a:gd name="T17" fmla="*/ 142 h 144"/>
                      <a:gd name="T18" fmla="*/ 2 w 48"/>
                      <a:gd name="T19" fmla="*/ 133 h 144"/>
                      <a:gd name="T20" fmla="*/ 0 w 48"/>
                      <a:gd name="T21" fmla="*/ 120 h 144"/>
                      <a:gd name="T22" fmla="*/ 0 w 48"/>
                      <a:gd name="T23" fmla="*/ 24 h 144"/>
                      <a:gd name="T24" fmla="*/ 2 w 48"/>
                      <a:gd name="T25" fmla="*/ 12 h 144"/>
                      <a:gd name="T26" fmla="*/ 12 w 48"/>
                      <a:gd name="T27" fmla="*/ 4 h 144"/>
                      <a:gd name="T28" fmla="*/ 24 w 48"/>
                      <a:gd name="T2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144">
                        <a:moveTo>
                          <a:pt x="24" y="0"/>
                        </a:moveTo>
                        <a:lnTo>
                          <a:pt x="36" y="4"/>
                        </a:lnTo>
                        <a:lnTo>
                          <a:pt x="44" y="12"/>
                        </a:lnTo>
                        <a:lnTo>
                          <a:pt x="48" y="24"/>
                        </a:lnTo>
                        <a:lnTo>
                          <a:pt x="48" y="120"/>
                        </a:lnTo>
                        <a:lnTo>
                          <a:pt x="44" y="133"/>
                        </a:lnTo>
                        <a:lnTo>
                          <a:pt x="36" y="142"/>
                        </a:lnTo>
                        <a:lnTo>
                          <a:pt x="24" y="144"/>
                        </a:lnTo>
                        <a:lnTo>
                          <a:pt x="12" y="142"/>
                        </a:lnTo>
                        <a:lnTo>
                          <a:pt x="2" y="133"/>
                        </a:lnTo>
                        <a:lnTo>
                          <a:pt x="0" y="120"/>
                        </a:lnTo>
                        <a:lnTo>
                          <a:pt x="0" y="24"/>
                        </a:lnTo>
                        <a:lnTo>
                          <a:pt x="2" y="12"/>
                        </a:lnTo>
                        <a:lnTo>
                          <a:pt x="12" y="4"/>
                        </a:lnTo>
                        <a:lnTo>
                          <a:pt x="24"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184" name="Freeform 15">
                    <a:extLst>
                      <a:ext uri="{FF2B5EF4-FFF2-40B4-BE49-F238E27FC236}">
                        <a16:creationId xmlns:a16="http://schemas.microsoft.com/office/drawing/2014/main" id="{06E45823-930D-637E-3D2B-9DCA75478ECF}"/>
                      </a:ext>
                    </a:extLst>
                  </p:cNvPr>
                  <p:cNvSpPr>
                    <a:spLocks/>
                  </p:cNvSpPr>
                  <p:nvPr/>
                </p:nvSpPr>
                <p:spPr bwMode="auto">
                  <a:xfrm>
                    <a:off x="6623051" y="6159500"/>
                    <a:ext cx="227013" cy="77788"/>
                  </a:xfrm>
                  <a:custGeom>
                    <a:avLst/>
                    <a:gdLst>
                      <a:gd name="T0" fmla="*/ 24 w 143"/>
                      <a:gd name="T1" fmla="*/ 0 h 49"/>
                      <a:gd name="T2" fmla="*/ 119 w 143"/>
                      <a:gd name="T3" fmla="*/ 0 h 49"/>
                      <a:gd name="T4" fmla="*/ 131 w 143"/>
                      <a:gd name="T5" fmla="*/ 3 h 49"/>
                      <a:gd name="T6" fmla="*/ 140 w 143"/>
                      <a:gd name="T7" fmla="*/ 12 h 49"/>
                      <a:gd name="T8" fmla="*/ 143 w 143"/>
                      <a:gd name="T9" fmla="*/ 24 h 49"/>
                      <a:gd name="T10" fmla="*/ 140 w 143"/>
                      <a:gd name="T11" fmla="*/ 37 h 49"/>
                      <a:gd name="T12" fmla="*/ 131 w 143"/>
                      <a:gd name="T13" fmla="*/ 45 h 49"/>
                      <a:gd name="T14" fmla="*/ 119 w 143"/>
                      <a:gd name="T15" fmla="*/ 49 h 49"/>
                      <a:gd name="T16" fmla="*/ 24 w 143"/>
                      <a:gd name="T17" fmla="*/ 49 h 49"/>
                      <a:gd name="T18" fmla="*/ 12 w 143"/>
                      <a:gd name="T19" fmla="*/ 45 h 49"/>
                      <a:gd name="T20" fmla="*/ 2 w 143"/>
                      <a:gd name="T21" fmla="*/ 37 h 49"/>
                      <a:gd name="T22" fmla="*/ 0 w 143"/>
                      <a:gd name="T23" fmla="*/ 24 h 49"/>
                      <a:gd name="T24" fmla="*/ 2 w 143"/>
                      <a:gd name="T25" fmla="*/ 12 h 49"/>
                      <a:gd name="T26" fmla="*/ 12 w 143"/>
                      <a:gd name="T27" fmla="*/ 3 h 49"/>
                      <a:gd name="T28" fmla="*/ 24 w 143"/>
                      <a:gd name="T2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49">
                        <a:moveTo>
                          <a:pt x="24" y="0"/>
                        </a:moveTo>
                        <a:lnTo>
                          <a:pt x="119" y="0"/>
                        </a:lnTo>
                        <a:lnTo>
                          <a:pt x="131" y="3"/>
                        </a:lnTo>
                        <a:lnTo>
                          <a:pt x="140" y="12"/>
                        </a:lnTo>
                        <a:lnTo>
                          <a:pt x="143" y="24"/>
                        </a:lnTo>
                        <a:lnTo>
                          <a:pt x="140" y="37"/>
                        </a:lnTo>
                        <a:lnTo>
                          <a:pt x="131" y="45"/>
                        </a:lnTo>
                        <a:lnTo>
                          <a:pt x="119" y="49"/>
                        </a:lnTo>
                        <a:lnTo>
                          <a:pt x="24" y="49"/>
                        </a:lnTo>
                        <a:lnTo>
                          <a:pt x="12" y="45"/>
                        </a:lnTo>
                        <a:lnTo>
                          <a:pt x="2" y="37"/>
                        </a:lnTo>
                        <a:lnTo>
                          <a:pt x="0" y="24"/>
                        </a:lnTo>
                        <a:lnTo>
                          <a:pt x="2" y="12"/>
                        </a:lnTo>
                        <a:lnTo>
                          <a:pt x="12" y="3"/>
                        </a:lnTo>
                        <a:lnTo>
                          <a:pt x="24"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185" name="Freeform 16">
                    <a:extLst>
                      <a:ext uri="{FF2B5EF4-FFF2-40B4-BE49-F238E27FC236}">
                        <a16:creationId xmlns:a16="http://schemas.microsoft.com/office/drawing/2014/main" id="{888B65D5-2EAB-5806-23FA-6DD73D84AA47}"/>
                      </a:ext>
                    </a:extLst>
                  </p:cNvPr>
                  <p:cNvSpPr>
                    <a:spLocks/>
                  </p:cNvSpPr>
                  <p:nvPr/>
                </p:nvSpPr>
                <p:spPr bwMode="auto">
                  <a:xfrm>
                    <a:off x="4941888" y="6159500"/>
                    <a:ext cx="230188" cy="77788"/>
                  </a:xfrm>
                  <a:custGeom>
                    <a:avLst/>
                    <a:gdLst>
                      <a:gd name="T0" fmla="*/ 24 w 145"/>
                      <a:gd name="T1" fmla="*/ 0 h 49"/>
                      <a:gd name="T2" fmla="*/ 121 w 145"/>
                      <a:gd name="T3" fmla="*/ 0 h 49"/>
                      <a:gd name="T4" fmla="*/ 133 w 145"/>
                      <a:gd name="T5" fmla="*/ 3 h 49"/>
                      <a:gd name="T6" fmla="*/ 141 w 145"/>
                      <a:gd name="T7" fmla="*/ 12 h 49"/>
                      <a:gd name="T8" fmla="*/ 145 w 145"/>
                      <a:gd name="T9" fmla="*/ 24 h 49"/>
                      <a:gd name="T10" fmla="*/ 141 w 145"/>
                      <a:gd name="T11" fmla="*/ 37 h 49"/>
                      <a:gd name="T12" fmla="*/ 133 w 145"/>
                      <a:gd name="T13" fmla="*/ 45 h 49"/>
                      <a:gd name="T14" fmla="*/ 121 w 145"/>
                      <a:gd name="T15" fmla="*/ 49 h 49"/>
                      <a:gd name="T16" fmla="*/ 24 w 145"/>
                      <a:gd name="T17" fmla="*/ 49 h 49"/>
                      <a:gd name="T18" fmla="*/ 12 w 145"/>
                      <a:gd name="T19" fmla="*/ 45 h 49"/>
                      <a:gd name="T20" fmla="*/ 3 w 145"/>
                      <a:gd name="T21" fmla="*/ 37 h 49"/>
                      <a:gd name="T22" fmla="*/ 0 w 145"/>
                      <a:gd name="T23" fmla="*/ 24 h 49"/>
                      <a:gd name="T24" fmla="*/ 3 w 145"/>
                      <a:gd name="T25" fmla="*/ 12 h 49"/>
                      <a:gd name="T26" fmla="*/ 12 w 145"/>
                      <a:gd name="T27" fmla="*/ 3 h 49"/>
                      <a:gd name="T28" fmla="*/ 24 w 145"/>
                      <a:gd name="T2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49">
                        <a:moveTo>
                          <a:pt x="24" y="0"/>
                        </a:moveTo>
                        <a:lnTo>
                          <a:pt x="121" y="0"/>
                        </a:lnTo>
                        <a:lnTo>
                          <a:pt x="133" y="3"/>
                        </a:lnTo>
                        <a:lnTo>
                          <a:pt x="141" y="12"/>
                        </a:lnTo>
                        <a:lnTo>
                          <a:pt x="145" y="24"/>
                        </a:lnTo>
                        <a:lnTo>
                          <a:pt x="141" y="37"/>
                        </a:lnTo>
                        <a:lnTo>
                          <a:pt x="133" y="45"/>
                        </a:lnTo>
                        <a:lnTo>
                          <a:pt x="121" y="49"/>
                        </a:lnTo>
                        <a:lnTo>
                          <a:pt x="24" y="49"/>
                        </a:lnTo>
                        <a:lnTo>
                          <a:pt x="12" y="45"/>
                        </a:lnTo>
                        <a:lnTo>
                          <a:pt x="3" y="37"/>
                        </a:lnTo>
                        <a:lnTo>
                          <a:pt x="0" y="24"/>
                        </a:lnTo>
                        <a:lnTo>
                          <a:pt x="3" y="12"/>
                        </a:lnTo>
                        <a:lnTo>
                          <a:pt x="12" y="3"/>
                        </a:lnTo>
                        <a:lnTo>
                          <a:pt x="24"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186" name="Freeform 17">
                    <a:extLst>
                      <a:ext uri="{FF2B5EF4-FFF2-40B4-BE49-F238E27FC236}">
                        <a16:creationId xmlns:a16="http://schemas.microsoft.com/office/drawing/2014/main" id="{77DAE16C-9043-B450-627E-C9F9F69B4BBC}"/>
                      </a:ext>
                    </a:extLst>
                  </p:cNvPr>
                  <p:cNvSpPr>
                    <a:spLocks/>
                  </p:cNvSpPr>
                  <p:nvPr/>
                </p:nvSpPr>
                <p:spPr bwMode="auto">
                  <a:xfrm>
                    <a:off x="6397626" y="5511800"/>
                    <a:ext cx="184150" cy="185738"/>
                  </a:xfrm>
                  <a:custGeom>
                    <a:avLst/>
                    <a:gdLst>
                      <a:gd name="T0" fmla="*/ 92 w 116"/>
                      <a:gd name="T1" fmla="*/ 0 h 117"/>
                      <a:gd name="T2" fmla="*/ 102 w 116"/>
                      <a:gd name="T3" fmla="*/ 3 h 117"/>
                      <a:gd name="T4" fmla="*/ 109 w 116"/>
                      <a:gd name="T5" fmla="*/ 7 h 117"/>
                      <a:gd name="T6" fmla="*/ 115 w 116"/>
                      <a:gd name="T7" fmla="*/ 16 h 117"/>
                      <a:gd name="T8" fmla="*/ 116 w 116"/>
                      <a:gd name="T9" fmla="*/ 24 h 117"/>
                      <a:gd name="T10" fmla="*/ 115 w 116"/>
                      <a:gd name="T11" fmla="*/ 34 h 117"/>
                      <a:gd name="T12" fmla="*/ 109 w 116"/>
                      <a:gd name="T13" fmla="*/ 41 h 117"/>
                      <a:gd name="T14" fmla="*/ 41 w 116"/>
                      <a:gd name="T15" fmla="*/ 109 h 117"/>
                      <a:gd name="T16" fmla="*/ 37 w 116"/>
                      <a:gd name="T17" fmla="*/ 113 h 117"/>
                      <a:gd name="T18" fmla="*/ 34 w 116"/>
                      <a:gd name="T19" fmla="*/ 114 h 117"/>
                      <a:gd name="T20" fmla="*/ 29 w 116"/>
                      <a:gd name="T21" fmla="*/ 117 h 117"/>
                      <a:gd name="T22" fmla="*/ 24 w 116"/>
                      <a:gd name="T23" fmla="*/ 117 h 117"/>
                      <a:gd name="T24" fmla="*/ 19 w 116"/>
                      <a:gd name="T25" fmla="*/ 117 h 117"/>
                      <a:gd name="T26" fmla="*/ 16 w 116"/>
                      <a:gd name="T27" fmla="*/ 114 h 117"/>
                      <a:gd name="T28" fmla="*/ 11 w 116"/>
                      <a:gd name="T29" fmla="*/ 113 h 117"/>
                      <a:gd name="T30" fmla="*/ 7 w 116"/>
                      <a:gd name="T31" fmla="*/ 109 h 117"/>
                      <a:gd name="T32" fmla="*/ 2 w 116"/>
                      <a:gd name="T33" fmla="*/ 101 h 117"/>
                      <a:gd name="T34" fmla="*/ 0 w 116"/>
                      <a:gd name="T35" fmla="*/ 93 h 117"/>
                      <a:gd name="T36" fmla="*/ 2 w 116"/>
                      <a:gd name="T37" fmla="*/ 83 h 117"/>
                      <a:gd name="T38" fmla="*/ 7 w 116"/>
                      <a:gd name="T39" fmla="*/ 76 h 117"/>
                      <a:gd name="T40" fmla="*/ 76 w 116"/>
                      <a:gd name="T41" fmla="*/ 7 h 117"/>
                      <a:gd name="T42" fmla="*/ 83 w 116"/>
                      <a:gd name="T43" fmla="*/ 3 h 117"/>
                      <a:gd name="T44" fmla="*/ 92 w 116"/>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117">
                        <a:moveTo>
                          <a:pt x="92" y="0"/>
                        </a:moveTo>
                        <a:lnTo>
                          <a:pt x="102" y="3"/>
                        </a:lnTo>
                        <a:lnTo>
                          <a:pt x="109" y="7"/>
                        </a:lnTo>
                        <a:lnTo>
                          <a:pt x="115" y="16"/>
                        </a:lnTo>
                        <a:lnTo>
                          <a:pt x="116" y="24"/>
                        </a:lnTo>
                        <a:lnTo>
                          <a:pt x="115" y="34"/>
                        </a:lnTo>
                        <a:lnTo>
                          <a:pt x="109" y="41"/>
                        </a:lnTo>
                        <a:lnTo>
                          <a:pt x="41" y="109"/>
                        </a:lnTo>
                        <a:lnTo>
                          <a:pt x="37" y="113"/>
                        </a:lnTo>
                        <a:lnTo>
                          <a:pt x="34" y="114"/>
                        </a:lnTo>
                        <a:lnTo>
                          <a:pt x="29" y="117"/>
                        </a:lnTo>
                        <a:lnTo>
                          <a:pt x="24" y="117"/>
                        </a:lnTo>
                        <a:lnTo>
                          <a:pt x="19" y="117"/>
                        </a:lnTo>
                        <a:lnTo>
                          <a:pt x="16" y="114"/>
                        </a:lnTo>
                        <a:lnTo>
                          <a:pt x="11" y="113"/>
                        </a:lnTo>
                        <a:lnTo>
                          <a:pt x="7" y="109"/>
                        </a:lnTo>
                        <a:lnTo>
                          <a:pt x="2" y="101"/>
                        </a:lnTo>
                        <a:lnTo>
                          <a:pt x="0" y="93"/>
                        </a:lnTo>
                        <a:lnTo>
                          <a:pt x="2" y="83"/>
                        </a:lnTo>
                        <a:lnTo>
                          <a:pt x="7" y="76"/>
                        </a:lnTo>
                        <a:lnTo>
                          <a:pt x="76" y="7"/>
                        </a:lnTo>
                        <a:lnTo>
                          <a:pt x="83" y="3"/>
                        </a:lnTo>
                        <a:lnTo>
                          <a:pt x="92"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187" name="Freeform 18">
                    <a:extLst>
                      <a:ext uri="{FF2B5EF4-FFF2-40B4-BE49-F238E27FC236}">
                        <a16:creationId xmlns:a16="http://schemas.microsoft.com/office/drawing/2014/main" id="{0281F550-0A9F-5B3C-B1E4-41D58E86D2DF}"/>
                      </a:ext>
                    </a:extLst>
                  </p:cNvPr>
                  <p:cNvSpPr>
                    <a:spLocks/>
                  </p:cNvSpPr>
                  <p:nvPr/>
                </p:nvSpPr>
                <p:spPr bwMode="auto">
                  <a:xfrm>
                    <a:off x="5210176" y="6699250"/>
                    <a:ext cx="184150" cy="184150"/>
                  </a:xfrm>
                  <a:custGeom>
                    <a:avLst/>
                    <a:gdLst>
                      <a:gd name="T0" fmla="*/ 92 w 116"/>
                      <a:gd name="T1" fmla="*/ 0 h 116"/>
                      <a:gd name="T2" fmla="*/ 102 w 116"/>
                      <a:gd name="T3" fmla="*/ 2 h 116"/>
                      <a:gd name="T4" fmla="*/ 109 w 116"/>
                      <a:gd name="T5" fmla="*/ 7 h 116"/>
                      <a:gd name="T6" fmla="*/ 115 w 116"/>
                      <a:gd name="T7" fmla="*/ 16 h 116"/>
                      <a:gd name="T8" fmla="*/ 116 w 116"/>
                      <a:gd name="T9" fmla="*/ 24 h 116"/>
                      <a:gd name="T10" fmla="*/ 115 w 116"/>
                      <a:gd name="T11" fmla="*/ 34 h 116"/>
                      <a:gd name="T12" fmla="*/ 109 w 116"/>
                      <a:gd name="T13" fmla="*/ 41 h 116"/>
                      <a:gd name="T14" fmla="*/ 41 w 116"/>
                      <a:gd name="T15" fmla="*/ 109 h 116"/>
                      <a:gd name="T16" fmla="*/ 37 w 116"/>
                      <a:gd name="T17" fmla="*/ 113 h 116"/>
                      <a:gd name="T18" fmla="*/ 33 w 116"/>
                      <a:gd name="T19" fmla="*/ 114 h 116"/>
                      <a:gd name="T20" fmla="*/ 29 w 116"/>
                      <a:gd name="T21" fmla="*/ 115 h 116"/>
                      <a:gd name="T22" fmla="*/ 24 w 116"/>
                      <a:gd name="T23" fmla="*/ 116 h 116"/>
                      <a:gd name="T24" fmla="*/ 19 w 116"/>
                      <a:gd name="T25" fmla="*/ 115 h 116"/>
                      <a:gd name="T26" fmla="*/ 15 w 116"/>
                      <a:gd name="T27" fmla="*/ 114 h 116"/>
                      <a:gd name="T28" fmla="*/ 11 w 116"/>
                      <a:gd name="T29" fmla="*/ 113 h 116"/>
                      <a:gd name="T30" fmla="*/ 7 w 116"/>
                      <a:gd name="T31" fmla="*/ 109 h 116"/>
                      <a:gd name="T32" fmla="*/ 2 w 116"/>
                      <a:gd name="T33" fmla="*/ 101 h 116"/>
                      <a:gd name="T34" fmla="*/ 0 w 116"/>
                      <a:gd name="T35" fmla="*/ 92 h 116"/>
                      <a:gd name="T36" fmla="*/ 2 w 116"/>
                      <a:gd name="T37" fmla="*/ 83 h 116"/>
                      <a:gd name="T38" fmla="*/ 7 w 116"/>
                      <a:gd name="T39" fmla="*/ 75 h 116"/>
                      <a:gd name="T40" fmla="*/ 75 w 116"/>
                      <a:gd name="T41" fmla="*/ 7 h 116"/>
                      <a:gd name="T42" fmla="*/ 84 w 116"/>
                      <a:gd name="T43" fmla="*/ 2 h 116"/>
                      <a:gd name="T44" fmla="*/ 92 w 116"/>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116">
                        <a:moveTo>
                          <a:pt x="92" y="0"/>
                        </a:moveTo>
                        <a:lnTo>
                          <a:pt x="102" y="2"/>
                        </a:lnTo>
                        <a:lnTo>
                          <a:pt x="109" y="7"/>
                        </a:lnTo>
                        <a:lnTo>
                          <a:pt x="115" y="16"/>
                        </a:lnTo>
                        <a:lnTo>
                          <a:pt x="116" y="24"/>
                        </a:lnTo>
                        <a:lnTo>
                          <a:pt x="115" y="34"/>
                        </a:lnTo>
                        <a:lnTo>
                          <a:pt x="109" y="41"/>
                        </a:lnTo>
                        <a:lnTo>
                          <a:pt x="41" y="109"/>
                        </a:lnTo>
                        <a:lnTo>
                          <a:pt x="37" y="113"/>
                        </a:lnTo>
                        <a:lnTo>
                          <a:pt x="33" y="114"/>
                        </a:lnTo>
                        <a:lnTo>
                          <a:pt x="29" y="115"/>
                        </a:lnTo>
                        <a:lnTo>
                          <a:pt x="24" y="116"/>
                        </a:lnTo>
                        <a:lnTo>
                          <a:pt x="19" y="115"/>
                        </a:lnTo>
                        <a:lnTo>
                          <a:pt x="15" y="114"/>
                        </a:lnTo>
                        <a:lnTo>
                          <a:pt x="11" y="113"/>
                        </a:lnTo>
                        <a:lnTo>
                          <a:pt x="7" y="109"/>
                        </a:lnTo>
                        <a:lnTo>
                          <a:pt x="2" y="101"/>
                        </a:lnTo>
                        <a:lnTo>
                          <a:pt x="0" y="92"/>
                        </a:lnTo>
                        <a:lnTo>
                          <a:pt x="2" y="83"/>
                        </a:lnTo>
                        <a:lnTo>
                          <a:pt x="7" y="75"/>
                        </a:lnTo>
                        <a:lnTo>
                          <a:pt x="75" y="7"/>
                        </a:lnTo>
                        <a:lnTo>
                          <a:pt x="84" y="2"/>
                        </a:lnTo>
                        <a:lnTo>
                          <a:pt x="92"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188" name="Freeform 19">
                    <a:extLst>
                      <a:ext uri="{FF2B5EF4-FFF2-40B4-BE49-F238E27FC236}">
                        <a16:creationId xmlns:a16="http://schemas.microsoft.com/office/drawing/2014/main" id="{0DE831C9-6B01-2F1D-9806-0EBE5C841DC6}"/>
                      </a:ext>
                    </a:extLst>
                  </p:cNvPr>
                  <p:cNvSpPr>
                    <a:spLocks/>
                  </p:cNvSpPr>
                  <p:nvPr/>
                </p:nvSpPr>
                <p:spPr bwMode="auto">
                  <a:xfrm>
                    <a:off x="6397626" y="6699250"/>
                    <a:ext cx="184150" cy="184150"/>
                  </a:xfrm>
                  <a:custGeom>
                    <a:avLst/>
                    <a:gdLst>
                      <a:gd name="T0" fmla="*/ 24 w 116"/>
                      <a:gd name="T1" fmla="*/ 0 h 116"/>
                      <a:gd name="T2" fmla="*/ 34 w 116"/>
                      <a:gd name="T3" fmla="*/ 2 h 116"/>
                      <a:gd name="T4" fmla="*/ 41 w 116"/>
                      <a:gd name="T5" fmla="*/ 7 h 116"/>
                      <a:gd name="T6" fmla="*/ 109 w 116"/>
                      <a:gd name="T7" fmla="*/ 75 h 116"/>
                      <a:gd name="T8" fmla="*/ 115 w 116"/>
                      <a:gd name="T9" fmla="*/ 83 h 116"/>
                      <a:gd name="T10" fmla="*/ 116 w 116"/>
                      <a:gd name="T11" fmla="*/ 92 h 116"/>
                      <a:gd name="T12" fmla="*/ 115 w 116"/>
                      <a:gd name="T13" fmla="*/ 101 h 116"/>
                      <a:gd name="T14" fmla="*/ 109 w 116"/>
                      <a:gd name="T15" fmla="*/ 109 h 116"/>
                      <a:gd name="T16" fmla="*/ 106 w 116"/>
                      <a:gd name="T17" fmla="*/ 113 h 116"/>
                      <a:gd name="T18" fmla="*/ 102 w 116"/>
                      <a:gd name="T19" fmla="*/ 114 h 116"/>
                      <a:gd name="T20" fmla="*/ 97 w 116"/>
                      <a:gd name="T21" fmla="*/ 115 h 116"/>
                      <a:gd name="T22" fmla="*/ 92 w 116"/>
                      <a:gd name="T23" fmla="*/ 116 h 116"/>
                      <a:gd name="T24" fmla="*/ 88 w 116"/>
                      <a:gd name="T25" fmla="*/ 115 h 116"/>
                      <a:gd name="T26" fmla="*/ 83 w 116"/>
                      <a:gd name="T27" fmla="*/ 114 h 116"/>
                      <a:gd name="T28" fmla="*/ 79 w 116"/>
                      <a:gd name="T29" fmla="*/ 113 h 116"/>
                      <a:gd name="T30" fmla="*/ 76 w 116"/>
                      <a:gd name="T31" fmla="*/ 109 h 116"/>
                      <a:gd name="T32" fmla="*/ 7 w 116"/>
                      <a:gd name="T33" fmla="*/ 41 h 116"/>
                      <a:gd name="T34" fmla="*/ 2 w 116"/>
                      <a:gd name="T35" fmla="*/ 34 h 116"/>
                      <a:gd name="T36" fmla="*/ 0 w 116"/>
                      <a:gd name="T37" fmla="*/ 24 h 116"/>
                      <a:gd name="T38" fmla="*/ 2 w 116"/>
                      <a:gd name="T39" fmla="*/ 16 h 116"/>
                      <a:gd name="T40" fmla="*/ 7 w 116"/>
                      <a:gd name="T41" fmla="*/ 7 h 116"/>
                      <a:gd name="T42" fmla="*/ 16 w 116"/>
                      <a:gd name="T43" fmla="*/ 2 h 116"/>
                      <a:gd name="T44" fmla="*/ 24 w 116"/>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116">
                        <a:moveTo>
                          <a:pt x="24" y="0"/>
                        </a:moveTo>
                        <a:lnTo>
                          <a:pt x="34" y="2"/>
                        </a:lnTo>
                        <a:lnTo>
                          <a:pt x="41" y="7"/>
                        </a:lnTo>
                        <a:lnTo>
                          <a:pt x="109" y="75"/>
                        </a:lnTo>
                        <a:lnTo>
                          <a:pt x="115" y="83"/>
                        </a:lnTo>
                        <a:lnTo>
                          <a:pt x="116" y="92"/>
                        </a:lnTo>
                        <a:lnTo>
                          <a:pt x="115" y="101"/>
                        </a:lnTo>
                        <a:lnTo>
                          <a:pt x="109" y="109"/>
                        </a:lnTo>
                        <a:lnTo>
                          <a:pt x="106" y="113"/>
                        </a:lnTo>
                        <a:lnTo>
                          <a:pt x="102" y="114"/>
                        </a:lnTo>
                        <a:lnTo>
                          <a:pt x="97" y="115"/>
                        </a:lnTo>
                        <a:lnTo>
                          <a:pt x="92" y="116"/>
                        </a:lnTo>
                        <a:lnTo>
                          <a:pt x="88" y="115"/>
                        </a:lnTo>
                        <a:lnTo>
                          <a:pt x="83" y="114"/>
                        </a:lnTo>
                        <a:lnTo>
                          <a:pt x="79" y="113"/>
                        </a:lnTo>
                        <a:lnTo>
                          <a:pt x="76" y="109"/>
                        </a:lnTo>
                        <a:lnTo>
                          <a:pt x="7" y="41"/>
                        </a:lnTo>
                        <a:lnTo>
                          <a:pt x="2" y="34"/>
                        </a:lnTo>
                        <a:lnTo>
                          <a:pt x="0" y="24"/>
                        </a:lnTo>
                        <a:lnTo>
                          <a:pt x="2" y="16"/>
                        </a:lnTo>
                        <a:lnTo>
                          <a:pt x="7" y="7"/>
                        </a:lnTo>
                        <a:lnTo>
                          <a:pt x="16" y="2"/>
                        </a:lnTo>
                        <a:lnTo>
                          <a:pt x="24"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189" name="Freeform 20">
                    <a:extLst>
                      <a:ext uri="{FF2B5EF4-FFF2-40B4-BE49-F238E27FC236}">
                        <a16:creationId xmlns:a16="http://schemas.microsoft.com/office/drawing/2014/main" id="{89D12209-7DE1-E8E8-BBD0-0D21A612257A}"/>
                      </a:ext>
                    </a:extLst>
                  </p:cNvPr>
                  <p:cNvSpPr>
                    <a:spLocks/>
                  </p:cNvSpPr>
                  <p:nvPr/>
                </p:nvSpPr>
                <p:spPr bwMode="auto">
                  <a:xfrm>
                    <a:off x="5210176" y="5511800"/>
                    <a:ext cx="184150" cy="185738"/>
                  </a:xfrm>
                  <a:custGeom>
                    <a:avLst/>
                    <a:gdLst>
                      <a:gd name="T0" fmla="*/ 24 w 116"/>
                      <a:gd name="T1" fmla="*/ 0 h 117"/>
                      <a:gd name="T2" fmla="*/ 33 w 116"/>
                      <a:gd name="T3" fmla="*/ 3 h 117"/>
                      <a:gd name="T4" fmla="*/ 41 w 116"/>
                      <a:gd name="T5" fmla="*/ 7 h 117"/>
                      <a:gd name="T6" fmla="*/ 109 w 116"/>
                      <a:gd name="T7" fmla="*/ 76 h 117"/>
                      <a:gd name="T8" fmla="*/ 115 w 116"/>
                      <a:gd name="T9" fmla="*/ 83 h 117"/>
                      <a:gd name="T10" fmla="*/ 116 w 116"/>
                      <a:gd name="T11" fmla="*/ 93 h 117"/>
                      <a:gd name="T12" fmla="*/ 115 w 116"/>
                      <a:gd name="T13" fmla="*/ 101 h 117"/>
                      <a:gd name="T14" fmla="*/ 109 w 116"/>
                      <a:gd name="T15" fmla="*/ 109 h 117"/>
                      <a:gd name="T16" fmla="*/ 105 w 116"/>
                      <a:gd name="T17" fmla="*/ 113 h 117"/>
                      <a:gd name="T18" fmla="*/ 102 w 116"/>
                      <a:gd name="T19" fmla="*/ 114 h 117"/>
                      <a:gd name="T20" fmla="*/ 97 w 116"/>
                      <a:gd name="T21" fmla="*/ 117 h 117"/>
                      <a:gd name="T22" fmla="*/ 92 w 116"/>
                      <a:gd name="T23" fmla="*/ 117 h 117"/>
                      <a:gd name="T24" fmla="*/ 87 w 116"/>
                      <a:gd name="T25" fmla="*/ 117 h 117"/>
                      <a:gd name="T26" fmla="*/ 84 w 116"/>
                      <a:gd name="T27" fmla="*/ 114 h 117"/>
                      <a:gd name="T28" fmla="*/ 79 w 116"/>
                      <a:gd name="T29" fmla="*/ 113 h 117"/>
                      <a:gd name="T30" fmla="*/ 75 w 116"/>
                      <a:gd name="T31" fmla="*/ 109 h 117"/>
                      <a:gd name="T32" fmla="*/ 7 w 116"/>
                      <a:gd name="T33" fmla="*/ 41 h 117"/>
                      <a:gd name="T34" fmla="*/ 2 w 116"/>
                      <a:gd name="T35" fmla="*/ 34 h 117"/>
                      <a:gd name="T36" fmla="*/ 0 w 116"/>
                      <a:gd name="T37" fmla="*/ 24 h 117"/>
                      <a:gd name="T38" fmla="*/ 2 w 116"/>
                      <a:gd name="T39" fmla="*/ 16 h 117"/>
                      <a:gd name="T40" fmla="*/ 7 w 116"/>
                      <a:gd name="T41" fmla="*/ 7 h 117"/>
                      <a:gd name="T42" fmla="*/ 15 w 116"/>
                      <a:gd name="T43" fmla="*/ 3 h 117"/>
                      <a:gd name="T44" fmla="*/ 24 w 116"/>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117">
                        <a:moveTo>
                          <a:pt x="24" y="0"/>
                        </a:moveTo>
                        <a:lnTo>
                          <a:pt x="33" y="3"/>
                        </a:lnTo>
                        <a:lnTo>
                          <a:pt x="41" y="7"/>
                        </a:lnTo>
                        <a:lnTo>
                          <a:pt x="109" y="76"/>
                        </a:lnTo>
                        <a:lnTo>
                          <a:pt x="115" y="83"/>
                        </a:lnTo>
                        <a:lnTo>
                          <a:pt x="116" y="93"/>
                        </a:lnTo>
                        <a:lnTo>
                          <a:pt x="115" y="101"/>
                        </a:lnTo>
                        <a:lnTo>
                          <a:pt x="109" y="109"/>
                        </a:lnTo>
                        <a:lnTo>
                          <a:pt x="105" y="113"/>
                        </a:lnTo>
                        <a:lnTo>
                          <a:pt x="102" y="114"/>
                        </a:lnTo>
                        <a:lnTo>
                          <a:pt x="97" y="117"/>
                        </a:lnTo>
                        <a:lnTo>
                          <a:pt x="92" y="117"/>
                        </a:lnTo>
                        <a:lnTo>
                          <a:pt x="87" y="117"/>
                        </a:lnTo>
                        <a:lnTo>
                          <a:pt x="84" y="114"/>
                        </a:lnTo>
                        <a:lnTo>
                          <a:pt x="79" y="113"/>
                        </a:lnTo>
                        <a:lnTo>
                          <a:pt x="75" y="109"/>
                        </a:lnTo>
                        <a:lnTo>
                          <a:pt x="7" y="41"/>
                        </a:lnTo>
                        <a:lnTo>
                          <a:pt x="2" y="34"/>
                        </a:lnTo>
                        <a:lnTo>
                          <a:pt x="0" y="24"/>
                        </a:lnTo>
                        <a:lnTo>
                          <a:pt x="2" y="16"/>
                        </a:lnTo>
                        <a:lnTo>
                          <a:pt x="7" y="7"/>
                        </a:lnTo>
                        <a:lnTo>
                          <a:pt x="15" y="3"/>
                        </a:lnTo>
                        <a:lnTo>
                          <a:pt x="24"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190" name="Freeform 21">
                    <a:extLst>
                      <a:ext uri="{FF2B5EF4-FFF2-40B4-BE49-F238E27FC236}">
                        <a16:creationId xmlns:a16="http://schemas.microsoft.com/office/drawing/2014/main" id="{7932490B-D234-0ABE-1CE2-CFF07D893505}"/>
                      </a:ext>
                    </a:extLst>
                  </p:cNvPr>
                  <p:cNvSpPr>
                    <a:spLocks/>
                  </p:cNvSpPr>
                  <p:nvPr/>
                </p:nvSpPr>
                <p:spPr bwMode="auto">
                  <a:xfrm>
                    <a:off x="5438776" y="5740400"/>
                    <a:ext cx="496888" cy="496888"/>
                  </a:xfrm>
                  <a:custGeom>
                    <a:avLst/>
                    <a:gdLst>
                      <a:gd name="T0" fmla="*/ 289 w 313"/>
                      <a:gd name="T1" fmla="*/ 0 h 313"/>
                      <a:gd name="T2" fmla="*/ 301 w 313"/>
                      <a:gd name="T3" fmla="*/ 4 h 313"/>
                      <a:gd name="T4" fmla="*/ 309 w 313"/>
                      <a:gd name="T5" fmla="*/ 12 h 313"/>
                      <a:gd name="T6" fmla="*/ 313 w 313"/>
                      <a:gd name="T7" fmla="*/ 24 h 313"/>
                      <a:gd name="T8" fmla="*/ 309 w 313"/>
                      <a:gd name="T9" fmla="*/ 36 h 313"/>
                      <a:gd name="T10" fmla="*/ 301 w 313"/>
                      <a:gd name="T11" fmla="*/ 44 h 313"/>
                      <a:gd name="T12" fmla="*/ 289 w 313"/>
                      <a:gd name="T13" fmla="*/ 48 h 313"/>
                      <a:gd name="T14" fmla="*/ 249 w 313"/>
                      <a:gd name="T15" fmla="*/ 52 h 313"/>
                      <a:gd name="T16" fmla="*/ 212 w 313"/>
                      <a:gd name="T17" fmla="*/ 60 h 313"/>
                      <a:gd name="T18" fmla="*/ 178 w 313"/>
                      <a:gd name="T19" fmla="*/ 74 h 313"/>
                      <a:gd name="T20" fmla="*/ 146 w 313"/>
                      <a:gd name="T21" fmla="*/ 95 h 313"/>
                      <a:gd name="T22" fmla="*/ 118 w 313"/>
                      <a:gd name="T23" fmla="*/ 119 h 313"/>
                      <a:gd name="T24" fmla="*/ 94 w 313"/>
                      <a:gd name="T25" fmla="*/ 146 h 313"/>
                      <a:gd name="T26" fmla="*/ 75 w 313"/>
                      <a:gd name="T27" fmla="*/ 177 h 313"/>
                      <a:gd name="T28" fmla="*/ 60 w 313"/>
                      <a:gd name="T29" fmla="*/ 212 h 313"/>
                      <a:gd name="T30" fmla="*/ 51 w 313"/>
                      <a:gd name="T31" fmla="*/ 249 h 313"/>
                      <a:gd name="T32" fmla="*/ 48 w 313"/>
                      <a:gd name="T33" fmla="*/ 288 h 313"/>
                      <a:gd name="T34" fmla="*/ 44 w 313"/>
                      <a:gd name="T35" fmla="*/ 301 h 313"/>
                      <a:gd name="T36" fmla="*/ 36 w 313"/>
                      <a:gd name="T37" fmla="*/ 309 h 313"/>
                      <a:gd name="T38" fmla="*/ 24 w 313"/>
                      <a:gd name="T39" fmla="*/ 313 h 313"/>
                      <a:gd name="T40" fmla="*/ 12 w 313"/>
                      <a:gd name="T41" fmla="*/ 309 h 313"/>
                      <a:gd name="T42" fmla="*/ 3 w 313"/>
                      <a:gd name="T43" fmla="*/ 301 h 313"/>
                      <a:gd name="T44" fmla="*/ 0 w 313"/>
                      <a:gd name="T45" fmla="*/ 288 h 313"/>
                      <a:gd name="T46" fmla="*/ 3 w 313"/>
                      <a:gd name="T47" fmla="*/ 241 h 313"/>
                      <a:gd name="T48" fmla="*/ 14 w 313"/>
                      <a:gd name="T49" fmla="*/ 197 h 313"/>
                      <a:gd name="T50" fmla="*/ 32 w 313"/>
                      <a:gd name="T51" fmla="*/ 156 h 313"/>
                      <a:gd name="T52" fmla="*/ 55 w 313"/>
                      <a:gd name="T53" fmla="*/ 118 h 313"/>
                      <a:gd name="T54" fmla="*/ 85 w 313"/>
                      <a:gd name="T55" fmla="*/ 84 h 313"/>
                      <a:gd name="T56" fmla="*/ 118 w 313"/>
                      <a:gd name="T57" fmla="*/ 55 h 313"/>
                      <a:gd name="T58" fmla="*/ 156 w 313"/>
                      <a:gd name="T59" fmla="*/ 32 h 313"/>
                      <a:gd name="T60" fmla="*/ 198 w 313"/>
                      <a:gd name="T61" fmla="*/ 14 h 313"/>
                      <a:gd name="T62" fmla="*/ 242 w 313"/>
                      <a:gd name="T63" fmla="*/ 4 h 313"/>
                      <a:gd name="T64" fmla="*/ 289 w 313"/>
                      <a:gd name="T6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3" h="313">
                        <a:moveTo>
                          <a:pt x="289" y="0"/>
                        </a:moveTo>
                        <a:lnTo>
                          <a:pt x="301" y="4"/>
                        </a:lnTo>
                        <a:lnTo>
                          <a:pt x="309" y="12"/>
                        </a:lnTo>
                        <a:lnTo>
                          <a:pt x="313" y="24"/>
                        </a:lnTo>
                        <a:lnTo>
                          <a:pt x="309" y="36"/>
                        </a:lnTo>
                        <a:lnTo>
                          <a:pt x="301" y="44"/>
                        </a:lnTo>
                        <a:lnTo>
                          <a:pt x="289" y="48"/>
                        </a:lnTo>
                        <a:lnTo>
                          <a:pt x="249" y="52"/>
                        </a:lnTo>
                        <a:lnTo>
                          <a:pt x="212" y="60"/>
                        </a:lnTo>
                        <a:lnTo>
                          <a:pt x="178" y="74"/>
                        </a:lnTo>
                        <a:lnTo>
                          <a:pt x="146" y="95"/>
                        </a:lnTo>
                        <a:lnTo>
                          <a:pt x="118" y="119"/>
                        </a:lnTo>
                        <a:lnTo>
                          <a:pt x="94" y="146"/>
                        </a:lnTo>
                        <a:lnTo>
                          <a:pt x="75" y="177"/>
                        </a:lnTo>
                        <a:lnTo>
                          <a:pt x="60" y="212"/>
                        </a:lnTo>
                        <a:lnTo>
                          <a:pt x="51" y="249"/>
                        </a:lnTo>
                        <a:lnTo>
                          <a:pt x="48" y="288"/>
                        </a:lnTo>
                        <a:lnTo>
                          <a:pt x="44" y="301"/>
                        </a:lnTo>
                        <a:lnTo>
                          <a:pt x="36" y="309"/>
                        </a:lnTo>
                        <a:lnTo>
                          <a:pt x="24" y="313"/>
                        </a:lnTo>
                        <a:lnTo>
                          <a:pt x="12" y="309"/>
                        </a:lnTo>
                        <a:lnTo>
                          <a:pt x="3" y="301"/>
                        </a:lnTo>
                        <a:lnTo>
                          <a:pt x="0" y="288"/>
                        </a:lnTo>
                        <a:lnTo>
                          <a:pt x="3" y="241"/>
                        </a:lnTo>
                        <a:lnTo>
                          <a:pt x="14" y="197"/>
                        </a:lnTo>
                        <a:lnTo>
                          <a:pt x="32" y="156"/>
                        </a:lnTo>
                        <a:lnTo>
                          <a:pt x="55" y="118"/>
                        </a:lnTo>
                        <a:lnTo>
                          <a:pt x="85" y="84"/>
                        </a:lnTo>
                        <a:lnTo>
                          <a:pt x="118" y="55"/>
                        </a:lnTo>
                        <a:lnTo>
                          <a:pt x="156" y="32"/>
                        </a:lnTo>
                        <a:lnTo>
                          <a:pt x="198" y="14"/>
                        </a:lnTo>
                        <a:lnTo>
                          <a:pt x="242" y="4"/>
                        </a:lnTo>
                        <a:lnTo>
                          <a:pt x="289"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191" name="Freeform 22">
                    <a:extLst>
                      <a:ext uri="{FF2B5EF4-FFF2-40B4-BE49-F238E27FC236}">
                        <a16:creationId xmlns:a16="http://schemas.microsoft.com/office/drawing/2014/main" id="{D6535923-3E8A-E007-1756-B93944E93CA1}"/>
                      </a:ext>
                    </a:extLst>
                  </p:cNvPr>
                  <p:cNvSpPr>
                    <a:spLocks noEditPoints="1"/>
                  </p:cNvSpPr>
                  <p:nvPr/>
                </p:nvSpPr>
                <p:spPr bwMode="auto">
                  <a:xfrm>
                    <a:off x="5248276" y="5549900"/>
                    <a:ext cx="1298575" cy="1754188"/>
                  </a:xfrm>
                  <a:custGeom>
                    <a:avLst/>
                    <a:gdLst>
                      <a:gd name="T0" fmla="*/ 360 w 818"/>
                      <a:gd name="T1" fmla="*/ 51 h 1105"/>
                      <a:gd name="T2" fmla="*/ 268 w 818"/>
                      <a:gd name="T3" fmla="*/ 76 h 1105"/>
                      <a:gd name="T4" fmla="*/ 188 w 818"/>
                      <a:gd name="T5" fmla="*/ 122 h 1105"/>
                      <a:gd name="T6" fmla="*/ 123 w 818"/>
                      <a:gd name="T7" fmla="*/ 188 h 1105"/>
                      <a:gd name="T8" fmla="*/ 77 w 818"/>
                      <a:gd name="T9" fmla="*/ 269 h 1105"/>
                      <a:gd name="T10" fmla="*/ 51 w 818"/>
                      <a:gd name="T11" fmla="*/ 360 h 1105"/>
                      <a:gd name="T12" fmla="*/ 50 w 818"/>
                      <a:gd name="T13" fmla="*/ 454 h 1105"/>
                      <a:gd name="T14" fmla="*/ 73 w 818"/>
                      <a:gd name="T15" fmla="*/ 542 h 1105"/>
                      <a:gd name="T16" fmla="*/ 116 w 818"/>
                      <a:gd name="T17" fmla="*/ 620 h 1105"/>
                      <a:gd name="T18" fmla="*/ 176 w 818"/>
                      <a:gd name="T19" fmla="*/ 684 h 1105"/>
                      <a:gd name="T20" fmla="*/ 253 w 818"/>
                      <a:gd name="T21" fmla="*/ 734 h 1105"/>
                      <a:gd name="T22" fmla="*/ 304 w 818"/>
                      <a:gd name="T23" fmla="*/ 755 h 1105"/>
                      <a:gd name="T24" fmla="*/ 312 w 818"/>
                      <a:gd name="T25" fmla="*/ 773 h 1105"/>
                      <a:gd name="T26" fmla="*/ 505 w 818"/>
                      <a:gd name="T27" fmla="*/ 816 h 1105"/>
                      <a:gd name="T28" fmla="*/ 507 w 818"/>
                      <a:gd name="T29" fmla="*/ 764 h 1105"/>
                      <a:gd name="T30" fmla="*/ 521 w 818"/>
                      <a:gd name="T31" fmla="*/ 750 h 1105"/>
                      <a:gd name="T32" fmla="*/ 604 w 818"/>
                      <a:gd name="T33" fmla="*/ 711 h 1105"/>
                      <a:gd name="T34" fmla="*/ 672 w 818"/>
                      <a:gd name="T35" fmla="*/ 653 h 1105"/>
                      <a:gd name="T36" fmla="*/ 724 w 818"/>
                      <a:gd name="T37" fmla="*/ 583 h 1105"/>
                      <a:gd name="T38" fmla="*/ 758 w 818"/>
                      <a:gd name="T39" fmla="*/ 499 h 1105"/>
                      <a:gd name="T40" fmla="*/ 770 w 818"/>
                      <a:gd name="T41" fmla="*/ 408 h 1105"/>
                      <a:gd name="T42" fmla="*/ 756 w 818"/>
                      <a:gd name="T43" fmla="*/ 313 h 1105"/>
                      <a:gd name="T44" fmla="*/ 719 w 818"/>
                      <a:gd name="T45" fmla="*/ 227 h 1105"/>
                      <a:gd name="T46" fmla="*/ 663 w 818"/>
                      <a:gd name="T47" fmla="*/ 154 h 1105"/>
                      <a:gd name="T48" fmla="*/ 590 w 818"/>
                      <a:gd name="T49" fmla="*/ 97 h 1105"/>
                      <a:gd name="T50" fmla="*/ 505 w 818"/>
                      <a:gd name="T51" fmla="*/ 60 h 1105"/>
                      <a:gd name="T52" fmla="*/ 409 w 818"/>
                      <a:gd name="T53" fmla="*/ 48 h 1105"/>
                      <a:gd name="T54" fmla="*/ 464 w 818"/>
                      <a:gd name="T55" fmla="*/ 4 h 1105"/>
                      <a:gd name="T56" fmla="*/ 567 w 818"/>
                      <a:gd name="T57" fmla="*/ 31 h 1105"/>
                      <a:gd name="T58" fmla="*/ 658 w 818"/>
                      <a:gd name="T59" fmla="*/ 85 h 1105"/>
                      <a:gd name="T60" fmla="*/ 732 w 818"/>
                      <a:gd name="T61" fmla="*/ 158 h 1105"/>
                      <a:gd name="T62" fmla="*/ 785 w 818"/>
                      <a:gd name="T63" fmla="*/ 249 h 1105"/>
                      <a:gd name="T64" fmla="*/ 814 w 818"/>
                      <a:gd name="T65" fmla="*/ 353 h 1105"/>
                      <a:gd name="T66" fmla="*/ 814 w 818"/>
                      <a:gd name="T67" fmla="*/ 459 h 1105"/>
                      <a:gd name="T68" fmla="*/ 790 w 818"/>
                      <a:gd name="T69" fmla="*/ 555 h 1105"/>
                      <a:gd name="T70" fmla="*/ 744 w 818"/>
                      <a:gd name="T71" fmla="*/ 641 h 1105"/>
                      <a:gd name="T72" fmla="*/ 680 w 818"/>
                      <a:gd name="T73" fmla="*/ 713 h 1105"/>
                      <a:gd name="T74" fmla="*/ 598 w 818"/>
                      <a:gd name="T75" fmla="*/ 770 h 1105"/>
                      <a:gd name="T76" fmla="*/ 553 w 818"/>
                      <a:gd name="T77" fmla="*/ 1009 h 1105"/>
                      <a:gd name="T78" fmla="*/ 541 w 818"/>
                      <a:gd name="T79" fmla="*/ 1030 h 1105"/>
                      <a:gd name="T80" fmla="*/ 505 w 818"/>
                      <a:gd name="T81" fmla="*/ 1033 h 1105"/>
                      <a:gd name="T82" fmla="*/ 501 w 818"/>
                      <a:gd name="T83" fmla="*/ 1093 h 1105"/>
                      <a:gd name="T84" fmla="*/ 481 w 818"/>
                      <a:gd name="T85" fmla="*/ 1105 h 1105"/>
                      <a:gd name="T86" fmla="*/ 324 w 818"/>
                      <a:gd name="T87" fmla="*/ 1101 h 1105"/>
                      <a:gd name="T88" fmla="*/ 312 w 818"/>
                      <a:gd name="T89" fmla="*/ 1081 h 1105"/>
                      <a:gd name="T90" fmla="*/ 288 w 818"/>
                      <a:gd name="T91" fmla="*/ 1033 h 1105"/>
                      <a:gd name="T92" fmla="*/ 267 w 818"/>
                      <a:gd name="T93" fmla="*/ 1021 h 1105"/>
                      <a:gd name="T94" fmla="*/ 264 w 818"/>
                      <a:gd name="T95" fmla="*/ 790 h 1105"/>
                      <a:gd name="T96" fmla="*/ 176 w 818"/>
                      <a:gd name="T97" fmla="*/ 744 h 1105"/>
                      <a:gd name="T98" fmla="*/ 102 w 818"/>
                      <a:gd name="T99" fmla="*/ 680 h 1105"/>
                      <a:gd name="T100" fmla="*/ 47 w 818"/>
                      <a:gd name="T101" fmla="*/ 599 h 1105"/>
                      <a:gd name="T102" fmla="*/ 12 w 818"/>
                      <a:gd name="T103" fmla="*/ 508 h 1105"/>
                      <a:gd name="T104" fmla="*/ 0 w 818"/>
                      <a:gd name="T105" fmla="*/ 408 h 1105"/>
                      <a:gd name="T106" fmla="*/ 14 w 818"/>
                      <a:gd name="T107" fmla="*/ 300 h 1105"/>
                      <a:gd name="T108" fmla="*/ 55 w 818"/>
                      <a:gd name="T109" fmla="*/ 203 h 1105"/>
                      <a:gd name="T110" fmla="*/ 120 w 818"/>
                      <a:gd name="T111" fmla="*/ 119 h 1105"/>
                      <a:gd name="T112" fmla="*/ 202 w 818"/>
                      <a:gd name="T113" fmla="*/ 55 h 1105"/>
                      <a:gd name="T114" fmla="*/ 300 w 818"/>
                      <a:gd name="T115" fmla="*/ 15 h 1105"/>
                      <a:gd name="T116" fmla="*/ 409 w 818"/>
                      <a:gd name="T117" fmla="*/ 0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8" h="1105">
                        <a:moveTo>
                          <a:pt x="409" y="48"/>
                        </a:moveTo>
                        <a:lnTo>
                          <a:pt x="360" y="51"/>
                        </a:lnTo>
                        <a:lnTo>
                          <a:pt x="313" y="60"/>
                        </a:lnTo>
                        <a:lnTo>
                          <a:pt x="268" y="76"/>
                        </a:lnTo>
                        <a:lnTo>
                          <a:pt x="226" y="97"/>
                        </a:lnTo>
                        <a:lnTo>
                          <a:pt x="188" y="122"/>
                        </a:lnTo>
                        <a:lnTo>
                          <a:pt x="153" y="154"/>
                        </a:lnTo>
                        <a:lnTo>
                          <a:pt x="123" y="188"/>
                        </a:lnTo>
                        <a:lnTo>
                          <a:pt x="97" y="227"/>
                        </a:lnTo>
                        <a:lnTo>
                          <a:pt x="77" y="269"/>
                        </a:lnTo>
                        <a:lnTo>
                          <a:pt x="61" y="313"/>
                        </a:lnTo>
                        <a:lnTo>
                          <a:pt x="51" y="360"/>
                        </a:lnTo>
                        <a:lnTo>
                          <a:pt x="48" y="408"/>
                        </a:lnTo>
                        <a:lnTo>
                          <a:pt x="50" y="454"/>
                        </a:lnTo>
                        <a:lnTo>
                          <a:pt x="60" y="499"/>
                        </a:lnTo>
                        <a:lnTo>
                          <a:pt x="73" y="542"/>
                        </a:lnTo>
                        <a:lnTo>
                          <a:pt x="92" y="583"/>
                        </a:lnTo>
                        <a:lnTo>
                          <a:pt x="116" y="620"/>
                        </a:lnTo>
                        <a:lnTo>
                          <a:pt x="144" y="653"/>
                        </a:lnTo>
                        <a:lnTo>
                          <a:pt x="176" y="684"/>
                        </a:lnTo>
                        <a:lnTo>
                          <a:pt x="213" y="711"/>
                        </a:lnTo>
                        <a:lnTo>
                          <a:pt x="253" y="734"/>
                        </a:lnTo>
                        <a:lnTo>
                          <a:pt x="296" y="750"/>
                        </a:lnTo>
                        <a:lnTo>
                          <a:pt x="304" y="755"/>
                        </a:lnTo>
                        <a:lnTo>
                          <a:pt x="310" y="764"/>
                        </a:lnTo>
                        <a:lnTo>
                          <a:pt x="312" y="773"/>
                        </a:lnTo>
                        <a:lnTo>
                          <a:pt x="312" y="816"/>
                        </a:lnTo>
                        <a:lnTo>
                          <a:pt x="505" y="816"/>
                        </a:lnTo>
                        <a:lnTo>
                          <a:pt x="505" y="773"/>
                        </a:lnTo>
                        <a:lnTo>
                          <a:pt x="507" y="764"/>
                        </a:lnTo>
                        <a:lnTo>
                          <a:pt x="512" y="755"/>
                        </a:lnTo>
                        <a:lnTo>
                          <a:pt x="521" y="750"/>
                        </a:lnTo>
                        <a:lnTo>
                          <a:pt x="565" y="734"/>
                        </a:lnTo>
                        <a:lnTo>
                          <a:pt x="604" y="711"/>
                        </a:lnTo>
                        <a:lnTo>
                          <a:pt x="640" y="684"/>
                        </a:lnTo>
                        <a:lnTo>
                          <a:pt x="672" y="653"/>
                        </a:lnTo>
                        <a:lnTo>
                          <a:pt x="700" y="620"/>
                        </a:lnTo>
                        <a:lnTo>
                          <a:pt x="724" y="583"/>
                        </a:lnTo>
                        <a:lnTo>
                          <a:pt x="743" y="542"/>
                        </a:lnTo>
                        <a:lnTo>
                          <a:pt x="758" y="499"/>
                        </a:lnTo>
                        <a:lnTo>
                          <a:pt x="766" y="454"/>
                        </a:lnTo>
                        <a:lnTo>
                          <a:pt x="770" y="408"/>
                        </a:lnTo>
                        <a:lnTo>
                          <a:pt x="766" y="360"/>
                        </a:lnTo>
                        <a:lnTo>
                          <a:pt x="756" y="313"/>
                        </a:lnTo>
                        <a:lnTo>
                          <a:pt x="741" y="269"/>
                        </a:lnTo>
                        <a:lnTo>
                          <a:pt x="719" y="227"/>
                        </a:lnTo>
                        <a:lnTo>
                          <a:pt x="694" y="188"/>
                        </a:lnTo>
                        <a:lnTo>
                          <a:pt x="663" y="154"/>
                        </a:lnTo>
                        <a:lnTo>
                          <a:pt x="628" y="122"/>
                        </a:lnTo>
                        <a:lnTo>
                          <a:pt x="590" y="97"/>
                        </a:lnTo>
                        <a:lnTo>
                          <a:pt x="549" y="76"/>
                        </a:lnTo>
                        <a:lnTo>
                          <a:pt x="505" y="60"/>
                        </a:lnTo>
                        <a:lnTo>
                          <a:pt x="457" y="51"/>
                        </a:lnTo>
                        <a:lnTo>
                          <a:pt x="409" y="48"/>
                        </a:lnTo>
                        <a:close/>
                        <a:moveTo>
                          <a:pt x="409" y="0"/>
                        </a:moveTo>
                        <a:lnTo>
                          <a:pt x="464" y="4"/>
                        </a:lnTo>
                        <a:lnTo>
                          <a:pt x="517" y="15"/>
                        </a:lnTo>
                        <a:lnTo>
                          <a:pt x="567" y="31"/>
                        </a:lnTo>
                        <a:lnTo>
                          <a:pt x="615" y="55"/>
                        </a:lnTo>
                        <a:lnTo>
                          <a:pt x="658" y="85"/>
                        </a:lnTo>
                        <a:lnTo>
                          <a:pt x="698" y="119"/>
                        </a:lnTo>
                        <a:lnTo>
                          <a:pt x="732" y="158"/>
                        </a:lnTo>
                        <a:lnTo>
                          <a:pt x="761" y="203"/>
                        </a:lnTo>
                        <a:lnTo>
                          <a:pt x="785" y="249"/>
                        </a:lnTo>
                        <a:lnTo>
                          <a:pt x="802" y="300"/>
                        </a:lnTo>
                        <a:lnTo>
                          <a:pt x="814" y="353"/>
                        </a:lnTo>
                        <a:lnTo>
                          <a:pt x="818" y="408"/>
                        </a:lnTo>
                        <a:lnTo>
                          <a:pt x="814" y="459"/>
                        </a:lnTo>
                        <a:lnTo>
                          <a:pt x="804" y="508"/>
                        </a:lnTo>
                        <a:lnTo>
                          <a:pt x="790" y="555"/>
                        </a:lnTo>
                        <a:lnTo>
                          <a:pt x="770" y="599"/>
                        </a:lnTo>
                        <a:lnTo>
                          <a:pt x="744" y="641"/>
                        </a:lnTo>
                        <a:lnTo>
                          <a:pt x="714" y="680"/>
                        </a:lnTo>
                        <a:lnTo>
                          <a:pt x="680" y="713"/>
                        </a:lnTo>
                        <a:lnTo>
                          <a:pt x="641" y="744"/>
                        </a:lnTo>
                        <a:lnTo>
                          <a:pt x="598" y="770"/>
                        </a:lnTo>
                        <a:lnTo>
                          <a:pt x="553" y="790"/>
                        </a:lnTo>
                        <a:lnTo>
                          <a:pt x="553" y="1009"/>
                        </a:lnTo>
                        <a:lnTo>
                          <a:pt x="549" y="1021"/>
                        </a:lnTo>
                        <a:lnTo>
                          <a:pt x="541" y="1030"/>
                        </a:lnTo>
                        <a:lnTo>
                          <a:pt x="529" y="1033"/>
                        </a:lnTo>
                        <a:lnTo>
                          <a:pt x="505" y="1033"/>
                        </a:lnTo>
                        <a:lnTo>
                          <a:pt x="505" y="1081"/>
                        </a:lnTo>
                        <a:lnTo>
                          <a:pt x="501" y="1093"/>
                        </a:lnTo>
                        <a:lnTo>
                          <a:pt x="493" y="1101"/>
                        </a:lnTo>
                        <a:lnTo>
                          <a:pt x="481" y="1105"/>
                        </a:lnTo>
                        <a:lnTo>
                          <a:pt x="337" y="1105"/>
                        </a:lnTo>
                        <a:lnTo>
                          <a:pt x="324" y="1101"/>
                        </a:lnTo>
                        <a:lnTo>
                          <a:pt x="315" y="1093"/>
                        </a:lnTo>
                        <a:lnTo>
                          <a:pt x="312" y="1081"/>
                        </a:lnTo>
                        <a:lnTo>
                          <a:pt x="312" y="1033"/>
                        </a:lnTo>
                        <a:lnTo>
                          <a:pt x="288" y="1033"/>
                        </a:lnTo>
                        <a:lnTo>
                          <a:pt x="276" y="1030"/>
                        </a:lnTo>
                        <a:lnTo>
                          <a:pt x="267" y="1021"/>
                        </a:lnTo>
                        <a:lnTo>
                          <a:pt x="264" y="1009"/>
                        </a:lnTo>
                        <a:lnTo>
                          <a:pt x="264" y="790"/>
                        </a:lnTo>
                        <a:lnTo>
                          <a:pt x="218" y="770"/>
                        </a:lnTo>
                        <a:lnTo>
                          <a:pt x="176" y="744"/>
                        </a:lnTo>
                        <a:lnTo>
                          <a:pt x="137" y="713"/>
                        </a:lnTo>
                        <a:lnTo>
                          <a:pt x="102" y="680"/>
                        </a:lnTo>
                        <a:lnTo>
                          <a:pt x="72" y="641"/>
                        </a:lnTo>
                        <a:lnTo>
                          <a:pt x="47" y="599"/>
                        </a:lnTo>
                        <a:lnTo>
                          <a:pt x="26" y="555"/>
                        </a:lnTo>
                        <a:lnTo>
                          <a:pt x="12" y="508"/>
                        </a:lnTo>
                        <a:lnTo>
                          <a:pt x="2" y="459"/>
                        </a:lnTo>
                        <a:lnTo>
                          <a:pt x="0" y="408"/>
                        </a:lnTo>
                        <a:lnTo>
                          <a:pt x="3" y="353"/>
                        </a:lnTo>
                        <a:lnTo>
                          <a:pt x="14" y="300"/>
                        </a:lnTo>
                        <a:lnTo>
                          <a:pt x="32" y="249"/>
                        </a:lnTo>
                        <a:lnTo>
                          <a:pt x="55" y="203"/>
                        </a:lnTo>
                        <a:lnTo>
                          <a:pt x="85" y="158"/>
                        </a:lnTo>
                        <a:lnTo>
                          <a:pt x="120" y="119"/>
                        </a:lnTo>
                        <a:lnTo>
                          <a:pt x="158" y="85"/>
                        </a:lnTo>
                        <a:lnTo>
                          <a:pt x="202" y="55"/>
                        </a:lnTo>
                        <a:lnTo>
                          <a:pt x="249" y="31"/>
                        </a:lnTo>
                        <a:lnTo>
                          <a:pt x="300" y="15"/>
                        </a:lnTo>
                        <a:lnTo>
                          <a:pt x="352" y="4"/>
                        </a:lnTo>
                        <a:lnTo>
                          <a:pt x="409"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grpSp>
        </p:grpSp>
      </p:grpSp>
      <p:sp>
        <p:nvSpPr>
          <p:cNvPr id="219" name="TextBox 218">
            <a:extLst>
              <a:ext uri="{FF2B5EF4-FFF2-40B4-BE49-F238E27FC236}">
                <a16:creationId xmlns:a16="http://schemas.microsoft.com/office/drawing/2014/main" id="{E8F909C5-6FD5-DDCC-4EA1-559175856460}"/>
              </a:ext>
            </a:extLst>
          </p:cNvPr>
          <p:cNvSpPr txBox="1"/>
          <p:nvPr/>
        </p:nvSpPr>
        <p:spPr>
          <a:xfrm>
            <a:off x="1770471" y="2145309"/>
            <a:ext cx="4662027" cy="923330"/>
          </a:xfrm>
          <a:prstGeom prst="rect">
            <a:avLst/>
          </a:prstGeom>
          <a:noFill/>
        </p:spPr>
        <p:txBody>
          <a:bodyPr wrap="square">
            <a:spAutoFit/>
          </a:bodyPr>
          <a:lstStyle/>
          <a:p>
            <a:r>
              <a:rPr lang="en-US" dirty="0">
                <a:solidFill>
                  <a:schemeClr val="bg1"/>
                </a:solidFill>
                <a:latin typeface="DINPro-Light" panose="02000504040000020003" pitchFamily="50" charset="0"/>
              </a:rPr>
              <a:t>Sentiment analysis provides a more precise level by breaking it down into positive, negative and neutral experience. </a:t>
            </a:r>
          </a:p>
        </p:txBody>
      </p:sp>
      <p:sp>
        <p:nvSpPr>
          <p:cNvPr id="220" name="TextBox 219">
            <a:extLst>
              <a:ext uri="{FF2B5EF4-FFF2-40B4-BE49-F238E27FC236}">
                <a16:creationId xmlns:a16="http://schemas.microsoft.com/office/drawing/2014/main" id="{55EC0D0A-4248-482D-2648-0361D083AD77}"/>
              </a:ext>
            </a:extLst>
          </p:cNvPr>
          <p:cNvSpPr txBox="1"/>
          <p:nvPr/>
        </p:nvSpPr>
        <p:spPr>
          <a:xfrm>
            <a:off x="1770471" y="3698936"/>
            <a:ext cx="4662027" cy="923330"/>
          </a:xfrm>
          <a:prstGeom prst="rect">
            <a:avLst/>
          </a:prstGeom>
          <a:noFill/>
        </p:spPr>
        <p:txBody>
          <a:bodyPr wrap="square">
            <a:spAutoFit/>
          </a:bodyPr>
          <a:lstStyle/>
          <a:p>
            <a:r>
              <a:rPr lang="en-US" dirty="0">
                <a:solidFill>
                  <a:schemeClr val="bg1"/>
                </a:solidFill>
                <a:latin typeface="DINPro-Light" panose="02000504040000020003" pitchFamily="50" charset="0"/>
              </a:rPr>
              <a:t>Emotion detection identifies specific emotions that include happiness, frustration, shock, anger and sadness.</a:t>
            </a:r>
          </a:p>
        </p:txBody>
      </p:sp>
      <p:grpSp>
        <p:nvGrpSpPr>
          <p:cNvPr id="224" name="Group 223">
            <a:extLst>
              <a:ext uri="{FF2B5EF4-FFF2-40B4-BE49-F238E27FC236}">
                <a16:creationId xmlns:a16="http://schemas.microsoft.com/office/drawing/2014/main" id="{64502FBA-8509-C8B3-4623-AF9E67A58573}"/>
              </a:ext>
            </a:extLst>
          </p:cNvPr>
          <p:cNvGrpSpPr/>
          <p:nvPr/>
        </p:nvGrpSpPr>
        <p:grpSpPr>
          <a:xfrm>
            <a:off x="662842" y="5450446"/>
            <a:ext cx="867499" cy="527565"/>
            <a:chOff x="3296575" y="1727508"/>
            <a:chExt cx="5595675" cy="3402984"/>
          </a:xfrm>
        </p:grpSpPr>
        <p:grpSp>
          <p:nvGrpSpPr>
            <p:cNvPr id="225" name="Group 224">
              <a:extLst>
                <a:ext uri="{FF2B5EF4-FFF2-40B4-BE49-F238E27FC236}">
                  <a16:creationId xmlns:a16="http://schemas.microsoft.com/office/drawing/2014/main" id="{3183075E-0E31-3355-365E-AE92CF879E7B}"/>
                </a:ext>
              </a:extLst>
            </p:cNvPr>
            <p:cNvGrpSpPr/>
            <p:nvPr/>
          </p:nvGrpSpPr>
          <p:grpSpPr>
            <a:xfrm>
              <a:off x="3871024" y="1938555"/>
              <a:ext cx="1976853" cy="1683385"/>
              <a:chOff x="4309726" y="2957577"/>
              <a:chExt cx="1976853" cy="1683385"/>
            </a:xfrm>
            <a:solidFill>
              <a:sysClr val="window" lastClr="FFFFFF"/>
            </a:solidFill>
          </p:grpSpPr>
          <p:grpSp>
            <p:nvGrpSpPr>
              <p:cNvPr id="238" name="Group 237">
                <a:extLst>
                  <a:ext uri="{FF2B5EF4-FFF2-40B4-BE49-F238E27FC236}">
                    <a16:creationId xmlns:a16="http://schemas.microsoft.com/office/drawing/2014/main" id="{7D3E8CE5-FA98-B973-0495-745B8E957F6D}"/>
                  </a:ext>
                </a:extLst>
              </p:cNvPr>
              <p:cNvGrpSpPr/>
              <p:nvPr/>
            </p:nvGrpSpPr>
            <p:grpSpPr>
              <a:xfrm>
                <a:off x="5403676" y="3615696"/>
                <a:ext cx="882903" cy="1025266"/>
                <a:chOff x="8520113" y="2401888"/>
                <a:chExt cx="1122363" cy="1303338"/>
              </a:xfrm>
              <a:grpFill/>
            </p:grpSpPr>
            <p:sp>
              <p:nvSpPr>
                <p:cNvPr id="242" name="Freeform 7">
                  <a:extLst>
                    <a:ext uri="{FF2B5EF4-FFF2-40B4-BE49-F238E27FC236}">
                      <a16:creationId xmlns:a16="http://schemas.microsoft.com/office/drawing/2014/main" id="{E875241B-0307-4948-9EC6-467C302E4559}"/>
                    </a:ext>
                  </a:extLst>
                </p:cNvPr>
                <p:cNvSpPr>
                  <a:spLocks/>
                </p:cNvSpPr>
                <p:nvPr/>
              </p:nvSpPr>
              <p:spPr bwMode="auto">
                <a:xfrm>
                  <a:off x="8731251" y="2990850"/>
                  <a:ext cx="735013" cy="482600"/>
                </a:xfrm>
                <a:custGeom>
                  <a:avLst/>
                  <a:gdLst>
                    <a:gd name="T0" fmla="*/ 438 w 925"/>
                    <a:gd name="T1" fmla="*/ 25 h 608"/>
                    <a:gd name="T2" fmla="*/ 484 w 925"/>
                    <a:gd name="T3" fmla="*/ 65 h 608"/>
                    <a:gd name="T4" fmla="*/ 560 w 925"/>
                    <a:gd name="T5" fmla="*/ 96 h 608"/>
                    <a:gd name="T6" fmla="*/ 639 w 925"/>
                    <a:gd name="T7" fmla="*/ 104 h 608"/>
                    <a:gd name="T8" fmla="*/ 718 w 925"/>
                    <a:gd name="T9" fmla="*/ 89 h 608"/>
                    <a:gd name="T10" fmla="*/ 748 w 925"/>
                    <a:gd name="T11" fmla="*/ 117 h 608"/>
                    <a:gd name="T12" fmla="*/ 814 w 925"/>
                    <a:gd name="T13" fmla="*/ 152 h 608"/>
                    <a:gd name="T14" fmla="*/ 887 w 925"/>
                    <a:gd name="T15" fmla="*/ 162 h 608"/>
                    <a:gd name="T16" fmla="*/ 894 w 925"/>
                    <a:gd name="T17" fmla="*/ 167 h 608"/>
                    <a:gd name="T18" fmla="*/ 846 w 925"/>
                    <a:gd name="T19" fmla="*/ 175 h 608"/>
                    <a:gd name="T20" fmla="*/ 827 w 925"/>
                    <a:gd name="T21" fmla="*/ 177 h 608"/>
                    <a:gd name="T22" fmla="*/ 811 w 925"/>
                    <a:gd name="T23" fmla="*/ 274 h 608"/>
                    <a:gd name="T24" fmla="*/ 766 w 925"/>
                    <a:gd name="T25" fmla="*/ 357 h 608"/>
                    <a:gd name="T26" fmla="*/ 702 w 925"/>
                    <a:gd name="T27" fmla="*/ 425 h 608"/>
                    <a:gd name="T28" fmla="*/ 624 w 925"/>
                    <a:gd name="T29" fmla="*/ 481 h 608"/>
                    <a:gd name="T30" fmla="*/ 538 w 925"/>
                    <a:gd name="T31" fmla="*/ 526 h 608"/>
                    <a:gd name="T32" fmla="*/ 451 w 925"/>
                    <a:gd name="T33" fmla="*/ 560 h 608"/>
                    <a:gd name="T34" fmla="*/ 370 w 925"/>
                    <a:gd name="T35" fmla="*/ 585 h 608"/>
                    <a:gd name="T36" fmla="*/ 300 w 925"/>
                    <a:gd name="T37" fmla="*/ 602 h 608"/>
                    <a:gd name="T38" fmla="*/ 213 w 925"/>
                    <a:gd name="T39" fmla="*/ 602 h 608"/>
                    <a:gd name="T40" fmla="*/ 104 w 925"/>
                    <a:gd name="T41" fmla="*/ 570 h 608"/>
                    <a:gd name="T42" fmla="*/ 43 w 925"/>
                    <a:gd name="T43" fmla="*/ 526 h 608"/>
                    <a:gd name="T44" fmla="*/ 10 w 925"/>
                    <a:gd name="T45" fmla="*/ 468 h 608"/>
                    <a:gd name="T46" fmla="*/ 0 w 925"/>
                    <a:gd name="T47" fmla="*/ 402 h 608"/>
                    <a:gd name="T48" fmla="*/ 8 w 925"/>
                    <a:gd name="T49" fmla="*/ 331 h 608"/>
                    <a:gd name="T50" fmla="*/ 35 w 925"/>
                    <a:gd name="T51" fmla="*/ 263 h 608"/>
                    <a:gd name="T52" fmla="*/ 87 w 925"/>
                    <a:gd name="T53" fmla="*/ 187 h 608"/>
                    <a:gd name="T54" fmla="*/ 175 w 925"/>
                    <a:gd name="T55" fmla="*/ 108 h 608"/>
                    <a:gd name="T56" fmla="*/ 228 w 925"/>
                    <a:gd name="T57" fmla="*/ 73 h 608"/>
                    <a:gd name="T58" fmla="*/ 284 w 925"/>
                    <a:gd name="T59" fmla="*/ 63 h 608"/>
                    <a:gd name="T60" fmla="*/ 355 w 925"/>
                    <a:gd name="T61" fmla="*/ 41 h 608"/>
                    <a:gd name="T62" fmla="*/ 419 w 925"/>
                    <a:gd name="T63"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5" h="608">
                      <a:moveTo>
                        <a:pt x="419" y="0"/>
                      </a:moveTo>
                      <a:lnTo>
                        <a:pt x="438" y="25"/>
                      </a:lnTo>
                      <a:lnTo>
                        <a:pt x="459" y="46"/>
                      </a:lnTo>
                      <a:lnTo>
                        <a:pt x="484" y="65"/>
                      </a:lnTo>
                      <a:lnTo>
                        <a:pt x="520" y="84"/>
                      </a:lnTo>
                      <a:lnTo>
                        <a:pt x="560" y="96"/>
                      </a:lnTo>
                      <a:lnTo>
                        <a:pt x="599" y="104"/>
                      </a:lnTo>
                      <a:lnTo>
                        <a:pt x="639" y="104"/>
                      </a:lnTo>
                      <a:lnTo>
                        <a:pt x="679" y="99"/>
                      </a:lnTo>
                      <a:lnTo>
                        <a:pt x="718" y="89"/>
                      </a:lnTo>
                      <a:lnTo>
                        <a:pt x="718" y="91"/>
                      </a:lnTo>
                      <a:lnTo>
                        <a:pt x="748" y="117"/>
                      </a:lnTo>
                      <a:lnTo>
                        <a:pt x="780" y="137"/>
                      </a:lnTo>
                      <a:lnTo>
                        <a:pt x="814" y="152"/>
                      </a:lnTo>
                      <a:lnTo>
                        <a:pt x="851" y="159"/>
                      </a:lnTo>
                      <a:lnTo>
                        <a:pt x="887" y="162"/>
                      </a:lnTo>
                      <a:lnTo>
                        <a:pt x="925" y="159"/>
                      </a:lnTo>
                      <a:lnTo>
                        <a:pt x="894" y="167"/>
                      </a:lnTo>
                      <a:lnTo>
                        <a:pt x="867" y="172"/>
                      </a:lnTo>
                      <a:lnTo>
                        <a:pt x="846" y="175"/>
                      </a:lnTo>
                      <a:lnTo>
                        <a:pt x="832" y="177"/>
                      </a:lnTo>
                      <a:lnTo>
                        <a:pt x="827" y="177"/>
                      </a:lnTo>
                      <a:lnTo>
                        <a:pt x="822" y="228"/>
                      </a:lnTo>
                      <a:lnTo>
                        <a:pt x="811" y="274"/>
                      </a:lnTo>
                      <a:lnTo>
                        <a:pt x="791" y="317"/>
                      </a:lnTo>
                      <a:lnTo>
                        <a:pt x="766" y="357"/>
                      </a:lnTo>
                      <a:lnTo>
                        <a:pt x="737" y="392"/>
                      </a:lnTo>
                      <a:lnTo>
                        <a:pt x="702" y="425"/>
                      </a:lnTo>
                      <a:lnTo>
                        <a:pt x="664" y="455"/>
                      </a:lnTo>
                      <a:lnTo>
                        <a:pt x="624" y="481"/>
                      </a:lnTo>
                      <a:lnTo>
                        <a:pt x="581" y="504"/>
                      </a:lnTo>
                      <a:lnTo>
                        <a:pt x="538" y="526"/>
                      </a:lnTo>
                      <a:lnTo>
                        <a:pt x="494" y="544"/>
                      </a:lnTo>
                      <a:lnTo>
                        <a:pt x="451" y="560"/>
                      </a:lnTo>
                      <a:lnTo>
                        <a:pt x="409" y="573"/>
                      </a:lnTo>
                      <a:lnTo>
                        <a:pt x="370" y="585"/>
                      </a:lnTo>
                      <a:lnTo>
                        <a:pt x="334" y="595"/>
                      </a:lnTo>
                      <a:lnTo>
                        <a:pt x="300" y="602"/>
                      </a:lnTo>
                      <a:lnTo>
                        <a:pt x="271" y="608"/>
                      </a:lnTo>
                      <a:lnTo>
                        <a:pt x="213" y="602"/>
                      </a:lnTo>
                      <a:lnTo>
                        <a:pt x="157" y="588"/>
                      </a:lnTo>
                      <a:lnTo>
                        <a:pt x="104" y="570"/>
                      </a:lnTo>
                      <a:lnTo>
                        <a:pt x="71" y="550"/>
                      </a:lnTo>
                      <a:lnTo>
                        <a:pt x="43" y="526"/>
                      </a:lnTo>
                      <a:lnTo>
                        <a:pt x="23" y="499"/>
                      </a:lnTo>
                      <a:lnTo>
                        <a:pt x="10" y="468"/>
                      </a:lnTo>
                      <a:lnTo>
                        <a:pt x="1" y="435"/>
                      </a:lnTo>
                      <a:lnTo>
                        <a:pt x="0" y="402"/>
                      </a:lnTo>
                      <a:lnTo>
                        <a:pt x="1" y="365"/>
                      </a:lnTo>
                      <a:lnTo>
                        <a:pt x="8" y="331"/>
                      </a:lnTo>
                      <a:lnTo>
                        <a:pt x="20" y="296"/>
                      </a:lnTo>
                      <a:lnTo>
                        <a:pt x="35" y="263"/>
                      </a:lnTo>
                      <a:lnTo>
                        <a:pt x="53" y="233"/>
                      </a:lnTo>
                      <a:lnTo>
                        <a:pt x="87" y="187"/>
                      </a:lnTo>
                      <a:lnTo>
                        <a:pt x="129" y="146"/>
                      </a:lnTo>
                      <a:lnTo>
                        <a:pt x="175" y="108"/>
                      </a:lnTo>
                      <a:lnTo>
                        <a:pt x="224" y="75"/>
                      </a:lnTo>
                      <a:lnTo>
                        <a:pt x="228" y="73"/>
                      </a:lnTo>
                      <a:lnTo>
                        <a:pt x="248" y="61"/>
                      </a:lnTo>
                      <a:lnTo>
                        <a:pt x="284" y="63"/>
                      </a:lnTo>
                      <a:lnTo>
                        <a:pt x="320" y="55"/>
                      </a:lnTo>
                      <a:lnTo>
                        <a:pt x="355" y="41"/>
                      </a:lnTo>
                      <a:lnTo>
                        <a:pt x="388" y="22"/>
                      </a:lnTo>
                      <a:lnTo>
                        <a:pt x="4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43" name="Freeform 8">
                  <a:extLst>
                    <a:ext uri="{FF2B5EF4-FFF2-40B4-BE49-F238E27FC236}">
                      <a16:creationId xmlns:a16="http://schemas.microsoft.com/office/drawing/2014/main" id="{FEB019E3-E494-CD5E-C6D7-84E3719AAAD6}"/>
                    </a:ext>
                  </a:extLst>
                </p:cNvPr>
                <p:cNvSpPr>
                  <a:spLocks/>
                </p:cNvSpPr>
                <p:nvPr/>
              </p:nvSpPr>
              <p:spPr bwMode="auto">
                <a:xfrm>
                  <a:off x="8520113" y="3078163"/>
                  <a:ext cx="319088" cy="258763"/>
                </a:xfrm>
                <a:custGeom>
                  <a:avLst/>
                  <a:gdLst>
                    <a:gd name="T0" fmla="*/ 403 w 403"/>
                    <a:gd name="T1" fmla="*/ 0 h 327"/>
                    <a:gd name="T2" fmla="*/ 362 w 403"/>
                    <a:gd name="T3" fmla="*/ 38 h 327"/>
                    <a:gd name="T4" fmla="*/ 324 w 403"/>
                    <a:gd name="T5" fmla="*/ 80 h 327"/>
                    <a:gd name="T6" fmla="*/ 291 w 403"/>
                    <a:gd name="T7" fmla="*/ 124 h 327"/>
                    <a:gd name="T8" fmla="*/ 268 w 403"/>
                    <a:gd name="T9" fmla="*/ 167 h 327"/>
                    <a:gd name="T10" fmla="*/ 251 w 403"/>
                    <a:gd name="T11" fmla="*/ 215 h 327"/>
                    <a:gd name="T12" fmla="*/ 243 w 403"/>
                    <a:gd name="T13" fmla="*/ 266 h 327"/>
                    <a:gd name="T14" fmla="*/ 241 w 403"/>
                    <a:gd name="T15" fmla="*/ 268 h 327"/>
                    <a:gd name="T16" fmla="*/ 230 w 403"/>
                    <a:gd name="T17" fmla="*/ 291 h 327"/>
                    <a:gd name="T18" fmla="*/ 213 w 403"/>
                    <a:gd name="T19" fmla="*/ 308 h 327"/>
                    <a:gd name="T20" fmla="*/ 195 w 403"/>
                    <a:gd name="T21" fmla="*/ 319 h 327"/>
                    <a:gd name="T22" fmla="*/ 174 w 403"/>
                    <a:gd name="T23" fmla="*/ 326 h 327"/>
                    <a:gd name="T24" fmla="*/ 151 w 403"/>
                    <a:gd name="T25" fmla="*/ 327 h 327"/>
                    <a:gd name="T26" fmla="*/ 127 w 403"/>
                    <a:gd name="T27" fmla="*/ 324 h 327"/>
                    <a:gd name="T28" fmla="*/ 103 w 403"/>
                    <a:gd name="T29" fmla="*/ 317 h 327"/>
                    <a:gd name="T30" fmla="*/ 81 w 403"/>
                    <a:gd name="T31" fmla="*/ 308 h 327"/>
                    <a:gd name="T32" fmla="*/ 61 w 403"/>
                    <a:gd name="T33" fmla="*/ 294 h 327"/>
                    <a:gd name="T34" fmla="*/ 45 w 403"/>
                    <a:gd name="T35" fmla="*/ 279 h 327"/>
                    <a:gd name="T36" fmla="*/ 25 w 403"/>
                    <a:gd name="T37" fmla="*/ 253 h 327"/>
                    <a:gd name="T38" fmla="*/ 10 w 403"/>
                    <a:gd name="T39" fmla="*/ 222 h 327"/>
                    <a:gd name="T40" fmla="*/ 2 w 403"/>
                    <a:gd name="T41" fmla="*/ 187 h 327"/>
                    <a:gd name="T42" fmla="*/ 0 w 403"/>
                    <a:gd name="T43" fmla="*/ 154 h 327"/>
                    <a:gd name="T44" fmla="*/ 30 w 403"/>
                    <a:gd name="T45" fmla="*/ 137 h 327"/>
                    <a:gd name="T46" fmla="*/ 60 w 403"/>
                    <a:gd name="T47" fmla="*/ 116 h 327"/>
                    <a:gd name="T48" fmla="*/ 88 w 403"/>
                    <a:gd name="T49" fmla="*/ 88 h 327"/>
                    <a:gd name="T50" fmla="*/ 126 w 403"/>
                    <a:gd name="T51" fmla="*/ 98 h 327"/>
                    <a:gd name="T52" fmla="*/ 164 w 403"/>
                    <a:gd name="T53" fmla="*/ 98 h 327"/>
                    <a:gd name="T54" fmla="*/ 200 w 403"/>
                    <a:gd name="T55" fmla="*/ 88 h 327"/>
                    <a:gd name="T56" fmla="*/ 235 w 403"/>
                    <a:gd name="T57" fmla="*/ 73 h 327"/>
                    <a:gd name="T58" fmla="*/ 269 w 403"/>
                    <a:gd name="T59" fmla="*/ 53 h 327"/>
                    <a:gd name="T60" fmla="*/ 299 w 403"/>
                    <a:gd name="T61" fmla="*/ 28 h 327"/>
                    <a:gd name="T62" fmla="*/ 327 w 403"/>
                    <a:gd name="T63" fmla="*/ 2 h 327"/>
                    <a:gd name="T64" fmla="*/ 365 w 403"/>
                    <a:gd name="T65" fmla="*/ 5 h 327"/>
                    <a:gd name="T66" fmla="*/ 403 w 403"/>
                    <a:gd name="T6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3" h="327">
                      <a:moveTo>
                        <a:pt x="403" y="0"/>
                      </a:moveTo>
                      <a:lnTo>
                        <a:pt x="362" y="38"/>
                      </a:lnTo>
                      <a:lnTo>
                        <a:pt x="324" y="80"/>
                      </a:lnTo>
                      <a:lnTo>
                        <a:pt x="291" y="124"/>
                      </a:lnTo>
                      <a:lnTo>
                        <a:pt x="268" y="167"/>
                      </a:lnTo>
                      <a:lnTo>
                        <a:pt x="251" y="215"/>
                      </a:lnTo>
                      <a:lnTo>
                        <a:pt x="243" y="266"/>
                      </a:lnTo>
                      <a:lnTo>
                        <a:pt x="241" y="268"/>
                      </a:lnTo>
                      <a:lnTo>
                        <a:pt x="230" y="291"/>
                      </a:lnTo>
                      <a:lnTo>
                        <a:pt x="213" y="308"/>
                      </a:lnTo>
                      <a:lnTo>
                        <a:pt x="195" y="319"/>
                      </a:lnTo>
                      <a:lnTo>
                        <a:pt x="174" y="326"/>
                      </a:lnTo>
                      <a:lnTo>
                        <a:pt x="151" y="327"/>
                      </a:lnTo>
                      <a:lnTo>
                        <a:pt x="127" y="324"/>
                      </a:lnTo>
                      <a:lnTo>
                        <a:pt x="103" y="317"/>
                      </a:lnTo>
                      <a:lnTo>
                        <a:pt x="81" y="308"/>
                      </a:lnTo>
                      <a:lnTo>
                        <a:pt x="61" y="294"/>
                      </a:lnTo>
                      <a:lnTo>
                        <a:pt x="45" y="279"/>
                      </a:lnTo>
                      <a:lnTo>
                        <a:pt x="25" y="253"/>
                      </a:lnTo>
                      <a:lnTo>
                        <a:pt x="10" y="222"/>
                      </a:lnTo>
                      <a:lnTo>
                        <a:pt x="2" y="187"/>
                      </a:lnTo>
                      <a:lnTo>
                        <a:pt x="0" y="154"/>
                      </a:lnTo>
                      <a:lnTo>
                        <a:pt x="30" y="137"/>
                      </a:lnTo>
                      <a:lnTo>
                        <a:pt x="60" y="116"/>
                      </a:lnTo>
                      <a:lnTo>
                        <a:pt x="88" y="88"/>
                      </a:lnTo>
                      <a:lnTo>
                        <a:pt x="126" y="98"/>
                      </a:lnTo>
                      <a:lnTo>
                        <a:pt x="164" y="98"/>
                      </a:lnTo>
                      <a:lnTo>
                        <a:pt x="200" y="88"/>
                      </a:lnTo>
                      <a:lnTo>
                        <a:pt x="235" y="73"/>
                      </a:lnTo>
                      <a:lnTo>
                        <a:pt x="269" y="53"/>
                      </a:lnTo>
                      <a:lnTo>
                        <a:pt x="299" y="28"/>
                      </a:lnTo>
                      <a:lnTo>
                        <a:pt x="327" y="2"/>
                      </a:lnTo>
                      <a:lnTo>
                        <a:pt x="365" y="5"/>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44" name="Freeform 9">
                  <a:extLst>
                    <a:ext uri="{FF2B5EF4-FFF2-40B4-BE49-F238E27FC236}">
                      <a16:creationId xmlns:a16="http://schemas.microsoft.com/office/drawing/2014/main" id="{013152AF-71F1-B576-8FC0-48EBA240E5C6}"/>
                    </a:ext>
                  </a:extLst>
                </p:cNvPr>
                <p:cNvSpPr>
                  <a:spLocks noEditPoints="1"/>
                </p:cNvSpPr>
                <p:nvPr/>
              </p:nvSpPr>
              <p:spPr bwMode="auto">
                <a:xfrm>
                  <a:off x="9055101" y="2401888"/>
                  <a:ext cx="587375" cy="698500"/>
                </a:xfrm>
                <a:custGeom>
                  <a:avLst/>
                  <a:gdLst>
                    <a:gd name="T0" fmla="*/ 353 w 740"/>
                    <a:gd name="T1" fmla="*/ 131 h 879"/>
                    <a:gd name="T2" fmla="*/ 405 w 740"/>
                    <a:gd name="T3" fmla="*/ 159 h 879"/>
                    <a:gd name="T4" fmla="*/ 537 w 740"/>
                    <a:gd name="T5" fmla="*/ 336 h 879"/>
                    <a:gd name="T6" fmla="*/ 482 w 740"/>
                    <a:gd name="T7" fmla="*/ 524 h 879"/>
                    <a:gd name="T8" fmla="*/ 305 w 740"/>
                    <a:gd name="T9" fmla="*/ 603 h 879"/>
                    <a:gd name="T10" fmla="*/ 294 w 740"/>
                    <a:gd name="T11" fmla="*/ 620 h 879"/>
                    <a:gd name="T12" fmla="*/ 350 w 740"/>
                    <a:gd name="T13" fmla="*/ 622 h 879"/>
                    <a:gd name="T14" fmla="*/ 502 w 740"/>
                    <a:gd name="T15" fmla="*/ 584 h 879"/>
                    <a:gd name="T16" fmla="*/ 563 w 740"/>
                    <a:gd name="T17" fmla="*/ 704 h 879"/>
                    <a:gd name="T18" fmla="*/ 580 w 740"/>
                    <a:gd name="T19" fmla="*/ 694 h 879"/>
                    <a:gd name="T20" fmla="*/ 537 w 740"/>
                    <a:gd name="T21" fmla="*/ 612 h 879"/>
                    <a:gd name="T22" fmla="*/ 533 w 740"/>
                    <a:gd name="T23" fmla="*/ 494 h 879"/>
                    <a:gd name="T24" fmla="*/ 553 w 740"/>
                    <a:gd name="T25" fmla="*/ 299 h 879"/>
                    <a:gd name="T26" fmla="*/ 410 w 740"/>
                    <a:gd name="T27" fmla="*/ 134 h 879"/>
                    <a:gd name="T28" fmla="*/ 624 w 740"/>
                    <a:gd name="T29" fmla="*/ 38 h 879"/>
                    <a:gd name="T30" fmla="*/ 679 w 740"/>
                    <a:gd name="T31" fmla="*/ 180 h 879"/>
                    <a:gd name="T32" fmla="*/ 609 w 740"/>
                    <a:gd name="T33" fmla="*/ 339 h 879"/>
                    <a:gd name="T34" fmla="*/ 613 w 740"/>
                    <a:gd name="T35" fmla="*/ 359 h 879"/>
                    <a:gd name="T36" fmla="*/ 674 w 740"/>
                    <a:gd name="T37" fmla="*/ 296 h 879"/>
                    <a:gd name="T38" fmla="*/ 740 w 740"/>
                    <a:gd name="T39" fmla="*/ 442 h 879"/>
                    <a:gd name="T40" fmla="*/ 654 w 740"/>
                    <a:gd name="T41" fmla="*/ 575 h 879"/>
                    <a:gd name="T42" fmla="*/ 616 w 740"/>
                    <a:gd name="T43" fmla="*/ 605 h 879"/>
                    <a:gd name="T44" fmla="*/ 629 w 740"/>
                    <a:gd name="T45" fmla="*/ 615 h 879"/>
                    <a:gd name="T46" fmla="*/ 725 w 740"/>
                    <a:gd name="T47" fmla="*/ 650 h 879"/>
                    <a:gd name="T48" fmla="*/ 692 w 740"/>
                    <a:gd name="T49" fmla="*/ 797 h 879"/>
                    <a:gd name="T50" fmla="*/ 642 w 740"/>
                    <a:gd name="T51" fmla="*/ 831 h 879"/>
                    <a:gd name="T52" fmla="*/ 500 w 740"/>
                    <a:gd name="T53" fmla="*/ 878 h 879"/>
                    <a:gd name="T54" fmla="*/ 335 w 740"/>
                    <a:gd name="T55" fmla="*/ 823 h 879"/>
                    <a:gd name="T56" fmla="*/ 469 w 740"/>
                    <a:gd name="T57" fmla="*/ 721 h 879"/>
                    <a:gd name="T58" fmla="*/ 461 w 740"/>
                    <a:gd name="T59" fmla="*/ 703 h 879"/>
                    <a:gd name="T60" fmla="*/ 383 w 740"/>
                    <a:gd name="T61" fmla="*/ 769 h 879"/>
                    <a:gd name="T62" fmla="*/ 175 w 740"/>
                    <a:gd name="T63" fmla="*/ 815 h 879"/>
                    <a:gd name="T64" fmla="*/ 21 w 740"/>
                    <a:gd name="T65" fmla="*/ 717 h 879"/>
                    <a:gd name="T66" fmla="*/ 5 w 740"/>
                    <a:gd name="T67" fmla="*/ 559 h 879"/>
                    <a:gd name="T68" fmla="*/ 81 w 740"/>
                    <a:gd name="T69" fmla="*/ 603 h 879"/>
                    <a:gd name="T70" fmla="*/ 94 w 740"/>
                    <a:gd name="T71" fmla="*/ 592 h 879"/>
                    <a:gd name="T72" fmla="*/ 39 w 740"/>
                    <a:gd name="T73" fmla="*/ 529 h 879"/>
                    <a:gd name="T74" fmla="*/ 21 w 740"/>
                    <a:gd name="T75" fmla="*/ 484 h 879"/>
                    <a:gd name="T76" fmla="*/ 11 w 740"/>
                    <a:gd name="T77" fmla="*/ 379 h 879"/>
                    <a:gd name="T78" fmla="*/ 36 w 740"/>
                    <a:gd name="T79" fmla="*/ 314 h 879"/>
                    <a:gd name="T80" fmla="*/ 175 w 740"/>
                    <a:gd name="T81" fmla="*/ 242 h 879"/>
                    <a:gd name="T82" fmla="*/ 317 w 740"/>
                    <a:gd name="T83" fmla="*/ 303 h 879"/>
                    <a:gd name="T84" fmla="*/ 347 w 740"/>
                    <a:gd name="T85" fmla="*/ 372 h 879"/>
                    <a:gd name="T86" fmla="*/ 350 w 740"/>
                    <a:gd name="T87" fmla="*/ 484 h 879"/>
                    <a:gd name="T88" fmla="*/ 368 w 740"/>
                    <a:gd name="T89" fmla="*/ 489 h 879"/>
                    <a:gd name="T90" fmla="*/ 368 w 740"/>
                    <a:gd name="T91" fmla="*/ 361 h 879"/>
                    <a:gd name="T92" fmla="*/ 477 w 740"/>
                    <a:gd name="T93" fmla="*/ 354 h 879"/>
                    <a:gd name="T94" fmla="*/ 477 w 740"/>
                    <a:gd name="T95" fmla="*/ 336 h 879"/>
                    <a:gd name="T96" fmla="*/ 428 w 740"/>
                    <a:gd name="T97" fmla="*/ 342 h 879"/>
                    <a:gd name="T98" fmla="*/ 353 w 740"/>
                    <a:gd name="T99" fmla="*/ 321 h 879"/>
                    <a:gd name="T100" fmla="*/ 256 w 740"/>
                    <a:gd name="T101" fmla="*/ 227 h 879"/>
                    <a:gd name="T102" fmla="*/ 319 w 740"/>
                    <a:gd name="T103" fmla="*/ 101 h 879"/>
                    <a:gd name="T104" fmla="*/ 472 w 740"/>
                    <a:gd name="T105" fmla="*/ 65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0" h="879">
                      <a:moveTo>
                        <a:pt x="363" y="119"/>
                      </a:moveTo>
                      <a:lnTo>
                        <a:pt x="360" y="121"/>
                      </a:lnTo>
                      <a:lnTo>
                        <a:pt x="357" y="123"/>
                      </a:lnTo>
                      <a:lnTo>
                        <a:pt x="355" y="126"/>
                      </a:lnTo>
                      <a:lnTo>
                        <a:pt x="353" y="131"/>
                      </a:lnTo>
                      <a:lnTo>
                        <a:pt x="353" y="134"/>
                      </a:lnTo>
                      <a:lnTo>
                        <a:pt x="355" y="138"/>
                      </a:lnTo>
                      <a:lnTo>
                        <a:pt x="357" y="141"/>
                      </a:lnTo>
                      <a:lnTo>
                        <a:pt x="362" y="142"/>
                      </a:lnTo>
                      <a:lnTo>
                        <a:pt x="405" y="159"/>
                      </a:lnTo>
                      <a:lnTo>
                        <a:pt x="443" y="182"/>
                      </a:lnTo>
                      <a:lnTo>
                        <a:pt x="476" y="214"/>
                      </a:lnTo>
                      <a:lnTo>
                        <a:pt x="504" y="252"/>
                      </a:lnTo>
                      <a:lnTo>
                        <a:pt x="524" y="291"/>
                      </a:lnTo>
                      <a:lnTo>
                        <a:pt x="537" y="336"/>
                      </a:lnTo>
                      <a:lnTo>
                        <a:pt x="540" y="380"/>
                      </a:lnTo>
                      <a:lnTo>
                        <a:pt x="535" y="422"/>
                      </a:lnTo>
                      <a:lnTo>
                        <a:pt x="524" y="460"/>
                      </a:lnTo>
                      <a:lnTo>
                        <a:pt x="505" y="494"/>
                      </a:lnTo>
                      <a:lnTo>
                        <a:pt x="482" y="524"/>
                      </a:lnTo>
                      <a:lnTo>
                        <a:pt x="454" y="549"/>
                      </a:lnTo>
                      <a:lnTo>
                        <a:pt x="421" y="570"/>
                      </a:lnTo>
                      <a:lnTo>
                        <a:pt x="385" y="587"/>
                      </a:lnTo>
                      <a:lnTo>
                        <a:pt x="347" y="597"/>
                      </a:lnTo>
                      <a:lnTo>
                        <a:pt x="305" y="603"/>
                      </a:lnTo>
                      <a:lnTo>
                        <a:pt x="301" y="605"/>
                      </a:lnTo>
                      <a:lnTo>
                        <a:pt x="297" y="608"/>
                      </a:lnTo>
                      <a:lnTo>
                        <a:pt x="296" y="612"/>
                      </a:lnTo>
                      <a:lnTo>
                        <a:pt x="294" y="615"/>
                      </a:lnTo>
                      <a:lnTo>
                        <a:pt x="294" y="620"/>
                      </a:lnTo>
                      <a:lnTo>
                        <a:pt x="296" y="623"/>
                      </a:lnTo>
                      <a:lnTo>
                        <a:pt x="297" y="627"/>
                      </a:lnTo>
                      <a:lnTo>
                        <a:pt x="301" y="628"/>
                      </a:lnTo>
                      <a:lnTo>
                        <a:pt x="305" y="628"/>
                      </a:lnTo>
                      <a:lnTo>
                        <a:pt x="350" y="622"/>
                      </a:lnTo>
                      <a:lnTo>
                        <a:pt x="393" y="608"/>
                      </a:lnTo>
                      <a:lnTo>
                        <a:pt x="433" y="592"/>
                      </a:lnTo>
                      <a:lnTo>
                        <a:pt x="467" y="569"/>
                      </a:lnTo>
                      <a:lnTo>
                        <a:pt x="499" y="541"/>
                      </a:lnTo>
                      <a:lnTo>
                        <a:pt x="502" y="584"/>
                      </a:lnTo>
                      <a:lnTo>
                        <a:pt x="515" y="625"/>
                      </a:lnTo>
                      <a:lnTo>
                        <a:pt x="533" y="665"/>
                      </a:lnTo>
                      <a:lnTo>
                        <a:pt x="557" y="699"/>
                      </a:lnTo>
                      <a:lnTo>
                        <a:pt x="560" y="703"/>
                      </a:lnTo>
                      <a:lnTo>
                        <a:pt x="563" y="704"/>
                      </a:lnTo>
                      <a:lnTo>
                        <a:pt x="568" y="704"/>
                      </a:lnTo>
                      <a:lnTo>
                        <a:pt x="571" y="703"/>
                      </a:lnTo>
                      <a:lnTo>
                        <a:pt x="575" y="701"/>
                      </a:lnTo>
                      <a:lnTo>
                        <a:pt x="578" y="698"/>
                      </a:lnTo>
                      <a:lnTo>
                        <a:pt x="580" y="694"/>
                      </a:lnTo>
                      <a:lnTo>
                        <a:pt x="580" y="691"/>
                      </a:lnTo>
                      <a:lnTo>
                        <a:pt x="576" y="686"/>
                      </a:lnTo>
                      <a:lnTo>
                        <a:pt x="562" y="663"/>
                      </a:lnTo>
                      <a:lnTo>
                        <a:pt x="548" y="638"/>
                      </a:lnTo>
                      <a:lnTo>
                        <a:pt x="537" y="612"/>
                      </a:lnTo>
                      <a:lnTo>
                        <a:pt x="527" y="584"/>
                      </a:lnTo>
                      <a:lnTo>
                        <a:pt x="522" y="554"/>
                      </a:lnTo>
                      <a:lnTo>
                        <a:pt x="524" y="526"/>
                      </a:lnTo>
                      <a:lnTo>
                        <a:pt x="532" y="499"/>
                      </a:lnTo>
                      <a:lnTo>
                        <a:pt x="533" y="494"/>
                      </a:lnTo>
                      <a:lnTo>
                        <a:pt x="548" y="461"/>
                      </a:lnTo>
                      <a:lnTo>
                        <a:pt x="558" y="427"/>
                      </a:lnTo>
                      <a:lnTo>
                        <a:pt x="565" y="387"/>
                      </a:lnTo>
                      <a:lnTo>
                        <a:pt x="563" y="344"/>
                      </a:lnTo>
                      <a:lnTo>
                        <a:pt x="553" y="299"/>
                      </a:lnTo>
                      <a:lnTo>
                        <a:pt x="537" y="258"/>
                      </a:lnTo>
                      <a:lnTo>
                        <a:pt x="512" y="220"/>
                      </a:lnTo>
                      <a:lnTo>
                        <a:pt x="482" y="185"/>
                      </a:lnTo>
                      <a:lnTo>
                        <a:pt x="448" y="156"/>
                      </a:lnTo>
                      <a:lnTo>
                        <a:pt x="410" y="134"/>
                      </a:lnTo>
                      <a:lnTo>
                        <a:pt x="368" y="119"/>
                      </a:lnTo>
                      <a:lnTo>
                        <a:pt x="363" y="119"/>
                      </a:lnTo>
                      <a:close/>
                      <a:moveTo>
                        <a:pt x="566" y="0"/>
                      </a:moveTo>
                      <a:lnTo>
                        <a:pt x="598" y="17"/>
                      </a:lnTo>
                      <a:lnTo>
                        <a:pt x="624" y="38"/>
                      </a:lnTo>
                      <a:lnTo>
                        <a:pt x="644" y="63"/>
                      </a:lnTo>
                      <a:lnTo>
                        <a:pt x="659" y="91"/>
                      </a:lnTo>
                      <a:lnTo>
                        <a:pt x="669" y="121"/>
                      </a:lnTo>
                      <a:lnTo>
                        <a:pt x="675" y="151"/>
                      </a:lnTo>
                      <a:lnTo>
                        <a:pt x="679" y="180"/>
                      </a:lnTo>
                      <a:lnTo>
                        <a:pt x="680" y="209"/>
                      </a:lnTo>
                      <a:lnTo>
                        <a:pt x="680" y="235"/>
                      </a:lnTo>
                      <a:lnTo>
                        <a:pt x="661" y="273"/>
                      </a:lnTo>
                      <a:lnTo>
                        <a:pt x="636" y="308"/>
                      </a:lnTo>
                      <a:lnTo>
                        <a:pt x="609" y="339"/>
                      </a:lnTo>
                      <a:lnTo>
                        <a:pt x="606" y="344"/>
                      </a:lnTo>
                      <a:lnTo>
                        <a:pt x="606" y="349"/>
                      </a:lnTo>
                      <a:lnTo>
                        <a:pt x="606" y="352"/>
                      </a:lnTo>
                      <a:lnTo>
                        <a:pt x="609" y="356"/>
                      </a:lnTo>
                      <a:lnTo>
                        <a:pt x="613" y="359"/>
                      </a:lnTo>
                      <a:lnTo>
                        <a:pt x="618" y="361"/>
                      </a:lnTo>
                      <a:lnTo>
                        <a:pt x="621" y="359"/>
                      </a:lnTo>
                      <a:lnTo>
                        <a:pt x="626" y="357"/>
                      </a:lnTo>
                      <a:lnTo>
                        <a:pt x="652" y="328"/>
                      </a:lnTo>
                      <a:lnTo>
                        <a:pt x="674" y="296"/>
                      </a:lnTo>
                      <a:lnTo>
                        <a:pt x="702" y="324"/>
                      </a:lnTo>
                      <a:lnTo>
                        <a:pt x="722" y="354"/>
                      </a:lnTo>
                      <a:lnTo>
                        <a:pt x="733" y="384"/>
                      </a:lnTo>
                      <a:lnTo>
                        <a:pt x="738" y="413"/>
                      </a:lnTo>
                      <a:lnTo>
                        <a:pt x="740" y="442"/>
                      </a:lnTo>
                      <a:lnTo>
                        <a:pt x="735" y="468"/>
                      </a:lnTo>
                      <a:lnTo>
                        <a:pt x="728" y="494"/>
                      </a:lnTo>
                      <a:lnTo>
                        <a:pt x="707" y="524"/>
                      </a:lnTo>
                      <a:lnTo>
                        <a:pt x="682" y="552"/>
                      </a:lnTo>
                      <a:lnTo>
                        <a:pt x="654" y="575"/>
                      </a:lnTo>
                      <a:lnTo>
                        <a:pt x="624" y="592"/>
                      </a:lnTo>
                      <a:lnTo>
                        <a:pt x="619" y="595"/>
                      </a:lnTo>
                      <a:lnTo>
                        <a:pt x="616" y="598"/>
                      </a:lnTo>
                      <a:lnTo>
                        <a:pt x="616" y="602"/>
                      </a:lnTo>
                      <a:lnTo>
                        <a:pt x="616" y="605"/>
                      </a:lnTo>
                      <a:lnTo>
                        <a:pt x="616" y="610"/>
                      </a:lnTo>
                      <a:lnTo>
                        <a:pt x="619" y="613"/>
                      </a:lnTo>
                      <a:lnTo>
                        <a:pt x="621" y="615"/>
                      </a:lnTo>
                      <a:lnTo>
                        <a:pt x="626" y="617"/>
                      </a:lnTo>
                      <a:lnTo>
                        <a:pt x="629" y="615"/>
                      </a:lnTo>
                      <a:lnTo>
                        <a:pt x="656" y="603"/>
                      </a:lnTo>
                      <a:lnTo>
                        <a:pt x="679" y="587"/>
                      </a:lnTo>
                      <a:lnTo>
                        <a:pt x="700" y="569"/>
                      </a:lnTo>
                      <a:lnTo>
                        <a:pt x="717" y="612"/>
                      </a:lnTo>
                      <a:lnTo>
                        <a:pt x="725" y="650"/>
                      </a:lnTo>
                      <a:lnTo>
                        <a:pt x="728" y="686"/>
                      </a:lnTo>
                      <a:lnTo>
                        <a:pt x="727" y="719"/>
                      </a:lnTo>
                      <a:lnTo>
                        <a:pt x="718" y="747"/>
                      </a:lnTo>
                      <a:lnTo>
                        <a:pt x="707" y="774"/>
                      </a:lnTo>
                      <a:lnTo>
                        <a:pt x="692" y="797"/>
                      </a:lnTo>
                      <a:lnTo>
                        <a:pt x="674" y="818"/>
                      </a:lnTo>
                      <a:lnTo>
                        <a:pt x="652" y="836"/>
                      </a:lnTo>
                      <a:lnTo>
                        <a:pt x="649" y="833"/>
                      </a:lnTo>
                      <a:lnTo>
                        <a:pt x="646" y="831"/>
                      </a:lnTo>
                      <a:lnTo>
                        <a:pt x="642" y="831"/>
                      </a:lnTo>
                      <a:lnTo>
                        <a:pt x="637" y="833"/>
                      </a:lnTo>
                      <a:lnTo>
                        <a:pt x="604" y="850"/>
                      </a:lnTo>
                      <a:lnTo>
                        <a:pt x="571" y="863"/>
                      </a:lnTo>
                      <a:lnTo>
                        <a:pt x="535" y="873"/>
                      </a:lnTo>
                      <a:lnTo>
                        <a:pt x="500" y="878"/>
                      </a:lnTo>
                      <a:lnTo>
                        <a:pt x="464" y="879"/>
                      </a:lnTo>
                      <a:lnTo>
                        <a:pt x="429" y="874"/>
                      </a:lnTo>
                      <a:lnTo>
                        <a:pt x="396" y="863"/>
                      </a:lnTo>
                      <a:lnTo>
                        <a:pt x="365" y="846"/>
                      </a:lnTo>
                      <a:lnTo>
                        <a:pt x="335" y="823"/>
                      </a:lnTo>
                      <a:lnTo>
                        <a:pt x="373" y="805"/>
                      </a:lnTo>
                      <a:lnTo>
                        <a:pt x="408" y="782"/>
                      </a:lnTo>
                      <a:lnTo>
                        <a:pt x="439" y="755"/>
                      </a:lnTo>
                      <a:lnTo>
                        <a:pt x="467" y="724"/>
                      </a:lnTo>
                      <a:lnTo>
                        <a:pt x="469" y="721"/>
                      </a:lnTo>
                      <a:lnTo>
                        <a:pt x="469" y="716"/>
                      </a:lnTo>
                      <a:lnTo>
                        <a:pt x="469" y="711"/>
                      </a:lnTo>
                      <a:lnTo>
                        <a:pt x="466" y="707"/>
                      </a:lnTo>
                      <a:lnTo>
                        <a:pt x="464" y="704"/>
                      </a:lnTo>
                      <a:lnTo>
                        <a:pt x="461" y="703"/>
                      </a:lnTo>
                      <a:lnTo>
                        <a:pt x="456" y="703"/>
                      </a:lnTo>
                      <a:lnTo>
                        <a:pt x="452" y="704"/>
                      </a:lnTo>
                      <a:lnTo>
                        <a:pt x="449" y="707"/>
                      </a:lnTo>
                      <a:lnTo>
                        <a:pt x="418" y="741"/>
                      </a:lnTo>
                      <a:lnTo>
                        <a:pt x="383" y="769"/>
                      </a:lnTo>
                      <a:lnTo>
                        <a:pt x="345" y="792"/>
                      </a:lnTo>
                      <a:lnTo>
                        <a:pt x="304" y="808"/>
                      </a:lnTo>
                      <a:lnTo>
                        <a:pt x="263" y="817"/>
                      </a:lnTo>
                      <a:lnTo>
                        <a:pt x="218" y="820"/>
                      </a:lnTo>
                      <a:lnTo>
                        <a:pt x="175" y="815"/>
                      </a:lnTo>
                      <a:lnTo>
                        <a:pt x="130" y="805"/>
                      </a:lnTo>
                      <a:lnTo>
                        <a:pt x="89" y="785"/>
                      </a:lnTo>
                      <a:lnTo>
                        <a:pt x="61" y="767"/>
                      </a:lnTo>
                      <a:lnTo>
                        <a:pt x="38" y="744"/>
                      </a:lnTo>
                      <a:lnTo>
                        <a:pt x="21" y="717"/>
                      </a:lnTo>
                      <a:lnTo>
                        <a:pt x="10" y="688"/>
                      </a:lnTo>
                      <a:lnTo>
                        <a:pt x="1" y="656"/>
                      </a:lnTo>
                      <a:lnTo>
                        <a:pt x="0" y="625"/>
                      </a:lnTo>
                      <a:lnTo>
                        <a:pt x="0" y="592"/>
                      </a:lnTo>
                      <a:lnTo>
                        <a:pt x="5" y="559"/>
                      </a:lnTo>
                      <a:lnTo>
                        <a:pt x="13" y="527"/>
                      </a:lnTo>
                      <a:lnTo>
                        <a:pt x="31" y="556"/>
                      </a:lnTo>
                      <a:lnTo>
                        <a:pt x="53" y="580"/>
                      </a:lnTo>
                      <a:lnTo>
                        <a:pt x="77" y="602"/>
                      </a:lnTo>
                      <a:lnTo>
                        <a:pt x="81" y="603"/>
                      </a:lnTo>
                      <a:lnTo>
                        <a:pt x="86" y="603"/>
                      </a:lnTo>
                      <a:lnTo>
                        <a:pt x="89" y="602"/>
                      </a:lnTo>
                      <a:lnTo>
                        <a:pt x="92" y="600"/>
                      </a:lnTo>
                      <a:lnTo>
                        <a:pt x="94" y="595"/>
                      </a:lnTo>
                      <a:lnTo>
                        <a:pt x="94" y="592"/>
                      </a:lnTo>
                      <a:lnTo>
                        <a:pt x="94" y="589"/>
                      </a:lnTo>
                      <a:lnTo>
                        <a:pt x="92" y="584"/>
                      </a:lnTo>
                      <a:lnTo>
                        <a:pt x="89" y="580"/>
                      </a:lnTo>
                      <a:lnTo>
                        <a:pt x="63" y="557"/>
                      </a:lnTo>
                      <a:lnTo>
                        <a:pt x="39" y="529"/>
                      </a:lnTo>
                      <a:lnTo>
                        <a:pt x="23" y="498"/>
                      </a:lnTo>
                      <a:lnTo>
                        <a:pt x="23" y="496"/>
                      </a:lnTo>
                      <a:lnTo>
                        <a:pt x="25" y="493"/>
                      </a:lnTo>
                      <a:lnTo>
                        <a:pt x="23" y="488"/>
                      </a:lnTo>
                      <a:lnTo>
                        <a:pt x="21" y="484"/>
                      </a:lnTo>
                      <a:lnTo>
                        <a:pt x="16" y="483"/>
                      </a:lnTo>
                      <a:lnTo>
                        <a:pt x="8" y="453"/>
                      </a:lnTo>
                      <a:lnTo>
                        <a:pt x="5" y="422"/>
                      </a:lnTo>
                      <a:lnTo>
                        <a:pt x="6" y="390"/>
                      </a:lnTo>
                      <a:lnTo>
                        <a:pt x="11" y="379"/>
                      </a:lnTo>
                      <a:lnTo>
                        <a:pt x="13" y="375"/>
                      </a:lnTo>
                      <a:lnTo>
                        <a:pt x="13" y="372"/>
                      </a:lnTo>
                      <a:lnTo>
                        <a:pt x="11" y="370"/>
                      </a:lnTo>
                      <a:lnTo>
                        <a:pt x="21" y="341"/>
                      </a:lnTo>
                      <a:lnTo>
                        <a:pt x="36" y="314"/>
                      </a:lnTo>
                      <a:lnTo>
                        <a:pt x="56" y="288"/>
                      </a:lnTo>
                      <a:lnTo>
                        <a:pt x="81" y="268"/>
                      </a:lnTo>
                      <a:lnTo>
                        <a:pt x="111" y="253"/>
                      </a:lnTo>
                      <a:lnTo>
                        <a:pt x="142" y="245"/>
                      </a:lnTo>
                      <a:lnTo>
                        <a:pt x="175" y="242"/>
                      </a:lnTo>
                      <a:lnTo>
                        <a:pt x="210" y="243"/>
                      </a:lnTo>
                      <a:lnTo>
                        <a:pt x="241" y="252"/>
                      </a:lnTo>
                      <a:lnTo>
                        <a:pt x="271" y="263"/>
                      </a:lnTo>
                      <a:lnTo>
                        <a:pt x="297" y="281"/>
                      </a:lnTo>
                      <a:lnTo>
                        <a:pt x="317" y="303"/>
                      </a:lnTo>
                      <a:lnTo>
                        <a:pt x="332" y="328"/>
                      </a:lnTo>
                      <a:lnTo>
                        <a:pt x="332" y="331"/>
                      </a:lnTo>
                      <a:lnTo>
                        <a:pt x="334" y="334"/>
                      </a:lnTo>
                      <a:lnTo>
                        <a:pt x="337" y="337"/>
                      </a:lnTo>
                      <a:lnTo>
                        <a:pt x="347" y="372"/>
                      </a:lnTo>
                      <a:lnTo>
                        <a:pt x="352" y="407"/>
                      </a:lnTo>
                      <a:lnTo>
                        <a:pt x="353" y="443"/>
                      </a:lnTo>
                      <a:lnTo>
                        <a:pt x="348" y="476"/>
                      </a:lnTo>
                      <a:lnTo>
                        <a:pt x="350" y="481"/>
                      </a:lnTo>
                      <a:lnTo>
                        <a:pt x="350" y="484"/>
                      </a:lnTo>
                      <a:lnTo>
                        <a:pt x="353" y="488"/>
                      </a:lnTo>
                      <a:lnTo>
                        <a:pt x="357" y="491"/>
                      </a:lnTo>
                      <a:lnTo>
                        <a:pt x="362" y="491"/>
                      </a:lnTo>
                      <a:lnTo>
                        <a:pt x="365" y="491"/>
                      </a:lnTo>
                      <a:lnTo>
                        <a:pt x="368" y="489"/>
                      </a:lnTo>
                      <a:lnTo>
                        <a:pt x="372" y="488"/>
                      </a:lnTo>
                      <a:lnTo>
                        <a:pt x="373" y="483"/>
                      </a:lnTo>
                      <a:lnTo>
                        <a:pt x="376" y="442"/>
                      </a:lnTo>
                      <a:lnTo>
                        <a:pt x="375" y="402"/>
                      </a:lnTo>
                      <a:lnTo>
                        <a:pt x="368" y="361"/>
                      </a:lnTo>
                      <a:lnTo>
                        <a:pt x="393" y="367"/>
                      </a:lnTo>
                      <a:lnTo>
                        <a:pt x="419" y="369"/>
                      </a:lnTo>
                      <a:lnTo>
                        <a:pt x="448" y="364"/>
                      </a:lnTo>
                      <a:lnTo>
                        <a:pt x="472" y="356"/>
                      </a:lnTo>
                      <a:lnTo>
                        <a:pt x="477" y="354"/>
                      </a:lnTo>
                      <a:lnTo>
                        <a:pt x="479" y="351"/>
                      </a:lnTo>
                      <a:lnTo>
                        <a:pt x="481" y="346"/>
                      </a:lnTo>
                      <a:lnTo>
                        <a:pt x="481" y="342"/>
                      </a:lnTo>
                      <a:lnTo>
                        <a:pt x="481" y="339"/>
                      </a:lnTo>
                      <a:lnTo>
                        <a:pt x="477" y="336"/>
                      </a:lnTo>
                      <a:lnTo>
                        <a:pt x="474" y="332"/>
                      </a:lnTo>
                      <a:lnTo>
                        <a:pt x="471" y="332"/>
                      </a:lnTo>
                      <a:lnTo>
                        <a:pt x="466" y="332"/>
                      </a:lnTo>
                      <a:lnTo>
                        <a:pt x="448" y="339"/>
                      </a:lnTo>
                      <a:lnTo>
                        <a:pt x="428" y="342"/>
                      </a:lnTo>
                      <a:lnTo>
                        <a:pt x="408" y="344"/>
                      </a:lnTo>
                      <a:lnTo>
                        <a:pt x="386" y="342"/>
                      </a:lnTo>
                      <a:lnTo>
                        <a:pt x="370" y="336"/>
                      </a:lnTo>
                      <a:lnTo>
                        <a:pt x="355" y="323"/>
                      </a:lnTo>
                      <a:lnTo>
                        <a:pt x="353" y="321"/>
                      </a:lnTo>
                      <a:lnTo>
                        <a:pt x="337" y="291"/>
                      </a:lnTo>
                      <a:lnTo>
                        <a:pt x="315" y="265"/>
                      </a:lnTo>
                      <a:lnTo>
                        <a:pt x="297" y="248"/>
                      </a:lnTo>
                      <a:lnTo>
                        <a:pt x="277" y="237"/>
                      </a:lnTo>
                      <a:lnTo>
                        <a:pt x="256" y="227"/>
                      </a:lnTo>
                      <a:lnTo>
                        <a:pt x="279" y="207"/>
                      </a:lnTo>
                      <a:lnTo>
                        <a:pt x="297" y="184"/>
                      </a:lnTo>
                      <a:lnTo>
                        <a:pt x="310" y="157"/>
                      </a:lnTo>
                      <a:lnTo>
                        <a:pt x="317" y="129"/>
                      </a:lnTo>
                      <a:lnTo>
                        <a:pt x="319" y="101"/>
                      </a:lnTo>
                      <a:lnTo>
                        <a:pt x="317" y="71"/>
                      </a:lnTo>
                      <a:lnTo>
                        <a:pt x="357" y="76"/>
                      </a:lnTo>
                      <a:lnTo>
                        <a:pt x="396" y="78"/>
                      </a:lnTo>
                      <a:lnTo>
                        <a:pt x="434" y="73"/>
                      </a:lnTo>
                      <a:lnTo>
                        <a:pt x="472" y="65"/>
                      </a:lnTo>
                      <a:lnTo>
                        <a:pt x="507" y="48"/>
                      </a:lnTo>
                      <a:lnTo>
                        <a:pt x="540" y="27"/>
                      </a:lnTo>
                      <a:lnTo>
                        <a:pt x="5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45" name="Freeform 10">
                  <a:extLst>
                    <a:ext uri="{FF2B5EF4-FFF2-40B4-BE49-F238E27FC236}">
                      <a16:creationId xmlns:a16="http://schemas.microsoft.com/office/drawing/2014/main" id="{67D66012-559D-91E1-6AC1-78F0E02263FD}"/>
                    </a:ext>
                  </a:extLst>
                </p:cNvPr>
                <p:cNvSpPr>
                  <a:spLocks/>
                </p:cNvSpPr>
                <p:nvPr/>
              </p:nvSpPr>
              <p:spPr bwMode="auto">
                <a:xfrm>
                  <a:off x="8648701" y="3325813"/>
                  <a:ext cx="327025" cy="379413"/>
                </a:xfrm>
                <a:custGeom>
                  <a:avLst/>
                  <a:gdLst>
                    <a:gd name="T0" fmla="*/ 79 w 411"/>
                    <a:gd name="T1" fmla="*/ 0 h 480"/>
                    <a:gd name="T2" fmla="*/ 84 w 411"/>
                    <a:gd name="T3" fmla="*/ 34 h 480"/>
                    <a:gd name="T4" fmla="*/ 94 w 411"/>
                    <a:gd name="T5" fmla="*/ 67 h 480"/>
                    <a:gd name="T6" fmla="*/ 109 w 411"/>
                    <a:gd name="T7" fmla="*/ 96 h 480"/>
                    <a:gd name="T8" fmla="*/ 130 w 411"/>
                    <a:gd name="T9" fmla="*/ 123 h 480"/>
                    <a:gd name="T10" fmla="*/ 157 w 411"/>
                    <a:gd name="T11" fmla="*/ 146 h 480"/>
                    <a:gd name="T12" fmla="*/ 195 w 411"/>
                    <a:gd name="T13" fmla="*/ 169 h 480"/>
                    <a:gd name="T14" fmla="*/ 236 w 411"/>
                    <a:gd name="T15" fmla="*/ 186 h 480"/>
                    <a:gd name="T16" fmla="*/ 279 w 411"/>
                    <a:gd name="T17" fmla="*/ 199 h 480"/>
                    <a:gd name="T18" fmla="*/ 324 w 411"/>
                    <a:gd name="T19" fmla="*/ 207 h 480"/>
                    <a:gd name="T20" fmla="*/ 325 w 411"/>
                    <a:gd name="T21" fmla="*/ 227 h 480"/>
                    <a:gd name="T22" fmla="*/ 332 w 411"/>
                    <a:gd name="T23" fmla="*/ 248 h 480"/>
                    <a:gd name="T24" fmla="*/ 340 w 411"/>
                    <a:gd name="T25" fmla="*/ 273 h 480"/>
                    <a:gd name="T26" fmla="*/ 350 w 411"/>
                    <a:gd name="T27" fmla="*/ 298 h 480"/>
                    <a:gd name="T28" fmla="*/ 362 w 411"/>
                    <a:gd name="T29" fmla="*/ 324 h 480"/>
                    <a:gd name="T30" fmla="*/ 373 w 411"/>
                    <a:gd name="T31" fmla="*/ 351 h 480"/>
                    <a:gd name="T32" fmla="*/ 385 w 411"/>
                    <a:gd name="T33" fmla="*/ 376 h 480"/>
                    <a:gd name="T34" fmla="*/ 395 w 411"/>
                    <a:gd name="T35" fmla="*/ 399 h 480"/>
                    <a:gd name="T36" fmla="*/ 403 w 411"/>
                    <a:gd name="T37" fmla="*/ 418 h 480"/>
                    <a:gd name="T38" fmla="*/ 408 w 411"/>
                    <a:gd name="T39" fmla="*/ 437 h 480"/>
                    <a:gd name="T40" fmla="*/ 411 w 411"/>
                    <a:gd name="T41" fmla="*/ 450 h 480"/>
                    <a:gd name="T42" fmla="*/ 409 w 411"/>
                    <a:gd name="T43" fmla="*/ 458 h 480"/>
                    <a:gd name="T44" fmla="*/ 401 w 411"/>
                    <a:gd name="T45" fmla="*/ 461 h 480"/>
                    <a:gd name="T46" fmla="*/ 383 w 411"/>
                    <a:gd name="T47" fmla="*/ 461 h 480"/>
                    <a:gd name="T48" fmla="*/ 358 w 411"/>
                    <a:gd name="T49" fmla="*/ 465 h 480"/>
                    <a:gd name="T50" fmla="*/ 333 w 411"/>
                    <a:gd name="T51" fmla="*/ 466 h 480"/>
                    <a:gd name="T52" fmla="*/ 307 w 411"/>
                    <a:gd name="T53" fmla="*/ 470 h 480"/>
                    <a:gd name="T54" fmla="*/ 284 w 411"/>
                    <a:gd name="T55" fmla="*/ 475 h 480"/>
                    <a:gd name="T56" fmla="*/ 264 w 411"/>
                    <a:gd name="T57" fmla="*/ 476 h 480"/>
                    <a:gd name="T58" fmla="*/ 251 w 411"/>
                    <a:gd name="T59" fmla="*/ 480 h 480"/>
                    <a:gd name="T60" fmla="*/ 248 w 411"/>
                    <a:gd name="T61" fmla="*/ 480 h 480"/>
                    <a:gd name="T62" fmla="*/ 193 w 411"/>
                    <a:gd name="T63" fmla="*/ 440 h 480"/>
                    <a:gd name="T64" fmla="*/ 148 w 411"/>
                    <a:gd name="T65" fmla="*/ 397 h 480"/>
                    <a:gd name="T66" fmla="*/ 112 w 411"/>
                    <a:gd name="T67" fmla="*/ 352 h 480"/>
                    <a:gd name="T68" fmla="*/ 81 w 411"/>
                    <a:gd name="T69" fmla="*/ 308 h 480"/>
                    <a:gd name="T70" fmla="*/ 56 w 411"/>
                    <a:gd name="T71" fmla="*/ 263 h 480"/>
                    <a:gd name="T72" fmla="*/ 38 w 411"/>
                    <a:gd name="T73" fmla="*/ 220 h 480"/>
                    <a:gd name="T74" fmla="*/ 23 w 411"/>
                    <a:gd name="T75" fmla="*/ 179 h 480"/>
                    <a:gd name="T76" fmla="*/ 13 w 411"/>
                    <a:gd name="T77" fmla="*/ 141 h 480"/>
                    <a:gd name="T78" fmla="*/ 6 w 411"/>
                    <a:gd name="T79" fmla="*/ 108 h 480"/>
                    <a:gd name="T80" fmla="*/ 1 w 411"/>
                    <a:gd name="T81" fmla="*/ 78 h 480"/>
                    <a:gd name="T82" fmla="*/ 0 w 411"/>
                    <a:gd name="T83" fmla="*/ 55 h 480"/>
                    <a:gd name="T84" fmla="*/ 0 w 411"/>
                    <a:gd name="T85" fmla="*/ 38 h 480"/>
                    <a:gd name="T86" fmla="*/ 29 w 411"/>
                    <a:gd name="T87" fmla="*/ 32 h 480"/>
                    <a:gd name="T88" fmla="*/ 56 w 411"/>
                    <a:gd name="T89" fmla="*/ 20 h 480"/>
                    <a:gd name="T90" fmla="*/ 79 w 411"/>
                    <a:gd name="T9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1" h="480">
                      <a:moveTo>
                        <a:pt x="79" y="0"/>
                      </a:moveTo>
                      <a:lnTo>
                        <a:pt x="84" y="34"/>
                      </a:lnTo>
                      <a:lnTo>
                        <a:pt x="94" y="67"/>
                      </a:lnTo>
                      <a:lnTo>
                        <a:pt x="109" y="96"/>
                      </a:lnTo>
                      <a:lnTo>
                        <a:pt x="130" y="123"/>
                      </a:lnTo>
                      <a:lnTo>
                        <a:pt x="157" y="146"/>
                      </a:lnTo>
                      <a:lnTo>
                        <a:pt x="195" y="169"/>
                      </a:lnTo>
                      <a:lnTo>
                        <a:pt x="236" y="186"/>
                      </a:lnTo>
                      <a:lnTo>
                        <a:pt x="279" y="199"/>
                      </a:lnTo>
                      <a:lnTo>
                        <a:pt x="324" y="207"/>
                      </a:lnTo>
                      <a:lnTo>
                        <a:pt x="325" y="227"/>
                      </a:lnTo>
                      <a:lnTo>
                        <a:pt x="332" y="248"/>
                      </a:lnTo>
                      <a:lnTo>
                        <a:pt x="340" y="273"/>
                      </a:lnTo>
                      <a:lnTo>
                        <a:pt x="350" y="298"/>
                      </a:lnTo>
                      <a:lnTo>
                        <a:pt x="362" y="324"/>
                      </a:lnTo>
                      <a:lnTo>
                        <a:pt x="373" y="351"/>
                      </a:lnTo>
                      <a:lnTo>
                        <a:pt x="385" y="376"/>
                      </a:lnTo>
                      <a:lnTo>
                        <a:pt x="395" y="399"/>
                      </a:lnTo>
                      <a:lnTo>
                        <a:pt x="403" y="418"/>
                      </a:lnTo>
                      <a:lnTo>
                        <a:pt x="408" y="437"/>
                      </a:lnTo>
                      <a:lnTo>
                        <a:pt x="411" y="450"/>
                      </a:lnTo>
                      <a:lnTo>
                        <a:pt x="409" y="458"/>
                      </a:lnTo>
                      <a:lnTo>
                        <a:pt x="401" y="461"/>
                      </a:lnTo>
                      <a:lnTo>
                        <a:pt x="383" y="461"/>
                      </a:lnTo>
                      <a:lnTo>
                        <a:pt x="358" y="465"/>
                      </a:lnTo>
                      <a:lnTo>
                        <a:pt x="333" y="466"/>
                      </a:lnTo>
                      <a:lnTo>
                        <a:pt x="307" y="470"/>
                      </a:lnTo>
                      <a:lnTo>
                        <a:pt x="284" y="475"/>
                      </a:lnTo>
                      <a:lnTo>
                        <a:pt x="264" y="476"/>
                      </a:lnTo>
                      <a:lnTo>
                        <a:pt x="251" y="480"/>
                      </a:lnTo>
                      <a:lnTo>
                        <a:pt x="248" y="480"/>
                      </a:lnTo>
                      <a:lnTo>
                        <a:pt x="193" y="440"/>
                      </a:lnTo>
                      <a:lnTo>
                        <a:pt x="148" y="397"/>
                      </a:lnTo>
                      <a:lnTo>
                        <a:pt x="112" y="352"/>
                      </a:lnTo>
                      <a:lnTo>
                        <a:pt x="81" y="308"/>
                      </a:lnTo>
                      <a:lnTo>
                        <a:pt x="56" y="263"/>
                      </a:lnTo>
                      <a:lnTo>
                        <a:pt x="38" y="220"/>
                      </a:lnTo>
                      <a:lnTo>
                        <a:pt x="23" y="179"/>
                      </a:lnTo>
                      <a:lnTo>
                        <a:pt x="13" y="141"/>
                      </a:lnTo>
                      <a:lnTo>
                        <a:pt x="6" y="108"/>
                      </a:lnTo>
                      <a:lnTo>
                        <a:pt x="1" y="78"/>
                      </a:lnTo>
                      <a:lnTo>
                        <a:pt x="0" y="55"/>
                      </a:lnTo>
                      <a:lnTo>
                        <a:pt x="0" y="38"/>
                      </a:lnTo>
                      <a:lnTo>
                        <a:pt x="29" y="32"/>
                      </a:lnTo>
                      <a:lnTo>
                        <a:pt x="56" y="20"/>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sp>
            <p:nvSpPr>
              <p:cNvPr id="239" name="Freeform 11">
                <a:extLst>
                  <a:ext uri="{FF2B5EF4-FFF2-40B4-BE49-F238E27FC236}">
                    <a16:creationId xmlns:a16="http://schemas.microsoft.com/office/drawing/2014/main" id="{B6FDCC3B-8B3D-388E-ECE9-3DB8FFDF068B}"/>
                  </a:ext>
                </a:extLst>
              </p:cNvPr>
              <p:cNvSpPr>
                <a:spLocks/>
              </p:cNvSpPr>
              <p:nvPr/>
            </p:nvSpPr>
            <p:spPr bwMode="auto">
              <a:xfrm>
                <a:off x="5186384" y="3027510"/>
                <a:ext cx="984056" cy="738042"/>
              </a:xfrm>
              <a:custGeom>
                <a:avLst/>
                <a:gdLst>
                  <a:gd name="T0" fmla="*/ 724 w 1576"/>
                  <a:gd name="T1" fmla="*/ 122 h 1183"/>
                  <a:gd name="T2" fmla="*/ 686 w 1576"/>
                  <a:gd name="T3" fmla="*/ 223 h 1183"/>
                  <a:gd name="T4" fmla="*/ 887 w 1576"/>
                  <a:gd name="T5" fmla="*/ 102 h 1183"/>
                  <a:gd name="T6" fmla="*/ 1059 w 1576"/>
                  <a:gd name="T7" fmla="*/ 274 h 1183"/>
                  <a:gd name="T8" fmla="*/ 1056 w 1576"/>
                  <a:gd name="T9" fmla="*/ 325 h 1183"/>
                  <a:gd name="T10" fmla="*/ 1327 w 1576"/>
                  <a:gd name="T11" fmla="*/ 367 h 1183"/>
                  <a:gd name="T12" fmla="*/ 1332 w 1576"/>
                  <a:gd name="T13" fmla="*/ 591 h 1183"/>
                  <a:gd name="T14" fmla="*/ 1309 w 1576"/>
                  <a:gd name="T15" fmla="*/ 628 h 1183"/>
                  <a:gd name="T16" fmla="*/ 1573 w 1576"/>
                  <a:gd name="T17" fmla="*/ 758 h 1183"/>
                  <a:gd name="T18" fmla="*/ 1547 w 1576"/>
                  <a:gd name="T19" fmla="*/ 930 h 1183"/>
                  <a:gd name="T20" fmla="*/ 1289 w 1576"/>
                  <a:gd name="T21" fmla="*/ 882 h 1183"/>
                  <a:gd name="T22" fmla="*/ 1284 w 1576"/>
                  <a:gd name="T23" fmla="*/ 922 h 1183"/>
                  <a:gd name="T24" fmla="*/ 1200 w 1576"/>
                  <a:gd name="T25" fmla="*/ 1160 h 1183"/>
                  <a:gd name="T26" fmla="*/ 1056 w 1576"/>
                  <a:gd name="T27" fmla="*/ 1168 h 1183"/>
                  <a:gd name="T28" fmla="*/ 1079 w 1576"/>
                  <a:gd name="T29" fmla="*/ 856 h 1183"/>
                  <a:gd name="T30" fmla="*/ 894 w 1576"/>
                  <a:gd name="T31" fmla="*/ 684 h 1183"/>
                  <a:gd name="T32" fmla="*/ 876 w 1576"/>
                  <a:gd name="T33" fmla="*/ 720 h 1183"/>
                  <a:gd name="T34" fmla="*/ 848 w 1576"/>
                  <a:gd name="T35" fmla="*/ 849 h 1183"/>
                  <a:gd name="T36" fmla="*/ 1058 w 1576"/>
                  <a:gd name="T37" fmla="*/ 869 h 1183"/>
                  <a:gd name="T38" fmla="*/ 1020 w 1576"/>
                  <a:gd name="T39" fmla="*/ 1158 h 1183"/>
                  <a:gd name="T40" fmla="*/ 871 w 1576"/>
                  <a:gd name="T41" fmla="*/ 968 h 1183"/>
                  <a:gd name="T42" fmla="*/ 588 w 1576"/>
                  <a:gd name="T43" fmla="*/ 929 h 1183"/>
                  <a:gd name="T44" fmla="*/ 531 w 1576"/>
                  <a:gd name="T45" fmla="*/ 887 h 1183"/>
                  <a:gd name="T46" fmla="*/ 464 w 1576"/>
                  <a:gd name="T47" fmla="*/ 623 h 1183"/>
                  <a:gd name="T48" fmla="*/ 616 w 1576"/>
                  <a:gd name="T49" fmla="*/ 448 h 1183"/>
                  <a:gd name="T50" fmla="*/ 782 w 1576"/>
                  <a:gd name="T51" fmla="*/ 634 h 1183"/>
                  <a:gd name="T52" fmla="*/ 729 w 1576"/>
                  <a:gd name="T53" fmla="*/ 777 h 1183"/>
                  <a:gd name="T54" fmla="*/ 868 w 1576"/>
                  <a:gd name="T55" fmla="*/ 631 h 1183"/>
                  <a:gd name="T56" fmla="*/ 1046 w 1576"/>
                  <a:gd name="T57" fmla="*/ 613 h 1183"/>
                  <a:gd name="T58" fmla="*/ 864 w 1576"/>
                  <a:gd name="T59" fmla="*/ 605 h 1183"/>
                  <a:gd name="T60" fmla="*/ 668 w 1576"/>
                  <a:gd name="T61" fmla="*/ 428 h 1183"/>
                  <a:gd name="T62" fmla="*/ 435 w 1576"/>
                  <a:gd name="T63" fmla="*/ 539 h 1183"/>
                  <a:gd name="T64" fmla="*/ 240 w 1576"/>
                  <a:gd name="T65" fmla="*/ 544 h 1183"/>
                  <a:gd name="T66" fmla="*/ 367 w 1576"/>
                  <a:gd name="T67" fmla="*/ 534 h 1183"/>
                  <a:gd name="T68" fmla="*/ 496 w 1576"/>
                  <a:gd name="T69" fmla="*/ 757 h 1183"/>
                  <a:gd name="T70" fmla="*/ 418 w 1576"/>
                  <a:gd name="T71" fmla="*/ 1001 h 1183"/>
                  <a:gd name="T72" fmla="*/ 263 w 1576"/>
                  <a:gd name="T73" fmla="*/ 1009 h 1183"/>
                  <a:gd name="T74" fmla="*/ 202 w 1576"/>
                  <a:gd name="T75" fmla="*/ 651 h 1183"/>
                  <a:gd name="T76" fmla="*/ 430 w 1576"/>
                  <a:gd name="T77" fmla="*/ 281 h 1183"/>
                  <a:gd name="T78" fmla="*/ 631 w 1576"/>
                  <a:gd name="T79" fmla="*/ 375 h 1183"/>
                  <a:gd name="T80" fmla="*/ 821 w 1576"/>
                  <a:gd name="T81" fmla="*/ 302 h 1183"/>
                  <a:gd name="T82" fmla="*/ 965 w 1576"/>
                  <a:gd name="T83" fmla="*/ 451 h 1183"/>
                  <a:gd name="T84" fmla="*/ 897 w 1576"/>
                  <a:gd name="T85" fmla="*/ 496 h 1183"/>
                  <a:gd name="T86" fmla="*/ 1084 w 1576"/>
                  <a:gd name="T87" fmla="*/ 486 h 1183"/>
                  <a:gd name="T88" fmla="*/ 1205 w 1576"/>
                  <a:gd name="T89" fmla="*/ 663 h 1183"/>
                  <a:gd name="T90" fmla="*/ 1216 w 1576"/>
                  <a:gd name="T91" fmla="*/ 821 h 1183"/>
                  <a:gd name="T92" fmla="*/ 1408 w 1576"/>
                  <a:gd name="T93" fmla="*/ 765 h 1183"/>
                  <a:gd name="T94" fmla="*/ 1366 w 1576"/>
                  <a:gd name="T95" fmla="*/ 732 h 1183"/>
                  <a:gd name="T96" fmla="*/ 1173 w 1576"/>
                  <a:gd name="T97" fmla="*/ 520 h 1183"/>
                  <a:gd name="T98" fmla="*/ 930 w 1576"/>
                  <a:gd name="T99" fmla="*/ 296 h 1183"/>
                  <a:gd name="T100" fmla="*/ 501 w 1576"/>
                  <a:gd name="T101" fmla="*/ 254 h 1183"/>
                  <a:gd name="T102" fmla="*/ 157 w 1576"/>
                  <a:gd name="T103" fmla="*/ 502 h 1183"/>
                  <a:gd name="T104" fmla="*/ 268 w 1576"/>
                  <a:gd name="T105" fmla="*/ 857 h 1183"/>
                  <a:gd name="T106" fmla="*/ 91 w 1576"/>
                  <a:gd name="T107" fmla="*/ 1071 h 1183"/>
                  <a:gd name="T108" fmla="*/ 12 w 1576"/>
                  <a:gd name="T109" fmla="*/ 669 h 1183"/>
                  <a:gd name="T110" fmla="*/ 248 w 1576"/>
                  <a:gd name="T111" fmla="*/ 157 h 1183"/>
                  <a:gd name="T112" fmla="*/ 372 w 1576"/>
                  <a:gd name="T113" fmla="*/ 210 h 1183"/>
                  <a:gd name="T114" fmla="*/ 514 w 1576"/>
                  <a:gd name="T115" fmla="*/ 41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6" h="1183">
                    <a:moveTo>
                      <a:pt x="635" y="0"/>
                    </a:moveTo>
                    <a:lnTo>
                      <a:pt x="678" y="7"/>
                    </a:lnTo>
                    <a:lnTo>
                      <a:pt x="717" y="18"/>
                    </a:lnTo>
                    <a:lnTo>
                      <a:pt x="750" y="31"/>
                    </a:lnTo>
                    <a:lnTo>
                      <a:pt x="778" y="48"/>
                    </a:lnTo>
                    <a:lnTo>
                      <a:pt x="801" y="64"/>
                    </a:lnTo>
                    <a:lnTo>
                      <a:pt x="818" y="79"/>
                    </a:lnTo>
                    <a:lnTo>
                      <a:pt x="785" y="89"/>
                    </a:lnTo>
                    <a:lnTo>
                      <a:pt x="752" y="104"/>
                    </a:lnTo>
                    <a:lnTo>
                      <a:pt x="724" y="122"/>
                    </a:lnTo>
                    <a:lnTo>
                      <a:pt x="701" y="147"/>
                    </a:lnTo>
                    <a:lnTo>
                      <a:pt x="681" y="175"/>
                    </a:lnTo>
                    <a:lnTo>
                      <a:pt x="668" y="210"/>
                    </a:lnTo>
                    <a:lnTo>
                      <a:pt x="666" y="215"/>
                    </a:lnTo>
                    <a:lnTo>
                      <a:pt x="668" y="218"/>
                    </a:lnTo>
                    <a:lnTo>
                      <a:pt x="671" y="221"/>
                    </a:lnTo>
                    <a:lnTo>
                      <a:pt x="674" y="225"/>
                    </a:lnTo>
                    <a:lnTo>
                      <a:pt x="678" y="225"/>
                    </a:lnTo>
                    <a:lnTo>
                      <a:pt x="681" y="225"/>
                    </a:lnTo>
                    <a:lnTo>
                      <a:pt x="686" y="223"/>
                    </a:lnTo>
                    <a:lnTo>
                      <a:pt x="689" y="221"/>
                    </a:lnTo>
                    <a:lnTo>
                      <a:pt x="691" y="216"/>
                    </a:lnTo>
                    <a:lnTo>
                      <a:pt x="702" y="188"/>
                    </a:lnTo>
                    <a:lnTo>
                      <a:pt x="717" y="164"/>
                    </a:lnTo>
                    <a:lnTo>
                      <a:pt x="737" y="144"/>
                    </a:lnTo>
                    <a:lnTo>
                      <a:pt x="760" y="127"/>
                    </a:lnTo>
                    <a:lnTo>
                      <a:pt x="787" y="114"/>
                    </a:lnTo>
                    <a:lnTo>
                      <a:pt x="815" y="104"/>
                    </a:lnTo>
                    <a:lnTo>
                      <a:pt x="844" y="98"/>
                    </a:lnTo>
                    <a:lnTo>
                      <a:pt x="887" y="102"/>
                    </a:lnTo>
                    <a:lnTo>
                      <a:pt x="925" y="111"/>
                    </a:lnTo>
                    <a:lnTo>
                      <a:pt x="957" y="124"/>
                    </a:lnTo>
                    <a:lnTo>
                      <a:pt x="982" y="139"/>
                    </a:lnTo>
                    <a:lnTo>
                      <a:pt x="1003" y="157"/>
                    </a:lnTo>
                    <a:lnTo>
                      <a:pt x="1021" y="177"/>
                    </a:lnTo>
                    <a:lnTo>
                      <a:pt x="1034" y="197"/>
                    </a:lnTo>
                    <a:lnTo>
                      <a:pt x="1044" y="218"/>
                    </a:lnTo>
                    <a:lnTo>
                      <a:pt x="1051" y="238"/>
                    </a:lnTo>
                    <a:lnTo>
                      <a:pt x="1056" y="258"/>
                    </a:lnTo>
                    <a:lnTo>
                      <a:pt x="1059" y="274"/>
                    </a:lnTo>
                    <a:lnTo>
                      <a:pt x="1061" y="289"/>
                    </a:lnTo>
                    <a:lnTo>
                      <a:pt x="1061" y="299"/>
                    </a:lnTo>
                    <a:lnTo>
                      <a:pt x="1053" y="304"/>
                    </a:lnTo>
                    <a:lnTo>
                      <a:pt x="1049" y="306"/>
                    </a:lnTo>
                    <a:lnTo>
                      <a:pt x="1046" y="311"/>
                    </a:lnTo>
                    <a:lnTo>
                      <a:pt x="1046" y="314"/>
                    </a:lnTo>
                    <a:lnTo>
                      <a:pt x="1048" y="317"/>
                    </a:lnTo>
                    <a:lnTo>
                      <a:pt x="1049" y="321"/>
                    </a:lnTo>
                    <a:lnTo>
                      <a:pt x="1053" y="324"/>
                    </a:lnTo>
                    <a:lnTo>
                      <a:pt x="1056" y="325"/>
                    </a:lnTo>
                    <a:lnTo>
                      <a:pt x="1059" y="325"/>
                    </a:lnTo>
                    <a:lnTo>
                      <a:pt x="1064" y="324"/>
                    </a:lnTo>
                    <a:lnTo>
                      <a:pt x="1100" y="309"/>
                    </a:lnTo>
                    <a:lnTo>
                      <a:pt x="1137" y="299"/>
                    </a:lnTo>
                    <a:lnTo>
                      <a:pt x="1167" y="301"/>
                    </a:lnTo>
                    <a:lnTo>
                      <a:pt x="1200" y="304"/>
                    </a:lnTo>
                    <a:lnTo>
                      <a:pt x="1231" y="312"/>
                    </a:lnTo>
                    <a:lnTo>
                      <a:pt x="1264" y="324"/>
                    </a:lnTo>
                    <a:lnTo>
                      <a:pt x="1297" y="342"/>
                    </a:lnTo>
                    <a:lnTo>
                      <a:pt x="1327" y="367"/>
                    </a:lnTo>
                    <a:lnTo>
                      <a:pt x="1355" y="398"/>
                    </a:lnTo>
                    <a:lnTo>
                      <a:pt x="1375" y="431"/>
                    </a:lnTo>
                    <a:lnTo>
                      <a:pt x="1388" y="463"/>
                    </a:lnTo>
                    <a:lnTo>
                      <a:pt x="1395" y="489"/>
                    </a:lnTo>
                    <a:lnTo>
                      <a:pt x="1395" y="514"/>
                    </a:lnTo>
                    <a:lnTo>
                      <a:pt x="1391" y="535"/>
                    </a:lnTo>
                    <a:lnTo>
                      <a:pt x="1385" y="553"/>
                    </a:lnTo>
                    <a:lnTo>
                      <a:pt x="1376" y="568"/>
                    </a:lnTo>
                    <a:lnTo>
                      <a:pt x="1366" y="580"/>
                    </a:lnTo>
                    <a:lnTo>
                      <a:pt x="1332" y="591"/>
                    </a:lnTo>
                    <a:lnTo>
                      <a:pt x="1297" y="608"/>
                    </a:lnTo>
                    <a:lnTo>
                      <a:pt x="1292" y="611"/>
                    </a:lnTo>
                    <a:lnTo>
                      <a:pt x="1290" y="615"/>
                    </a:lnTo>
                    <a:lnTo>
                      <a:pt x="1290" y="618"/>
                    </a:lnTo>
                    <a:lnTo>
                      <a:pt x="1292" y="621"/>
                    </a:lnTo>
                    <a:lnTo>
                      <a:pt x="1294" y="626"/>
                    </a:lnTo>
                    <a:lnTo>
                      <a:pt x="1297" y="628"/>
                    </a:lnTo>
                    <a:lnTo>
                      <a:pt x="1300" y="629"/>
                    </a:lnTo>
                    <a:lnTo>
                      <a:pt x="1304" y="629"/>
                    </a:lnTo>
                    <a:lnTo>
                      <a:pt x="1309" y="628"/>
                    </a:lnTo>
                    <a:lnTo>
                      <a:pt x="1338" y="615"/>
                    </a:lnTo>
                    <a:lnTo>
                      <a:pt x="1366" y="605"/>
                    </a:lnTo>
                    <a:lnTo>
                      <a:pt x="1416" y="615"/>
                    </a:lnTo>
                    <a:lnTo>
                      <a:pt x="1457" y="628"/>
                    </a:lnTo>
                    <a:lnTo>
                      <a:pt x="1490" y="644"/>
                    </a:lnTo>
                    <a:lnTo>
                      <a:pt x="1518" y="664"/>
                    </a:lnTo>
                    <a:lnTo>
                      <a:pt x="1540" y="686"/>
                    </a:lnTo>
                    <a:lnTo>
                      <a:pt x="1555" y="709"/>
                    </a:lnTo>
                    <a:lnTo>
                      <a:pt x="1566" y="734"/>
                    </a:lnTo>
                    <a:lnTo>
                      <a:pt x="1573" y="758"/>
                    </a:lnTo>
                    <a:lnTo>
                      <a:pt x="1576" y="785"/>
                    </a:lnTo>
                    <a:lnTo>
                      <a:pt x="1576" y="810"/>
                    </a:lnTo>
                    <a:lnTo>
                      <a:pt x="1575" y="833"/>
                    </a:lnTo>
                    <a:lnTo>
                      <a:pt x="1571" y="856"/>
                    </a:lnTo>
                    <a:lnTo>
                      <a:pt x="1566" y="876"/>
                    </a:lnTo>
                    <a:lnTo>
                      <a:pt x="1560" y="894"/>
                    </a:lnTo>
                    <a:lnTo>
                      <a:pt x="1555" y="909"/>
                    </a:lnTo>
                    <a:lnTo>
                      <a:pt x="1550" y="920"/>
                    </a:lnTo>
                    <a:lnTo>
                      <a:pt x="1547" y="929"/>
                    </a:lnTo>
                    <a:lnTo>
                      <a:pt x="1547" y="930"/>
                    </a:lnTo>
                    <a:lnTo>
                      <a:pt x="1565" y="933"/>
                    </a:lnTo>
                    <a:lnTo>
                      <a:pt x="1538" y="958"/>
                    </a:lnTo>
                    <a:lnTo>
                      <a:pt x="1509" y="975"/>
                    </a:lnTo>
                    <a:lnTo>
                      <a:pt x="1475" y="988"/>
                    </a:lnTo>
                    <a:lnTo>
                      <a:pt x="1442" y="995"/>
                    </a:lnTo>
                    <a:lnTo>
                      <a:pt x="1406" y="996"/>
                    </a:lnTo>
                    <a:lnTo>
                      <a:pt x="1370" y="995"/>
                    </a:lnTo>
                    <a:lnTo>
                      <a:pt x="1335" y="988"/>
                    </a:lnTo>
                    <a:lnTo>
                      <a:pt x="1315" y="933"/>
                    </a:lnTo>
                    <a:lnTo>
                      <a:pt x="1289" y="882"/>
                    </a:lnTo>
                    <a:lnTo>
                      <a:pt x="1286" y="879"/>
                    </a:lnTo>
                    <a:lnTo>
                      <a:pt x="1281" y="877"/>
                    </a:lnTo>
                    <a:lnTo>
                      <a:pt x="1277" y="877"/>
                    </a:lnTo>
                    <a:lnTo>
                      <a:pt x="1272" y="877"/>
                    </a:lnTo>
                    <a:lnTo>
                      <a:pt x="1269" y="881"/>
                    </a:lnTo>
                    <a:lnTo>
                      <a:pt x="1267" y="882"/>
                    </a:lnTo>
                    <a:lnTo>
                      <a:pt x="1266" y="887"/>
                    </a:lnTo>
                    <a:lnTo>
                      <a:pt x="1266" y="891"/>
                    </a:lnTo>
                    <a:lnTo>
                      <a:pt x="1267" y="895"/>
                    </a:lnTo>
                    <a:lnTo>
                      <a:pt x="1284" y="922"/>
                    </a:lnTo>
                    <a:lnTo>
                      <a:pt x="1297" y="950"/>
                    </a:lnTo>
                    <a:lnTo>
                      <a:pt x="1307" y="980"/>
                    </a:lnTo>
                    <a:lnTo>
                      <a:pt x="1315" y="1009"/>
                    </a:lnTo>
                    <a:lnTo>
                      <a:pt x="1317" y="1039"/>
                    </a:lnTo>
                    <a:lnTo>
                      <a:pt x="1315" y="1069"/>
                    </a:lnTo>
                    <a:lnTo>
                      <a:pt x="1309" y="1095"/>
                    </a:lnTo>
                    <a:lnTo>
                      <a:pt x="1294" y="1122"/>
                    </a:lnTo>
                    <a:lnTo>
                      <a:pt x="1274" y="1143"/>
                    </a:lnTo>
                    <a:lnTo>
                      <a:pt x="1246" y="1163"/>
                    </a:lnTo>
                    <a:lnTo>
                      <a:pt x="1200" y="1160"/>
                    </a:lnTo>
                    <a:lnTo>
                      <a:pt x="1153" y="1166"/>
                    </a:lnTo>
                    <a:lnTo>
                      <a:pt x="1112" y="1181"/>
                    </a:lnTo>
                    <a:lnTo>
                      <a:pt x="1109" y="1178"/>
                    </a:lnTo>
                    <a:lnTo>
                      <a:pt x="1107" y="1175"/>
                    </a:lnTo>
                    <a:lnTo>
                      <a:pt x="1102" y="1175"/>
                    </a:lnTo>
                    <a:lnTo>
                      <a:pt x="1099" y="1175"/>
                    </a:lnTo>
                    <a:lnTo>
                      <a:pt x="1056" y="1180"/>
                    </a:lnTo>
                    <a:lnTo>
                      <a:pt x="1011" y="1183"/>
                    </a:lnTo>
                    <a:lnTo>
                      <a:pt x="1034" y="1176"/>
                    </a:lnTo>
                    <a:lnTo>
                      <a:pt x="1056" y="1168"/>
                    </a:lnTo>
                    <a:lnTo>
                      <a:pt x="1086" y="1148"/>
                    </a:lnTo>
                    <a:lnTo>
                      <a:pt x="1110" y="1122"/>
                    </a:lnTo>
                    <a:lnTo>
                      <a:pt x="1129" y="1090"/>
                    </a:lnTo>
                    <a:lnTo>
                      <a:pt x="1142" y="1056"/>
                    </a:lnTo>
                    <a:lnTo>
                      <a:pt x="1147" y="1021"/>
                    </a:lnTo>
                    <a:lnTo>
                      <a:pt x="1145" y="985"/>
                    </a:lnTo>
                    <a:lnTo>
                      <a:pt x="1135" y="945"/>
                    </a:lnTo>
                    <a:lnTo>
                      <a:pt x="1122" y="910"/>
                    </a:lnTo>
                    <a:lnTo>
                      <a:pt x="1102" y="881"/>
                    </a:lnTo>
                    <a:lnTo>
                      <a:pt x="1079" y="856"/>
                    </a:lnTo>
                    <a:lnTo>
                      <a:pt x="1053" y="836"/>
                    </a:lnTo>
                    <a:lnTo>
                      <a:pt x="1023" y="821"/>
                    </a:lnTo>
                    <a:lnTo>
                      <a:pt x="990" y="813"/>
                    </a:lnTo>
                    <a:lnTo>
                      <a:pt x="988" y="811"/>
                    </a:lnTo>
                    <a:lnTo>
                      <a:pt x="985" y="810"/>
                    </a:lnTo>
                    <a:lnTo>
                      <a:pt x="957" y="793"/>
                    </a:lnTo>
                    <a:lnTo>
                      <a:pt x="932" y="772"/>
                    </a:lnTo>
                    <a:lnTo>
                      <a:pt x="912" y="745"/>
                    </a:lnTo>
                    <a:lnTo>
                      <a:pt x="899" y="715"/>
                    </a:lnTo>
                    <a:lnTo>
                      <a:pt x="894" y="684"/>
                    </a:lnTo>
                    <a:lnTo>
                      <a:pt x="892" y="679"/>
                    </a:lnTo>
                    <a:lnTo>
                      <a:pt x="889" y="676"/>
                    </a:lnTo>
                    <a:lnTo>
                      <a:pt x="886" y="674"/>
                    </a:lnTo>
                    <a:lnTo>
                      <a:pt x="882" y="672"/>
                    </a:lnTo>
                    <a:lnTo>
                      <a:pt x="879" y="672"/>
                    </a:lnTo>
                    <a:lnTo>
                      <a:pt x="874" y="674"/>
                    </a:lnTo>
                    <a:lnTo>
                      <a:pt x="871" y="676"/>
                    </a:lnTo>
                    <a:lnTo>
                      <a:pt x="869" y="679"/>
                    </a:lnTo>
                    <a:lnTo>
                      <a:pt x="869" y="684"/>
                    </a:lnTo>
                    <a:lnTo>
                      <a:pt x="876" y="720"/>
                    </a:lnTo>
                    <a:lnTo>
                      <a:pt x="891" y="755"/>
                    </a:lnTo>
                    <a:lnTo>
                      <a:pt x="912" y="785"/>
                    </a:lnTo>
                    <a:lnTo>
                      <a:pt x="940" y="810"/>
                    </a:lnTo>
                    <a:lnTo>
                      <a:pt x="896" y="816"/>
                    </a:lnTo>
                    <a:lnTo>
                      <a:pt x="851" y="831"/>
                    </a:lnTo>
                    <a:lnTo>
                      <a:pt x="848" y="834"/>
                    </a:lnTo>
                    <a:lnTo>
                      <a:pt x="846" y="838"/>
                    </a:lnTo>
                    <a:lnTo>
                      <a:pt x="846" y="841"/>
                    </a:lnTo>
                    <a:lnTo>
                      <a:pt x="846" y="844"/>
                    </a:lnTo>
                    <a:lnTo>
                      <a:pt x="848" y="849"/>
                    </a:lnTo>
                    <a:lnTo>
                      <a:pt x="851" y="851"/>
                    </a:lnTo>
                    <a:lnTo>
                      <a:pt x="854" y="853"/>
                    </a:lnTo>
                    <a:lnTo>
                      <a:pt x="859" y="854"/>
                    </a:lnTo>
                    <a:lnTo>
                      <a:pt x="864" y="853"/>
                    </a:lnTo>
                    <a:lnTo>
                      <a:pt x="901" y="839"/>
                    </a:lnTo>
                    <a:lnTo>
                      <a:pt x="935" y="833"/>
                    </a:lnTo>
                    <a:lnTo>
                      <a:pt x="968" y="833"/>
                    </a:lnTo>
                    <a:lnTo>
                      <a:pt x="1001" y="839"/>
                    </a:lnTo>
                    <a:lnTo>
                      <a:pt x="1031" y="851"/>
                    </a:lnTo>
                    <a:lnTo>
                      <a:pt x="1058" y="869"/>
                    </a:lnTo>
                    <a:lnTo>
                      <a:pt x="1081" y="894"/>
                    </a:lnTo>
                    <a:lnTo>
                      <a:pt x="1100" y="924"/>
                    </a:lnTo>
                    <a:lnTo>
                      <a:pt x="1115" y="960"/>
                    </a:lnTo>
                    <a:lnTo>
                      <a:pt x="1122" y="996"/>
                    </a:lnTo>
                    <a:lnTo>
                      <a:pt x="1122" y="1033"/>
                    </a:lnTo>
                    <a:lnTo>
                      <a:pt x="1112" y="1066"/>
                    </a:lnTo>
                    <a:lnTo>
                      <a:pt x="1096" y="1097"/>
                    </a:lnTo>
                    <a:lnTo>
                      <a:pt x="1072" y="1125"/>
                    </a:lnTo>
                    <a:lnTo>
                      <a:pt x="1044" y="1147"/>
                    </a:lnTo>
                    <a:lnTo>
                      <a:pt x="1020" y="1158"/>
                    </a:lnTo>
                    <a:lnTo>
                      <a:pt x="991" y="1163"/>
                    </a:lnTo>
                    <a:lnTo>
                      <a:pt x="963" y="1165"/>
                    </a:lnTo>
                    <a:lnTo>
                      <a:pt x="934" y="1163"/>
                    </a:lnTo>
                    <a:lnTo>
                      <a:pt x="906" y="1160"/>
                    </a:lnTo>
                    <a:lnTo>
                      <a:pt x="879" y="1153"/>
                    </a:lnTo>
                    <a:lnTo>
                      <a:pt x="889" y="1120"/>
                    </a:lnTo>
                    <a:lnTo>
                      <a:pt x="894" y="1082"/>
                    </a:lnTo>
                    <a:lnTo>
                      <a:pt x="892" y="1043"/>
                    </a:lnTo>
                    <a:lnTo>
                      <a:pt x="882" y="1001"/>
                    </a:lnTo>
                    <a:lnTo>
                      <a:pt x="871" y="968"/>
                    </a:lnTo>
                    <a:lnTo>
                      <a:pt x="853" y="940"/>
                    </a:lnTo>
                    <a:lnTo>
                      <a:pt x="830" y="920"/>
                    </a:lnTo>
                    <a:lnTo>
                      <a:pt x="803" y="904"/>
                    </a:lnTo>
                    <a:lnTo>
                      <a:pt x="775" y="894"/>
                    </a:lnTo>
                    <a:lnTo>
                      <a:pt x="745" y="889"/>
                    </a:lnTo>
                    <a:lnTo>
                      <a:pt x="712" y="887"/>
                    </a:lnTo>
                    <a:lnTo>
                      <a:pt x="681" y="892"/>
                    </a:lnTo>
                    <a:lnTo>
                      <a:pt x="648" y="900"/>
                    </a:lnTo>
                    <a:lnTo>
                      <a:pt x="616" y="912"/>
                    </a:lnTo>
                    <a:lnTo>
                      <a:pt x="588" y="929"/>
                    </a:lnTo>
                    <a:lnTo>
                      <a:pt x="562" y="947"/>
                    </a:lnTo>
                    <a:lnTo>
                      <a:pt x="539" y="970"/>
                    </a:lnTo>
                    <a:lnTo>
                      <a:pt x="519" y="996"/>
                    </a:lnTo>
                    <a:lnTo>
                      <a:pt x="506" y="1024"/>
                    </a:lnTo>
                    <a:lnTo>
                      <a:pt x="481" y="1014"/>
                    </a:lnTo>
                    <a:lnTo>
                      <a:pt x="455" y="1008"/>
                    </a:lnTo>
                    <a:lnTo>
                      <a:pt x="481" y="985"/>
                    </a:lnTo>
                    <a:lnTo>
                      <a:pt x="502" y="955"/>
                    </a:lnTo>
                    <a:lnTo>
                      <a:pt x="519" y="924"/>
                    </a:lnTo>
                    <a:lnTo>
                      <a:pt x="531" y="887"/>
                    </a:lnTo>
                    <a:lnTo>
                      <a:pt x="537" y="853"/>
                    </a:lnTo>
                    <a:lnTo>
                      <a:pt x="539" y="821"/>
                    </a:lnTo>
                    <a:lnTo>
                      <a:pt x="537" y="791"/>
                    </a:lnTo>
                    <a:lnTo>
                      <a:pt x="529" y="762"/>
                    </a:lnTo>
                    <a:lnTo>
                      <a:pt x="516" y="739"/>
                    </a:lnTo>
                    <a:lnTo>
                      <a:pt x="502" y="717"/>
                    </a:lnTo>
                    <a:lnTo>
                      <a:pt x="488" y="696"/>
                    </a:lnTo>
                    <a:lnTo>
                      <a:pt x="476" y="674"/>
                    </a:lnTo>
                    <a:lnTo>
                      <a:pt x="468" y="649"/>
                    </a:lnTo>
                    <a:lnTo>
                      <a:pt x="464" y="623"/>
                    </a:lnTo>
                    <a:lnTo>
                      <a:pt x="464" y="621"/>
                    </a:lnTo>
                    <a:lnTo>
                      <a:pt x="464" y="620"/>
                    </a:lnTo>
                    <a:lnTo>
                      <a:pt x="469" y="588"/>
                    </a:lnTo>
                    <a:lnTo>
                      <a:pt x="476" y="557"/>
                    </a:lnTo>
                    <a:lnTo>
                      <a:pt x="488" y="529"/>
                    </a:lnTo>
                    <a:lnTo>
                      <a:pt x="502" y="504"/>
                    </a:lnTo>
                    <a:lnTo>
                      <a:pt x="524" y="482"/>
                    </a:lnTo>
                    <a:lnTo>
                      <a:pt x="549" y="464"/>
                    </a:lnTo>
                    <a:lnTo>
                      <a:pt x="580" y="453"/>
                    </a:lnTo>
                    <a:lnTo>
                      <a:pt x="616" y="448"/>
                    </a:lnTo>
                    <a:lnTo>
                      <a:pt x="656" y="451"/>
                    </a:lnTo>
                    <a:lnTo>
                      <a:pt x="692" y="458"/>
                    </a:lnTo>
                    <a:lnTo>
                      <a:pt x="719" y="469"/>
                    </a:lnTo>
                    <a:lnTo>
                      <a:pt x="740" y="484"/>
                    </a:lnTo>
                    <a:lnTo>
                      <a:pt x="757" y="506"/>
                    </a:lnTo>
                    <a:lnTo>
                      <a:pt x="770" y="529"/>
                    </a:lnTo>
                    <a:lnTo>
                      <a:pt x="778" y="553"/>
                    </a:lnTo>
                    <a:lnTo>
                      <a:pt x="783" y="582"/>
                    </a:lnTo>
                    <a:lnTo>
                      <a:pt x="785" y="608"/>
                    </a:lnTo>
                    <a:lnTo>
                      <a:pt x="782" y="634"/>
                    </a:lnTo>
                    <a:lnTo>
                      <a:pt x="767" y="677"/>
                    </a:lnTo>
                    <a:lnTo>
                      <a:pt x="745" y="719"/>
                    </a:lnTo>
                    <a:lnTo>
                      <a:pt x="719" y="755"/>
                    </a:lnTo>
                    <a:lnTo>
                      <a:pt x="716" y="758"/>
                    </a:lnTo>
                    <a:lnTo>
                      <a:pt x="716" y="763"/>
                    </a:lnTo>
                    <a:lnTo>
                      <a:pt x="717" y="767"/>
                    </a:lnTo>
                    <a:lnTo>
                      <a:pt x="719" y="772"/>
                    </a:lnTo>
                    <a:lnTo>
                      <a:pt x="721" y="773"/>
                    </a:lnTo>
                    <a:lnTo>
                      <a:pt x="725" y="775"/>
                    </a:lnTo>
                    <a:lnTo>
                      <a:pt x="729" y="777"/>
                    </a:lnTo>
                    <a:lnTo>
                      <a:pt x="732" y="775"/>
                    </a:lnTo>
                    <a:lnTo>
                      <a:pt x="735" y="772"/>
                    </a:lnTo>
                    <a:lnTo>
                      <a:pt x="762" y="737"/>
                    </a:lnTo>
                    <a:lnTo>
                      <a:pt x="783" y="699"/>
                    </a:lnTo>
                    <a:lnTo>
                      <a:pt x="800" y="659"/>
                    </a:lnTo>
                    <a:lnTo>
                      <a:pt x="808" y="616"/>
                    </a:lnTo>
                    <a:lnTo>
                      <a:pt x="810" y="606"/>
                    </a:lnTo>
                    <a:lnTo>
                      <a:pt x="810" y="596"/>
                    </a:lnTo>
                    <a:lnTo>
                      <a:pt x="838" y="618"/>
                    </a:lnTo>
                    <a:lnTo>
                      <a:pt x="868" y="631"/>
                    </a:lnTo>
                    <a:lnTo>
                      <a:pt x="901" y="639"/>
                    </a:lnTo>
                    <a:lnTo>
                      <a:pt x="935" y="643"/>
                    </a:lnTo>
                    <a:lnTo>
                      <a:pt x="972" y="643"/>
                    </a:lnTo>
                    <a:lnTo>
                      <a:pt x="1006" y="638"/>
                    </a:lnTo>
                    <a:lnTo>
                      <a:pt x="1038" y="629"/>
                    </a:lnTo>
                    <a:lnTo>
                      <a:pt x="1043" y="628"/>
                    </a:lnTo>
                    <a:lnTo>
                      <a:pt x="1044" y="625"/>
                    </a:lnTo>
                    <a:lnTo>
                      <a:pt x="1046" y="621"/>
                    </a:lnTo>
                    <a:lnTo>
                      <a:pt x="1046" y="616"/>
                    </a:lnTo>
                    <a:lnTo>
                      <a:pt x="1046" y="613"/>
                    </a:lnTo>
                    <a:lnTo>
                      <a:pt x="1043" y="610"/>
                    </a:lnTo>
                    <a:lnTo>
                      <a:pt x="1041" y="606"/>
                    </a:lnTo>
                    <a:lnTo>
                      <a:pt x="1036" y="606"/>
                    </a:lnTo>
                    <a:lnTo>
                      <a:pt x="1031" y="606"/>
                    </a:lnTo>
                    <a:lnTo>
                      <a:pt x="1005" y="613"/>
                    </a:lnTo>
                    <a:lnTo>
                      <a:pt x="977" y="618"/>
                    </a:lnTo>
                    <a:lnTo>
                      <a:pt x="949" y="620"/>
                    </a:lnTo>
                    <a:lnTo>
                      <a:pt x="919" y="618"/>
                    </a:lnTo>
                    <a:lnTo>
                      <a:pt x="891" y="613"/>
                    </a:lnTo>
                    <a:lnTo>
                      <a:pt x="864" y="605"/>
                    </a:lnTo>
                    <a:lnTo>
                      <a:pt x="839" y="590"/>
                    </a:lnTo>
                    <a:lnTo>
                      <a:pt x="820" y="572"/>
                    </a:lnTo>
                    <a:lnTo>
                      <a:pt x="803" y="547"/>
                    </a:lnTo>
                    <a:lnTo>
                      <a:pt x="803" y="545"/>
                    </a:lnTo>
                    <a:lnTo>
                      <a:pt x="792" y="517"/>
                    </a:lnTo>
                    <a:lnTo>
                      <a:pt x="775" y="491"/>
                    </a:lnTo>
                    <a:lnTo>
                      <a:pt x="755" y="468"/>
                    </a:lnTo>
                    <a:lnTo>
                      <a:pt x="732" y="449"/>
                    </a:lnTo>
                    <a:lnTo>
                      <a:pt x="704" y="436"/>
                    </a:lnTo>
                    <a:lnTo>
                      <a:pt x="668" y="428"/>
                    </a:lnTo>
                    <a:lnTo>
                      <a:pt x="630" y="425"/>
                    </a:lnTo>
                    <a:lnTo>
                      <a:pt x="593" y="426"/>
                    </a:lnTo>
                    <a:lnTo>
                      <a:pt x="555" y="435"/>
                    </a:lnTo>
                    <a:lnTo>
                      <a:pt x="529" y="446"/>
                    </a:lnTo>
                    <a:lnTo>
                      <a:pt x="506" y="463"/>
                    </a:lnTo>
                    <a:lnTo>
                      <a:pt x="486" y="484"/>
                    </a:lnTo>
                    <a:lnTo>
                      <a:pt x="471" y="507"/>
                    </a:lnTo>
                    <a:lnTo>
                      <a:pt x="460" y="534"/>
                    </a:lnTo>
                    <a:lnTo>
                      <a:pt x="451" y="560"/>
                    </a:lnTo>
                    <a:lnTo>
                      <a:pt x="435" y="539"/>
                    </a:lnTo>
                    <a:lnTo>
                      <a:pt x="413" y="522"/>
                    </a:lnTo>
                    <a:lnTo>
                      <a:pt x="388" y="512"/>
                    </a:lnTo>
                    <a:lnTo>
                      <a:pt x="360" y="507"/>
                    </a:lnTo>
                    <a:lnTo>
                      <a:pt x="332" y="507"/>
                    </a:lnTo>
                    <a:lnTo>
                      <a:pt x="303" y="512"/>
                    </a:lnTo>
                    <a:lnTo>
                      <a:pt x="273" y="520"/>
                    </a:lnTo>
                    <a:lnTo>
                      <a:pt x="246" y="534"/>
                    </a:lnTo>
                    <a:lnTo>
                      <a:pt x="243" y="537"/>
                    </a:lnTo>
                    <a:lnTo>
                      <a:pt x="240" y="540"/>
                    </a:lnTo>
                    <a:lnTo>
                      <a:pt x="240" y="544"/>
                    </a:lnTo>
                    <a:lnTo>
                      <a:pt x="241" y="549"/>
                    </a:lnTo>
                    <a:lnTo>
                      <a:pt x="243" y="552"/>
                    </a:lnTo>
                    <a:lnTo>
                      <a:pt x="246" y="553"/>
                    </a:lnTo>
                    <a:lnTo>
                      <a:pt x="250" y="555"/>
                    </a:lnTo>
                    <a:lnTo>
                      <a:pt x="255" y="557"/>
                    </a:lnTo>
                    <a:lnTo>
                      <a:pt x="258" y="555"/>
                    </a:lnTo>
                    <a:lnTo>
                      <a:pt x="288" y="542"/>
                    </a:lnTo>
                    <a:lnTo>
                      <a:pt x="316" y="534"/>
                    </a:lnTo>
                    <a:lnTo>
                      <a:pt x="342" y="530"/>
                    </a:lnTo>
                    <a:lnTo>
                      <a:pt x="367" y="534"/>
                    </a:lnTo>
                    <a:lnTo>
                      <a:pt x="390" y="542"/>
                    </a:lnTo>
                    <a:lnTo>
                      <a:pt x="410" y="557"/>
                    </a:lnTo>
                    <a:lnTo>
                      <a:pt x="425" y="577"/>
                    </a:lnTo>
                    <a:lnTo>
                      <a:pt x="435" y="605"/>
                    </a:lnTo>
                    <a:lnTo>
                      <a:pt x="440" y="638"/>
                    </a:lnTo>
                    <a:lnTo>
                      <a:pt x="445" y="664"/>
                    </a:lnTo>
                    <a:lnTo>
                      <a:pt x="455" y="689"/>
                    </a:lnTo>
                    <a:lnTo>
                      <a:pt x="468" y="712"/>
                    </a:lnTo>
                    <a:lnTo>
                      <a:pt x="483" y="734"/>
                    </a:lnTo>
                    <a:lnTo>
                      <a:pt x="496" y="757"/>
                    </a:lnTo>
                    <a:lnTo>
                      <a:pt x="507" y="780"/>
                    </a:lnTo>
                    <a:lnTo>
                      <a:pt x="514" y="806"/>
                    </a:lnTo>
                    <a:lnTo>
                      <a:pt x="514" y="836"/>
                    </a:lnTo>
                    <a:lnTo>
                      <a:pt x="511" y="869"/>
                    </a:lnTo>
                    <a:lnTo>
                      <a:pt x="502" y="902"/>
                    </a:lnTo>
                    <a:lnTo>
                      <a:pt x="489" y="933"/>
                    </a:lnTo>
                    <a:lnTo>
                      <a:pt x="471" y="962"/>
                    </a:lnTo>
                    <a:lnTo>
                      <a:pt x="448" y="983"/>
                    </a:lnTo>
                    <a:lnTo>
                      <a:pt x="420" y="1000"/>
                    </a:lnTo>
                    <a:lnTo>
                      <a:pt x="418" y="1001"/>
                    </a:lnTo>
                    <a:lnTo>
                      <a:pt x="415" y="1003"/>
                    </a:lnTo>
                    <a:lnTo>
                      <a:pt x="382" y="1005"/>
                    </a:lnTo>
                    <a:lnTo>
                      <a:pt x="349" y="1009"/>
                    </a:lnTo>
                    <a:lnTo>
                      <a:pt x="317" y="1019"/>
                    </a:lnTo>
                    <a:lnTo>
                      <a:pt x="289" y="1034"/>
                    </a:lnTo>
                    <a:lnTo>
                      <a:pt x="265" y="1054"/>
                    </a:lnTo>
                    <a:lnTo>
                      <a:pt x="246" y="1079"/>
                    </a:lnTo>
                    <a:lnTo>
                      <a:pt x="203" y="1067"/>
                    </a:lnTo>
                    <a:lnTo>
                      <a:pt x="237" y="1041"/>
                    </a:lnTo>
                    <a:lnTo>
                      <a:pt x="263" y="1009"/>
                    </a:lnTo>
                    <a:lnTo>
                      <a:pt x="284" y="975"/>
                    </a:lnTo>
                    <a:lnTo>
                      <a:pt x="296" y="940"/>
                    </a:lnTo>
                    <a:lnTo>
                      <a:pt x="299" y="904"/>
                    </a:lnTo>
                    <a:lnTo>
                      <a:pt x="298" y="869"/>
                    </a:lnTo>
                    <a:lnTo>
                      <a:pt x="288" y="833"/>
                    </a:lnTo>
                    <a:lnTo>
                      <a:pt x="276" y="798"/>
                    </a:lnTo>
                    <a:lnTo>
                      <a:pt x="260" y="763"/>
                    </a:lnTo>
                    <a:lnTo>
                      <a:pt x="243" y="732"/>
                    </a:lnTo>
                    <a:lnTo>
                      <a:pt x="227" y="701"/>
                    </a:lnTo>
                    <a:lnTo>
                      <a:pt x="202" y="651"/>
                    </a:lnTo>
                    <a:lnTo>
                      <a:pt x="187" y="603"/>
                    </a:lnTo>
                    <a:lnTo>
                      <a:pt x="180" y="553"/>
                    </a:lnTo>
                    <a:lnTo>
                      <a:pt x="185" y="507"/>
                    </a:lnTo>
                    <a:lnTo>
                      <a:pt x="199" y="459"/>
                    </a:lnTo>
                    <a:lnTo>
                      <a:pt x="223" y="415"/>
                    </a:lnTo>
                    <a:lnTo>
                      <a:pt x="256" y="372"/>
                    </a:lnTo>
                    <a:lnTo>
                      <a:pt x="296" y="337"/>
                    </a:lnTo>
                    <a:lnTo>
                      <a:pt x="339" y="309"/>
                    </a:lnTo>
                    <a:lnTo>
                      <a:pt x="384" y="291"/>
                    </a:lnTo>
                    <a:lnTo>
                      <a:pt x="430" y="281"/>
                    </a:lnTo>
                    <a:lnTo>
                      <a:pt x="476" y="279"/>
                    </a:lnTo>
                    <a:lnTo>
                      <a:pt x="524" y="286"/>
                    </a:lnTo>
                    <a:lnTo>
                      <a:pt x="572" y="297"/>
                    </a:lnTo>
                    <a:lnTo>
                      <a:pt x="616" y="317"/>
                    </a:lnTo>
                    <a:lnTo>
                      <a:pt x="661" y="344"/>
                    </a:lnTo>
                    <a:lnTo>
                      <a:pt x="648" y="354"/>
                    </a:lnTo>
                    <a:lnTo>
                      <a:pt x="636" y="365"/>
                    </a:lnTo>
                    <a:lnTo>
                      <a:pt x="633" y="368"/>
                    </a:lnTo>
                    <a:lnTo>
                      <a:pt x="631" y="372"/>
                    </a:lnTo>
                    <a:lnTo>
                      <a:pt x="631" y="375"/>
                    </a:lnTo>
                    <a:lnTo>
                      <a:pt x="635" y="380"/>
                    </a:lnTo>
                    <a:lnTo>
                      <a:pt x="636" y="382"/>
                    </a:lnTo>
                    <a:lnTo>
                      <a:pt x="640" y="383"/>
                    </a:lnTo>
                    <a:lnTo>
                      <a:pt x="645" y="385"/>
                    </a:lnTo>
                    <a:lnTo>
                      <a:pt x="648" y="383"/>
                    </a:lnTo>
                    <a:lnTo>
                      <a:pt x="653" y="382"/>
                    </a:lnTo>
                    <a:lnTo>
                      <a:pt x="692" y="352"/>
                    </a:lnTo>
                    <a:lnTo>
                      <a:pt x="735" y="329"/>
                    </a:lnTo>
                    <a:lnTo>
                      <a:pt x="782" y="311"/>
                    </a:lnTo>
                    <a:lnTo>
                      <a:pt x="821" y="302"/>
                    </a:lnTo>
                    <a:lnTo>
                      <a:pt x="858" y="302"/>
                    </a:lnTo>
                    <a:lnTo>
                      <a:pt x="892" y="309"/>
                    </a:lnTo>
                    <a:lnTo>
                      <a:pt x="924" y="321"/>
                    </a:lnTo>
                    <a:lnTo>
                      <a:pt x="953" y="339"/>
                    </a:lnTo>
                    <a:lnTo>
                      <a:pt x="980" y="362"/>
                    </a:lnTo>
                    <a:lnTo>
                      <a:pt x="1005" y="388"/>
                    </a:lnTo>
                    <a:lnTo>
                      <a:pt x="1028" y="418"/>
                    </a:lnTo>
                    <a:lnTo>
                      <a:pt x="1046" y="449"/>
                    </a:lnTo>
                    <a:lnTo>
                      <a:pt x="1006" y="448"/>
                    </a:lnTo>
                    <a:lnTo>
                      <a:pt x="965" y="451"/>
                    </a:lnTo>
                    <a:lnTo>
                      <a:pt x="927" y="461"/>
                    </a:lnTo>
                    <a:lnTo>
                      <a:pt x="891" y="474"/>
                    </a:lnTo>
                    <a:lnTo>
                      <a:pt x="886" y="476"/>
                    </a:lnTo>
                    <a:lnTo>
                      <a:pt x="884" y="479"/>
                    </a:lnTo>
                    <a:lnTo>
                      <a:pt x="884" y="482"/>
                    </a:lnTo>
                    <a:lnTo>
                      <a:pt x="884" y="487"/>
                    </a:lnTo>
                    <a:lnTo>
                      <a:pt x="886" y="491"/>
                    </a:lnTo>
                    <a:lnTo>
                      <a:pt x="889" y="492"/>
                    </a:lnTo>
                    <a:lnTo>
                      <a:pt x="894" y="496"/>
                    </a:lnTo>
                    <a:lnTo>
                      <a:pt x="897" y="496"/>
                    </a:lnTo>
                    <a:lnTo>
                      <a:pt x="902" y="494"/>
                    </a:lnTo>
                    <a:lnTo>
                      <a:pt x="940" y="481"/>
                    </a:lnTo>
                    <a:lnTo>
                      <a:pt x="982" y="474"/>
                    </a:lnTo>
                    <a:lnTo>
                      <a:pt x="1021" y="473"/>
                    </a:lnTo>
                    <a:lnTo>
                      <a:pt x="1062" y="479"/>
                    </a:lnTo>
                    <a:lnTo>
                      <a:pt x="1064" y="482"/>
                    </a:lnTo>
                    <a:lnTo>
                      <a:pt x="1069" y="484"/>
                    </a:lnTo>
                    <a:lnTo>
                      <a:pt x="1072" y="484"/>
                    </a:lnTo>
                    <a:lnTo>
                      <a:pt x="1076" y="482"/>
                    </a:lnTo>
                    <a:lnTo>
                      <a:pt x="1084" y="486"/>
                    </a:lnTo>
                    <a:lnTo>
                      <a:pt x="1114" y="499"/>
                    </a:lnTo>
                    <a:lnTo>
                      <a:pt x="1137" y="515"/>
                    </a:lnTo>
                    <a:lnTo>
                      <a:pt x="1158" y="537"/>
                    </a:lnTo>
                    <a:lnTo>
                      <a:pt x="1173" y="560"/>
                    </a:lnTo>
                    <a:lnTo>
                      <a:pt x="1186" y="585"/>
                    </a:lnTo>
                    <a:lnTo>
                      <a:pt x="1186" y="587"/>
                    </a:lnTo>
                    <a:lnTo>
                      <a:pt x="1186" y="588"/>
                    </a:lnTo>
                    <a:lnTo>
                      <a:pt x="1191" y="601"/>
                    </a:lnTo>
                    <a:lnTo>
                      <a:pt x="1196" y="615"/>
                    </a:lnTo>
                    <a:lnTo>
                      <a:pt x="1205" y="663"/>
                    </a:lnTo>
                    <a:lnTo>
                      <a:pt x="1206" y="712"/>
                    </a:lnTo>
                    <a:lnTo>
                      <a:pt x="1203" y="762"/>
                    </a:lnTo>
                    <a:lnTo>
                      <a:pt x="1196" y="806"/>
                    </a:lnTo>
                    <a:lnTo>
                      <a:pt x="1196" y="811"/>
                    </a:lnTo>
                    <a:lnTo>
                      <a:pt x="1198" y="816"/>
                    </a:lnTo>
                    <a:lnTo>
                      <a:pt x="1201" y="818"/>
                    </a:lnTo>
                    <a:lnTo>
                      <a:pt x="1205" y="821"/>
                    </a:lnTo>
                    <a:lnTo>
                      <a:pt x="1208" y="821"/>
                    </a:lnTo>
                    <a:lnTo>
                      <a:pt x="1211" y="821"/>
                    </a:lnTo>
                    <a:lnTo>
                      <a:pt x="1216" y="821"/>
                    </a:lnTo>
                    <a:lnTo>
                      <a:pt x="1218" y="818"/>
                    </a:lnTo>
                    <a:lnTo>
                      <a:pt x="1219" y="813"/>
                    </a:lnTo>
                    <a:lnTo>
                      <a:pt x="1228" y="767"/>
                    </a:lnTo>
                    <a:lnTo>
                      <a:pt x="1231" y="719"/>
                    </a:lnTo>
                    <a:lnTo>
                      <a:pt x="1229" y="671"/>
                    </a:lnTo>
                    <a:lnTo>
                      <a:pt x="1257" y="701"/>
                    </a:lnTo>
                    <a:lnTo>
                      <a:pt x="1290" y="724"/>
                    </a:lnTo>
                    <a:lnTo>
                      <a:pt x="1327" y="743"/>
                    </a:lnTo>
                    <a:lnTo>
                      <a:pt x="1366" y="757"/>
                    </a:lnTo>
                    <a:lnTo>
                      <a:pt x="1408" y="765"/>
                    </a:lnTo>
                    <a:lnTo>
                      <a:pt x="1411" y="763"/>
                    </a:lnTo>
                    <a:lnTo>
                      <a:pt x="1414" y="762"/>
                    </a:lnTo>
                    <a:lnTo>
                      <a:pt x="1418" y="758"/>
                    </a:lnTo>
                    <a:lnTo>
                      <a:pt x="1418" y="755"/>
                    </a:lnTo>
                    <a:lnTo>
                      <a:pt x="1418" y="752"/>
                    </a:lnTo>
                    <a:lnTo>
                      <a:pt x="1418" y="747"/>
                    </a:lnTo>
                    <a:lnTo>
                      <a:pt x="1414" y="743"/>
                    </a:lnTo>
                    <a:lnTo>
                      <a:pt x="1411" y="742"/>
                    </a:lnTo>
                    <a:lnTo>
                      <a:pt x="1408" y="740"/>
                    </a:lnTo>
                    <a:lnTo>
                      <a:pt x="1366" y="732"/>
                    </a:lnTo>
                    <a:lnTo>
                      <a:pt x="1328" y="717"/>
                    </a:lnTo>
                    <a:lnTo>
                      <a:pt x="1292" y="697"/>
                    </a:lnTo>
                    <a:lnTo>
                      <a:pt x="1262" y="671"/>
                    </a:lnTo>
                    <a:lnTo>
                      <a:pt x="1236" y="638"/>
                    </a:lnTo>
                    <a:lnTo>
                      <a:pt x="1216" y="601"/>
                    </a:lnTo>
                    <a:lnTo>
                      <a:pt x="1213" y="591"/>
                    </a:lnTo>
                    <a:lnTo>
                      <a:pt x="1210" y="583"/>
                    </a:lnTo>
                    <a:lnTo>
                      <a:pt x="1210" y="580"/>
                    </a:lnTo>
                    <a:lnTo>
                      <a:pt x="1193" y="550"/>
                    </a:lnTo>
                    <a:lnTo>
                      <a:pt x="1173" y="520"/>
                    </a:lnTo>
                    <a:lnTo>
                      <a:pt x="1147" y="496"/>
                    </a:lnTo>
                    <a:lnTo>
                      <a:pt x="1115" y="474"/>
                    </a:lnTo>
                    <a:lnTo>
                      <a:pt x="1097" y="464"/>
                    </a:lnTo>
                    <a:lnTo>
                      <a:pt x="1077" y="458"/>
                    </a:lnTo>
                    <a:lnTo>
                      <a:pt x="1059" y="423"/>
                    </a:lnTo>
                    <a:lnTo>
                      <a:pt x="1039" y="392"/>
                    </a:lnTo>
                    <a:lnTo>
                      <a:pt x="1016" y="362"/>
                    </a:lnTo>
                    <a:lnTo>
                      <a:pt x="990" y="335"/>
                    </a:lnTo>
                    <a:lnTo>
                      <a:pt x="962" y="312"/>
                    </a:lnTo>
                    <a:lnTo>
                      <a:pt x="930" y="296"/>
                    </a:lnTo>
                    <a:lnTo>
                      <a:pt x="896" y="283"/>
                    </a:lnTo>
                    <a:lnTo>
                      <a:pt x="859" y="278"/>
                    </a:lnTo>
                    <a:lnTo>
                      <a:pt x="820" y="279"/>
                    </a:lnTo>
                    <a:lnTo>
                      <a:pt x="772" y="289"/>
                    </a:lnTo>
                    <a:lnTo>
                      <a:pt x="725" y="307"/>
                    </a:lnTo>
                    <a:lnTo>
                      <a:pt x="683" y="330"/>
                    </a:lnTo>
                    <a:lnTo>
                      <a:pt x="640" y="302"/>
                    </a:lnTo>
                    <a:lnTo>
                      <a:pt x="595" y="279"/>
                    </a:lnTo>
                    <a:lnTo>
                      <a:pt x="549" y="263"/>
                    </a:lnTo>
                    <a:lnTo>
                      <a:pt x="501" y="254"/>
                    </a:lnTo>
                    <a:lnTo>
                      <a:pt x="451" y="253"/>
                    </a:lnTo>
                    <a:lnTo>
                      <a:pt x="402" y="259"/>
                    </a:lnTo>
                    <a:lnTo>
                      <a:pt x="354" y="276"/>
                    </a:lnTo>
                    <a:lnTo>
                      <a:pt x="314" y="297"/>
                    </a:lnTo>
                    <a:lnTo>
                      <a:pt x="278" y="322"/>
                    </a:lnTo>
                    <a:lnTo>
                      <a:pt x="245" y="350"/>
                    </a:lnTo>
                    <a:lnTo>
                      <a:pt x="215" y="383"/>
                    </a:lnTo>
                    <a:lnTo>
                      <a:pt x="189" y="420"/>
                    </a:lnTo>
                    <a:lnTo>
                      <a:pt x="170" y="459"/>
                    </a:lnTo>
                    <a:lnTo>
                      <a:pt x="157" y="502"/>
                    </a:lnTo>
                    <a:lnTo>
                      <a:pt x="152" y="542"/>
                    </a:lnTo>
                    <a:lnTo>
                      <a:pt x="154" y="578"/>
                    </a:lnTo>
                    <a:lnTo>
                      <a:pt x="162" y="615"/>
                    </a:lnTo>
                    <a:lnTo>
                      <a:pt x="175" y="649"/>
                    </a:lnTo>
                    <a:lnTo>
                      <a:pt x="190" y="684"/>
                    </a:lnTo>
                    <a:lnTo>
                      <a:pt x="208" y="717"/>
                    </a:lnTo>
                    <a:lnTo>
                      <a:pt x="227" y="752"/>
                    </a:lnTo>
                    <a:lnTo>
                      <a:pt x="245" y="785"/>
                    </a:lnTo>
                    <a:lnTo>
                      <a:pt x="258" y="821"/>
                    </a:lnTo>
                    <a:lnTo>
                      <a:pt x="268" y="857"/>
                    </a:lnTo>
                    <a:lnTo>
                      <a:pt x="271" y="892"/>
                    </a:lnTo>
                    <a:lnTo>
                      <a:pt x="268" y="927"/>
                    </a:lnTo>
                    <a:lnTo>
                      <a:pt x="260" y="960"/>
                    </a:lnTo>
                    <a:lnTo>
                      <a:pt x="245" y="991"/>
                    </a:lnTo>
                    <a:lnTo>
                      <a:pt x="223" y="1019"/>
                    </a:lnTo>
                    <a:lnTo>
                      <a:pt x="197" y="1043"/>
                    </a:lnTo>
                    <a:lnTo>
                      <a:pt x="162" y="1062"/>
                    </a:lnTo>
                    <a:lnTo>
                      <a:pt x="113" y="1066"/>
                    </a:lnTo>
                    <a:lnTo>
                      <a:pt x="101" y="1067"/>
                    </a:lnTo>
                    <a:lnTo>
                      <a:pt x="91" y="1071"/>
                    </a:lnTo>
                    <a:lnTo>
                      <a:pt x="101" y="1019"/>
                    </a:lnTo>
                    <a:lnTo>
                      <a:pt x="104" y="968"/>
                    </a:lnTo>
                    <a:lnTo>
                      <a:pt x="101" y="917"/>
                    </a:lnTo>
                    <a:lnTo>
                      <a:pt x="93" y="879"/>
                    </a:lnTo>
                    <a:lnTo>
                      <a:pt x="78" y="843"/>
                    </a:lnTo>
                    <a:lnTo>
                      <a:pt x="61" y="810"/>
                    </a:lnTo>
                    <a:lnTo>
                      <a:pt x="60" y="806"/>
                    </a:lnTo>
                    <a:lnTo>
                      <a:pt x="60" y="805"/>
                    </a:lnTo>
                    <a:lnTo>
                      <a:pt x="32" y="737"/>
                    </a:lnTo>
                    <a:lnTo>
                      <a:pt x="12" y="669"/>
                    </a:lnTo>
                    <a:lnTo>
                      <a:pt x="0" y="600"/>
                    </a:lnTo>
                    <a:lnTo>
                      <a:pt x="0" y="530"/>
                    </a:lnTo>
                    <a:lnTo>
                      <a:pt x="9" y="459"/>
                    </a:lnTo>
                    <a:lnTo>
                      <a:pt x="28" y="390"/>
                    </a:lnTo>
                    <a:lnTo>
                      <a:pt x="53" y="339"/>
                    </a:lnTo>
                    <a:lnTo>
                      <a:pt x="83" y="291"/>
                    </a:lnTo>
                    <a:lnTo>
                      <a:pt x="118" y="249"/>
                    </a:lnTo>
                    <a:lnTo>
                      <a:pt x="157" y="215"/>
                    </a:lnTo>
                    <a:lnTo>
                      <a:pt x="200" y="183"/>
                    </a:lnTo>
                    <a:lnTo>
                      <a:pt x="248" y="157"/>
                    </a:lnTo>
                    <a:lnTo>
                      <a:pt x="298" y="136"/>
                    </a:lnTo>
                    <a:lnTo>
                      <a:pt x="351" y="119"/>
                    </a:lnTo>
                    <a:lnTo>
                      <a:pt x="405" y="106"/>
                    </a:lnTo>
                    <a:lnTo>
                      <a:pt x="388" y="132"/>
                    </a:lnTo>
                    <a:lnTo>
                      <a:pt x="374" y="164"/>
                    </a:lnTo>
                    <a:lnTo>
                      <a:pt x="364" y="197"/>
                    </a:lnTo>
                    <a:lnTo>
                      <a:pt x="364" y="202"/>
                    </a:lnTo>
                    <a:lnTo>
                      <a:pt x="365" y="205"/>
                    </a:lnTo>
                    <a:lnTo>
                      <a:pt x="369" y="208"/>
                    </a:lnTo>
                    <a:lnTo>
                      <a:pt x="372" y="210"/>
                    </a:lnTo>
                    <a:lnTo>
                      <a:pt x="375" y="212"/>
                    </a:lnTo>
                    <a:lnTo>
                      <a:pt x="379" y="212"/>
                    </a:lnTo>
                    <a:lnTo>
                      <a:pt x="384" y="210"/>
                    </a:lnTo>
                    <a:lnTo>
                      <a:pt x="385" y="207"/>
                    </a:lnTo>
                    <a:lnTo>
                      <a:pt x="387" y="203"/>
                    </a:lnTo>
                    <a:lnTo>
                      <a:pt x="402" y="160"/>
                    </a:lnTo>
                    <a:lnTo>
                      <a:pt x="423" y="122"/>
                    </a:lnTo>
                    <a:lnTo>
                      <a:pt x="448" y="91"/>
                    </a:lnTo>
                    <a:lnTo>
                      <a:pt x="479" y="63"/>
                    </a:lnTo>
                    <a:lnTo>
                      <a:pt x="514" y="41"/>
                    </a:lnTo>
                    <a:lnTo>
                      <a:pt x="552" y="23"/>
                    </a:lnTo>
                    <a:lnTo>
                      <a:pt x="592" y="10"/>
                    </a:lnTo>
                    <a:lnTo>
                      <a:pt x="6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40" name="Freeform 12">
                <a:extLst>
                  <a:ext uri="{FF2B5EF4-FFF2-40B4-BE49-F238E27FC236}">
                    <a16:creationId xmlns:a16="http://schemas.microsoft.com/office/drawing/2014/main" id="{E939CB6B-9AF0-8E1D-3AE5-8E5300B5C551}"/>
                  </a:ext>
                </a:extLst>
              </p:cNvPr>
              <p:cNvSpPr>
                <a:spLocks noEditPoints="1"/>
              </p:cNvSpPr>
              <p:nvPr/>
            </p:nvSpPr>
            <p:spPr bwMode="auto">
              <a:xfrm>
                <a:off x="4309726" y="2957577"/>
                <a:ext cx="1223825" cy="932855"/>
              </a:xfrm>
              <a:custGeom>
                <a:avLst/>
                <a:gdLst>
                  <a:gd name="T0" fmla="*/ 701 w 1959"/>
                  <a:gd name="T1" fmla="*/ 605 h 1494"/>
                  <a:gd name="T2" fmla="*/ 431 w 1959"/>
                  <a:gd name="T3" fmla="*/ 825 h 1494"/>
                  <a:gd name="T4" fmla="*/ 715 w 1959"/>
                  <a:gd name="T5" fmla="*/ 717 h 1494"/>
                  <a:gd name="T6" fmla="*/ 687 w 1959"/>
                  <a:gd name="T7" fmla="*/ 648 h 1494"/>
                  <a:gd name="T8" fmla="*/ 1064 w 1959"/>
                  <a:gd name="T9" fmla="*/ 590 h 1494"/>
                  <a:gd name="T10" fmla="*/ 1084 w 1959"/>
                  <a:gd name="T11" fmla="*/ 455 h 1494"/>
                  <a:gd name="T12" fmla="*/ 971 w 1959"/>
                  <a:gd name="T13" fmla="*/ 471 h 1494"/>
                  <a:gd name="T14" fmla="*/ 702 w 1959"/>
                  <a:gd name="T15" fmla="*/ 364 h 1494"/>
                  <a:gd name="T16" fmla="*/ 1264 w 1959"/>
                  <a:gd name="T17" fmla="*/ 167 h 1494"/>
                  <a:gd name="T18" fmla="*/ 848 w 1959"/>
                  <a:gd name="T19" fmla="*/ 250 h 1494"/>
                  <a:gd name="T20" fmla="*/ 549 w 1959"/>
                  <a:gd name="T21" fmla="*/ 517 h 1494"/>
                  <a:gd name="T22" fmla="*/ 331 w 1959"/>
                  <a:gd name="T23" fmla="*/ 858 h 1494"/>
                  <a:gd name="T24" fmla="*/ 608 w 1959"/>
                  <a:gd name="T25" fmla="*/ 1031 h 1494"/>
                  <a:gd name="T26" fmla="*/ 606 w 1959"/>
                  <a:gd name="T27" fmla="*/ 942 h 1494"/>
                  <a:gd name="T28" fmla="*/ 520 w 1959"/>
                  <a:gd name="T29" fmla="*/ 939 h 1494"/>
                  <a:gd name="T30" fmla="*/ 476 w 1959"/>
                  <a:gd name="T31" fmla="*/ 598 h 1494"/>
                  <a:gd name="T32" fmla="*/ 801 w 1959"/>
                  <a:gd name="T33" fmla="*/ 261 h 1494"/>
                  <a:gd name="T34" fmla="*/ 1199 w 1959"/>
                  <a:gd name="T35" fmla="*/ 199 h 1494"/>
                  <a:gd name="T36" fmla="*/ 1365 w 1959"/>
                  <a:gd name="T37" fmla="*/ 344 h 1494"/>
                  <a:gd name="T38" fmla="*/ 1498 w 1959"/>
                  <a:gd name="T39" fmla="*/ 38 h 1494"/>
                  <a:gd name="T40" fmla="*/ 1609 w 1959"/>
                  <a:gd name="T41" fmla="*/ 179 h 1494"/>
                  <a:gd name="T42" fmla="*/ 1725 w 1959"/>
                  <a:gd name="T43" fmla="*/ 45 h 1494"/>
                  <a:gd name="T44" fmla="*/ 1830 w 1959"/>
                  <a:gd name="T45" fmla="*/ 189 h 1494"/>
                  <a:gd name="T46" fmla="*/ 1304 w 1959"/>
                  <a:gd name="T47" fmla="*/ 354 h 1494"/>
                  <a:gd name="T48" fmla="*/ 1394 w 1959"/>
                  <a:gd name="T49" fmla="*/ 539 h 1494"/>
                  <a:gd name="T50" fmla="*/ 1259 w 1959"/>
                  <a:gd name="T51" fmla="*/ 802 h 1494"/>
                  <a:gd name="T52" fmla="*/ 1419 w 1959"/>
                  <a:gd name="T53" fmla="*/ 1233 h 1494"/>
                  <a:gd name="T54" fmla="*/ 1234 w 1959"/>
                  <a:gd name="T55" fmla="*/ 947 h 1494"/>
                  <a:gd name="T56" fmla="*/ 1163 w 1959"/>
                  <a:gd name="T57" fmla="*/ 983 h 1494"/>
                  <a:gd name="T58" fmla="*/ 1279 w 1959"/>
                  <a:gd name="T59" fmla="*/ 691 h 1494"/>
                  <a:gd name="T60" fmla="*/ 1241 w 1959"/>
                  <a:gd name="T61" fmla="*/ 347 h 1494"/>
                  <a:gd name="T62" fmla="*/ 1127 w 1959"/>
                  <a:gd name="T63" fmla="*/ 567 h 1494"/>
                  <a:gd name="T64" fmla="*/ 811 w 1959"/>
                  <a:gd name="T65" fmla="*/ 825 h 1494"/>
                  <a:gd name="T66" fmla="*/ 492 w 1959"/>
                  <a:gd name="T67" fmla="*/ 1183 h 1494"/>
                  <a:gd name="T68" fmla="*/ 326 w 1959"/>
                  <a:gd name="T69" fmla="*/ 968 h 1494"/>
                  <a:gd name="T70" fmla="*/ 221 w 1959"/>
                  <a:gd name="T71" fmla="*/ 1168 h 1494"/>
                  <a:gd name="T72" fmla="*/ 524 w 1959"/>
                  <a:gd name="T73" fmla="*/ 1211 h 1494"/>
                  <a:gd name="T74" fmla="*/ 783 w 1959"/>
                  <a:gd name="T75" fmla="*/ 1213 h 1494"/>
                  <a:gd name="T76" fmla="*/ 912 w 1959"/>
                  <a:gd name="T77" fmla="*/ 812 h 1494"/>
                  <a:gd name="T78" fmla="*/ 1176 w 1959"/>
                  <a:gd name="T79" fmla="*/ 1206 h 1494"/>
                  <a:gd name="T80" fmla="*/ 1059 w 1959"/>
                  <a:gd name="T81" fmla="*/ 1173 h 1494"/>
                  <a:gd name="T82" fmla="*/ 1081 w 1959"/>
                  <a:gd name="T83" fmla="*/ 1021 h 1494"/>
                  <a:gd name="T84" fmla="*/ 1043 w 1959"/>
                  <a:gd name="T85" fmla="*/ 892 h 1494"/>
                  <a:gd name="T86" fmla="*/ 856 w 1959"/>
                  <a:gd name="T87" fmla="*/ 1008 h 1494"/>
                  <a:gd name="T88" fmla="*/ 927 w 1959"/>
                  <a:gd name="T89" fmla="*/ 1059 h 1494"/>
                  <a:gd name="T90" fmla="*/ 907 w 1959"/>
                  <a:gd name="T91" fmla="*/ 1372 h 1494"/>
                  <a:gd name="T92" fmla="*/ 887 w 1959"/>
                  <a:gd name="T93" fmla="*/ 1386 h 1494"/>
                  <a:gd name="T94" fmla="*/ 659 w 1959"/>
                  <a:gd name="T95" fmla="*/ 1380 h 1494"/>
                  <a:gd name="T96" fmla="*/ 601 w 1959"/>
                  <a:gd name="T97" fmla="*/ 1253 h 1494"/>
                  <a:gd name="T98" fmla="*/ 364 w 1959"/>
                  <a:gd name="T99" fmla="*/ 1471 h 1494"/>
                  <a:gd name="T100" fmla="*/ 296 w 1959"/>
                  <a:gd name="T101" fmla="*/ 1309 h 1494"/>
                  <a:gd name="T102" fmla="*/ 203 w 1959"/>
                  <a:gd name="T103" fmla="*/ 1289 h 1494"/>
                  <a:gd name="T104" fmla="*/ 149 w 1959"/>
                  <a:gd name="T105" fmla="*/ 1097 h 1494"/>
                  <a:gd name="T106" fmla="*/ 0 w 1959"/>
                  <a:gd name="T107" fmla="*/ 859 h 1494"/>
                  <a:gd name="T108" fmla="*/ 198 w 1959"/>
                  <a:gd name="T109" fmla="*/ 930 h 1494"/>
                  <a:gd name="T110" fmla="*/ 81 w 1959"/>
                  <a:gd name="T111" fmla="*/ 580 h 1494"/>
                  <a:gd name="T112" fmla="*/ 279 w 1959"/>
                  <a:gd name="T113" fmla="*/ 600 h 1494"/>
                  <a:gd name="T114" fmla="*/ 426 w 1959"/>
                  <a:gd name="T115" fmla="*/ 247 h 1494"/>
                  <a:gd name="T116" fmla="*/ 479 w 1959"/>
                  <a:gd name="T117" fmla="*/ 425 h 1494"/>
                  <a:gd name="T118" fmla="*/ 907 w 1959"/>
                  <a:gd name="T119" fmla="*/ 93 h 1494"/>
                  <a:gd name="T120" fmla="*/ 970 w 1959"/>
                  <a:gd name="T121" fmla="*/ 121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59" h="1494">
                    <a:moveTo>
                      <a:pt x="702" y="364"/>
                    </a:moveTo>
                    <a:lnTo>
                      <a:pt x="697" y="364"/>
                    </a:lnTo>
                    <a:lnTo>
                      <a:pt x="694" y="367"/>
                    </a:lnTo>
                    <a:lnTo>
                      <a:pt x="692" y="370"/>
                    </a:lnTo>
                    <a:lnTo>
                      <a:pt x="691" y="375"/>
                    </a:lnTo>
                    <a:lnTo>
                      <a:pt x="691" y="380"/>
                    </a:lnTo>
                    <a:lnTo>
                      <a:pt x="694" y="384"/>
                    </a:lnTo>
                    <a:lnTo>
                      <a:pt x="715" y="408"/>
                    </a:lnTo>
                    <a:lnTo>
                      <a:pt x="732" y="436"/>
                    </a:lnTo>
                    <a:lnTo>
                      <a:pt x="744" y="466"/>
                    </a:lnTo>
                    <a:lnTo>
                      <a:pt x="750" y="498"/>
                    </a:lnTo>
                    <a:lnTo>
                      <a:pt x="747" y="529"/>
                    </a:lnTo>
                    <a:lnTo>
                      <a:pt x="737" y="555"/>
                    </a:lnTo>
                    <a:lnTo>
                      <a:pt x="722" y="582"/>
                    </a:lnTo>
                    <a:lnTo>
                      <a:pt x="701" y="605"/>
                    </a:lnTo>
                    <a:lnTo>
                      <a:pt x="677" y="625"/>
                    </a:lnTo>
                    <a:lnTo>
                      <a:pt x="651" y="643"/>
                    </a:lnTo>
                    <a:lnTo>
                      <a:pt x="625" y="658"/>
                    </a:lnTo>
                    <a:lnTo>
                      <a:pt x="590" y="658"/>
                    </a:lnTo>
                    <a:lnTo>
                      <a:pt x="557" y="666"/>
                    </a:lnTo>
                    <a:lnTo>
                      <a:pt x="522" y="681"/>
                    </a:lnTo>
                    <a:lnTo>
                      <a:pt x="496" y="701"/>
                    </a:lnTo>
                    <a:lnTo>
                      <a:pt x="474" y="726"/>
                    </a:lnTo>
                    <a:lnTo>
                      <a:pt x="454" y="752"/>
                    </a:lnTo>
                    <a:lnTo>
                      <a:pt x="438" y="782"/>
                    </a:lnTo>
                    <a:lnTo>
                      <a:pt x="425" y="812"/>
                    </a:lnTo>
                    <a:lnTo>
                      <a:pt x="425" y="816"/>
                    </a:lnTo>
                    <a:lnTo>
                      <a:pt x="425" y="820"/>
                    </a:lnTo>
                    <a:lnTo>
                      <a:pt x="428" y="823"/>
                    </a:lnTo>
                    <a:lnTo>
                      <a:pt x="431" y="825"/>
                    </a:lnTo>
                    <a:lnTo>
                      <a:pt x="435" y="826"/>
                    </a:lnTo>
                    <a:lnTo>
                      <a:pt x="440" y="826"/>
                    </a:lnTo>
                    <a:lnTo>
                      <a:pt x="443" y="825"/>
                    </a:lnTo>
                    <a:lnTo>
                      <a:pt x="446" y="821"/>
                    </a:lnTo>
                    <a:lnTo>
                      <a:pt x="448" y="818"/>
                    </a:lnTo>
                    <a:lnTo>
                      <a:pt x="463" y="785"/>
                    </a:lnTo>
                    <a:lnTo>
                      <a:pt x="483" y="754"/>
                    </a:lnTo>
                    <a:lnTo>
                      <a:pt x="506" y="727"/>
                    </a:lnTo>
                    <a:lnTo>
                      <a:pt x="534" y="702"/>
                    </a:lnTo>
                    <a:lnTo>
                      <a:pt x="563" y="689"/>
                    </a:lnTo>
                    <a:lnTo>
                      <a:pt x="593" y="683"/>
                    </a:lnTo>
                    <a:lnTo>
                      <a:pt x="625" y="683"/>
                    </a:lnTo>
                    <a:lnTo>
                      <a:pt x="656" y="689"/>
                    </a:lnTo>
                    <a:lnTo>
                      <a:pt x="686" y="701"/>
                    </a:lnTo>
                    <a:lnTo>
                      <a:pt x="715" y="717"/>
                    </a:lnTo>
                    <a:lnTo>
                      <a:pt x="744" y="736"/>
                    </a:lnTo>
                    <a:lnTo>
                      <a:pt x="770" y="755"/>
                    </a:lnTo>
                    <a:lnTo>
                      <a:pt x="775" y="759"/>
                    </a:lnTo>
                    <a:lnTo>
                      <a:pt x="778" y="759"/>
                    </a:lnTo>
                    <a:lnTo>
                      <a:pt x="783" y="759"/>
                    </a:lnTo>
                    <a:lnTo>
                      <a:pt x="786" y="757"/>
                    </a:lnTo>
                    <a:lnTo>
                      <a:pt x="790" y="754"/>
                    </a:lnTo>
                    <a:lnTo>
                      <a:pt x="791" y="750"/>
                    </a:lnTo>
                    <a:lnTo>
                      <a:pt x="791" y="747"/>
                    </a:lnTo>
                    <a:lnTo>
                      <a:pt x="790" y="742"/>
                    </a:lnTo>
                    <a:lnTo>
                      <a:pt x="788" y="739"/>
                    </a:lnTo>
                    <a:lnTo>
                      <a:pt x="748" y="709"/>
                    </a:lnTo>
                    <a:lnTo>
                      <a:pt x="706" y="683"/>
                    </a:lnTo>
                    <a:lnTo>
                      <a:pt x="661" y="664"/>
                    </a:lnTo>
                    <a:lnTo>
                      <a:pt x="687" y="648"/>
                    </a:lnTo>
                    <a:lnTo>
                      <a:pt x="712" y="628"/>
                    </a:lnTo>
                    <a:lnTo>
                      <a:pt x="734" y="605"/>
                    </a:lnTo>
                    <a:lnTo>
                      <a:pt x="752" y="580"/>
                    </a:lnTo>
                    <a:lnTo>
                      <a:pt x="765" y="554"/>
                    </a:lnTo>
                    <a:lnTo>
                      <a:pt x="786" y="534"/>
                    </a:lnTo>
                    <a:lnTo>
                      <a:pt x="808" y="516"/>
                    </a:lnTo>
                    <a:lnTo>
                      <a:pt x="833" y="501"/>
                    </a:lnTo>
                    <a:lnTo>
                      <a:pt x="867" y="486"/>
                    </a:lnTo>
                    <a:lnTo>
                      <a:pt x="900" y="483"/>
                    </a:lnTo>
                    <a:lnTo>
                      <a:pt x="933" y="486"/>
                    </a:lnTo>
                    <a:lnTo>
                      <a:pt x="963" y="498"/>
                    </a:lnTo>
                    <a:lnTo>
                      <a:pt x="993" y="514"/>
                    </a:lnTo>
                    <a:lnTo>
                      <a:pt x="1019" y="536"/>
                    </a:lnTo>
                    <a:lnTo>
                      <a:pt x="1043" y="562"/>
                    </a:lnTo>
                    <a:lnTo>
                      <a:pt x="1064" y="590"/>
                    </a:lnTo>
                    <a:lnTo>
                      <a:pt x="1067" y="593"/>
                    </a:lnTo>
                    <a:lnTo>
                      <a:pt x="1072" y="595"/>
                    </a:lnTo>
                    <a:lnTo>
                      <a:pt x="1076" y="595"/>
                    </a:lnTo>
                    <a:lnTo>
                      <a:pt x="1081" y="593"/>
                    </a:lnTo>
                    <a:lnTo>
                      <a:pt x="1084" y="592"/>
                    </a:lnTo>
                    <a:lnTo>
                      <a:pt x="1085" y="588"/>
                    </a:lnTo>
                    <a:lnTo>
                      <a:pt x="1087" y="585"/>
                    </a:lnTo>
                    <a:lnTo>
                      <a:pt x="1087" y="582"/>
                    </a:lnTo>
                    <a:lnTo>
                      <a:pt x="1085" y="577"/>
                    </a:lnTo>
                    <a:lnTo>
                      <a:pt x="1061" y="546"/>
                    </a:lnTo>
                    <a:lnTo>
                      <a:pt x="1034" y="517"/>
                    </a:lnTo>
                    <a:lnTo>
                      <a:pt x="1006" y="493"/>
                    </a:lnTo>
                    <a:lnTo>
                      <a:pt x="1034" y="484"/>
                    </a:lnTo>
                    <a:lnTo>
                      <a:pt x="1061" y="471"/>
                    </a:lnTo>
                    <a:lnTo>
                      <a:pt x="1084" y="455"/>
                    </a:lnTo>
                    <a:lnTo>
                      <a:pt x="1102" y="432"/>
                    </a:lnTo>
                    <a:lnTo>
                      <a:pt x="1104" y="427"/>
                    </a:lnTo>
                    <a:lnTo>
                      <a:pt x="1104" y="423"/>
                    </a:lnTo>
                    <a:lnTo>
                      <a:pt x="1102" y="418"/>
                    </a:lnTo>
                    <a:lnTo>
                      <a:pt x="1099" y="417"/>
                    </a:lnTo>
                    <a:lnTo>
                      <a:pt x="1095" y="413"/>
                    </a:lnTo>
                    <a:lnTo>
                      <a:pt x="1090" y="413"/>
                    </a:lnTo>
                    <a:lnTo>
                      <a:pt x="1087" y="413"/>
                    </a:lnTo>
                    <a:lnTo>
                      <a:pt x="1084" y="415"/>
                    </a:lnTo>
                    <a:lnTo>
                      <a:pt x="1081" y="418"/>
                    </a:lnTo>
                    <a:lnTo>
                      <a:pt x="1064" y="438"/>
                    </a:lnTo>
                    <a:lnTo>
                      <a:pt x="1044" y="453"/>
                    </a:lnTo>
                    <a:lnTo>
                      <a:pt x="1021" y="463"/>
                    </a:lnTo>
                    <a:lnTo>
                      <a:pt x="996" y="470"/>
                    </a:lnTo>
                    <a:lnTo>
                      <a:pt x="971" y="471"/>
                    </a:lnTo>
                    <a:lnTo>
                      <a:pt x="970" y="473"/>
                    </a:lnTo>
                    <a:lnTo>
                      <a:pt x="940" y="463"/>
                    </a:lnTo>
                    <a:lnTo>
                      <a:pt x="910" y="458"/>
                    </a:lnTo>
                    <a:lnTo>
                      <a:pt x="876" y="460"/>
                    </a:lnTo>
                    <a:lnTo>
                      <a:pt x="839" y="470"/>
                    </a:lnTo>
                    <a:lnTo>
                      <a:pt x="805" y="488"/>
                    </a:lnTo>
                    <a:lnTo>
                      <a:pt x="773" y="511"/>
                    </a:lnTo>
                    <a:lnTo>
                      <a:pt x="773" y="499"/>
                    </a:lnTo>
                    <a:lnTo>
                      <a:pt x="773" y="486"/>
                    </a:lnTo>
                    <a:lnTo>
                      <a:pt x="765" y="453"/>
                    </a:lnTo>
                    <a:lnTo>
                      <a:pt x="752" y="422"/>
                    </a:lnTo>
                    <a:lnTo>
                      <a:pt x="734" y="392"/>
                    </a:lnTo>
                    <a:lnTo>
                      <a:pt x="710" y="367"/>
                    </a:lnTo>
                    <a:lnTo>
                      <a:pt x="707" y="364"/>
                    </a:lnTo>
                    <a:lnTo>
                      <a:pt x="702" y="364"/>
                    </a:lnTo>
                    <a:close/>
                    <a:moveTo>
                      <a:pt x="1237" y="0"/>
                    </a:moveTo>
                    <a:lnTo>
                      <a:pt x="1275" y="4"/>
                    </a:lnTo>
                    <a:lnTo>
                      <a:pt x="1312" y="10"/>
                    </a:lnTo>
                    <a:lnTo>
                      <a:pt x="1345" y="20"/>
                    </a:lnTo>
                    <a:lnTo>
                      <a:pt x="1375" y="32"/>
                    </a:lnTo>
                    <a:lnTo>
                      <a:pt x="1398" y="43"/>
                    </a:lnTo>
                    <a:lnTo>
                      <a:pt x="1418" y="55"/>
                    </a:lnTo>
                    <a:lnTo>
                      <a:pt x="1432" y="63"/>
                    </a:lnTo>
                    <a:lnTo>
                      <a:pt x="1403" y="93"/>
                    </a:lnTo>
                    <a:lnTo>
                      <a:pt x="1376" y="126"/>
                    </a:lnTo>
                    <a:lnTo>
                      <a:pt x="1353" y="161"/>
                    </a:lnTo>
                    <a:lnTo>
                      <a:pt x="1335" y="197"/>
                    </a:lnTo>
                    <a:lnTo>
                      <a:pt x="1315" y="182"/>
                    </a:lnTo>
                    <a:lnTo>
                      <a:pt x="1290" y="172"/>
                    </a:lnTo>
                    <a:lnTo>
                      <a:pt x="1264" y="167"/>
                    </a:lnTo>
                    <a:lnTo>
                      <a:pt x="1236" y="167"/>
                    </a:lnTo>
                    <a:lnTo>
                      <a:pt x="1209" y="171"/>
                    </a:lnTo>
                    <a:lnTo>
                      <a:pt x="1173" y="182"/>
                    </a:lnTo>
                    <a:lnTo>
                      <a:pt x="1140" y="200"/>
                    </a:lnTo>
                    <a:lnTo>
                      <a:pt x="1110" y="222"/>
                    </a:lnTo>
                    <a:lnTo>
                      <a:pt x="1090" y="240"/>
                    </a:lnTo>
                    <a:lnTo>
                      <a:pt x="1071" y="256"/>
                    </a:lnTo>
                    <a:lnTo>
                      <a:pt x="1051" y="270"/>
                    </a:lnTo>
                    <a:lnTo>
                      <a:pt x="1026" y="281"/>
                    </a:lnTo>
                    <a:lnTo>
                      <a:pt x="998" y="286"/>
                    </a:lnTo>
                    <a:lnTo>
                      <a:pt x="970" y="285"/>
                    </a:lnTo>
                    <a:lnTo>
                      <a:pt x="942" y="278"/>
                    </a:lnTo>
                    <a:lnTo>
                      <a:pt x="915" y="270"/>
                    </a:lnTo>
                    <a:lnTo>
                      <a:pt x="881" y="260"/>
                    </a:lnTo>
                    <a:lnTo>
                      <a:pt x="848" y="250"/>
                    </a:lnTo>
                    <a:lnTo>
                      <a:pt x="816" y="242"/>
                    </a:lnTo>
                    <a:lnTo>
                      <a:pt x="786" y="237"/>
                    </a:lnTo>
                    <a:lnTo>
                      <a:pt x="755" y="237"/>
                    </a:lnTo>
                    <a:lnTo>
                      <a:pt x="725" y="243"/>
                    </a:lnTo>
                    <a:lnTo>
                      <a:pt x="696" y="256"/>
                    </a:lnTo>
                    <a:lnTo>
                      <a:pt x="664" y="278"/>
                    </a:lnTo>
                    <a:lnTo>
                      <a:pt x="643" y="299"/>
                    </a:lnTo>
                    <a:lnTo>
                      <a:pt x="626" y="324"/>
                    </a:lnTo>
                    <a:lnTo>
                      <a:pt x="613" y="351"/>
                    </a:lnTo>
                    <a:lnTo>
                      <a:pt x="603" y="379"/>
                    </a:lnTo>
                    <a:lnTo>
                      <a:pt x="595" y="408"/>
                    </a:lnTo>
                    <a:lnTo>
                      <a:pt x="587" y="436"/>
                    </a:lnTo>
                    <a:lnTo>
                      <a:pt x="577" y="466"/>
                    </a:lnTo>
                    <a:lnTo>
                      <a:pt x="565" y="493"/>
                    </a:lnTo>
                    <a:lnTo>
                      <a:pt x="549" y="517"/>
                    </a:lnTo>
                    <a:lnTo>
                      <a:pt x="529" y="541"/>
                    </a:lnTo>
                    <a:lnTo>
                      <a:pt x="504" y="559"/>
                    </a:lnTo>
                    <a:lnTo>
                      <a:pt x="476" y="574"/>
                    </a:lnTo>
                    <a:lnTo>
                      <a:pt x="449" y="584"/>
                    </a:lnTo>
                    <a:lnTo>
                      <a:pt x="425" y="595"/>
                    </a:lnTo>
                    <a:lnTo>
                      <a:pt x="402" y="605"/>
                    </a:lnTo>
                    <a:lnTo>
                      <a:pt x="378" y="620"/>
                    </a:lnTo>
                    <a:lnTo>
                      <a:pt x="357" y="638"/>
                    </a:lnTo>
                    <a:lnTo>
                      <a:pt x="337" y="664"/>
                    </a:lnTo>
                    <a:lnTo>
                      <a:pt x="322" y="694"/>
                    </a:lnTo>
                    <a:lnTo>
                      <a:pt x="312" y="727"/>
                    </a:lnTo>
                    <a:lnTo>
                      <a:pt x="309" y="760"/>
                    </a:lnTo>
                    <a:lnTo>
                      <a:pt x="312" y="793"/>
                    </a:lnTo>
                    <a:lnTo>
                      <a:pt x="319" y="826"/>
                    </a:lnTo>
                    <a:lnTo>
                      <a:pt x="331" y="858"/>
                    </a:lnTo>
                    <a:lnTo>
                      <a:pt x="350" y="888"/>
                    </a:lnTo>
                    <a:lnTo>
                      <a:pt x="373" y="914"/>
                    </a:lnTo>
                    <a:lnTo>
                      <a:pt x="400" y="934"/>
                    </a:lnTo>
                    <a:lnTo>
                      <a:pt x="431" y="949"/>
                    </a:lnTo>
                    <a:lnTo>
                      <a:pt x="464" y="959"/>
                    </a:lnTo>
                    <a:lnTo>
                      <a:pt x="499" y="962"/>
                    </a:lnTo>
                    <a:lnTo>
                      <a:pt x="534" y="962"/>
                    </a:lnTo>
                    <a:lnTo>
                      <a:pt x="555" y="973"/>
                    </a:lnTo>
                    <a:lnTo>
                      <a:pt x="575" y="987"/>
                    </a:lnTo>
                    <a:lnTo>
                      <a:pt x="592" y="1005"/>
                    </a:lnTo>
                    <a:lnTo>
                      <a:pt x="598" y="1015"/>
                    </a:lnTo>
                    <a:lnTo>
                      <a:pt x="605" y="1025"/>
                    </a:lnTo>
                    <a:lnTo>
                      <a:pt x="608" y="1030"/>
                    </a:lnTo>
                    <a:lnTo>
                      <a:pt x="608" y="1030"/>
                    </a:lnTo>
                    <a:lnTo>
                      <a:pt x="608" y="1031"/>
                    </a:lnTo>
                    <a:lnTo>
                      <a:pt x="608" y="1031"/>
                    </a:lnTo>
                    <a:lnTo>
                      <a:pt x="608" y="1031"/>
                    </a:lnTo>
                    <a:lnTo>
                      <a:pt x="610" y="1035"/>
                    </a:lnTo>
                    <a:lnTo>
                      <a:pt x="613" y="1038"/>
                    </a:lnTo>
                    <a:lnTo>
                      <a:pt x="618" y="1038"/>
                    </a:lnTo>
                    <a:lnTo>
                      <a:pt x="621" y="1038"/>
                    </a:lnTo>
                    <a:lnTo>
                      <a:pt x="626" y="1038"/>
                    </a:lnTo>
                    <a:lnTo>
                      <a:pt x="630" y="1036"/>
                    </a:lnTo>
                    <a:lnTo>
                      <a:pt x="631" y="1033"/>
                    </a:lnTo>
                    <a:lnTo>
                      <a:pt x="631" y="1028"/>
                    </a:lnTo>
                    <a:lnTo>
                      <a:pt x="631" y="1025"/>
                    </a:lnTo>
                    <a:lnTo>
                      <a:pt x="616" y="997"/>
                    </a:lnTo>
                    <a:lnTo>
                      <a:pt x="596" y="973"/>
                    </a:lnTo>
                    <a:lnTo>
                      <a:pt x="572" y="955"/>
                    </a:lnTo>
                    <a:lnTo>
                      <a:pt x="606" y="942"/>
                    </a:lnTo>
                    <a:lnTo>
                      <a:pt x="638" y="922"/>
                    </a:lnTo>
                    <a:lnTo>
                      <a:pt x="664" y="897"/>
                    </a:lnTo>
                    <a:lnTo>
                      <a:pt x="668" y="892"/>
                    </a:lnTo>
                    <a:lnTo>
                      <a:pt x="668" y="889"/>
                    </a:lnTo>
                    <a:lnTo>
                      <a:pt x="668" y="884"/>
                    </a:lnTo>
                    <a:lnTo>
                      <a:pt x="666" y="881"/>
                    </a:lnTo>
                    <a:lnTo>
                      <a:pt x="663" y="879"/>
                    </a:lnTo>
                    <a:lnTo>
                      <a:pt x="659" y="876"/>
                    </a:lnTo>
                    <a:lnTo>
                      <a:pt x="656" y="876"/>
                    </a:lnTo>
                    <a:lnTo>
                      <a:pt x="651" y="878"/>
                    </a:lnTo>
                    <a:lnTo>
                      <a:pt x="648" y="879"/>
                    </a:lnTo>
                    <a:lnTo>
                      <a:pt x="620" y="906"/>
                    </a:lnTo>
                    <a:lnTo>
                      <a:pt x="588" y="924"/>
                    </a:lnTo>
                    <a:lnTo>
                      <a:pt x="555" y="935"/>
                    </a:lnTo>
                    <a:lnTo>
                      <a:pt x="520" y="939"/>
                    </a:lnTo>
                    <a:lnTo>
                      <a:pt x="486" y="935"/>
                    </a:lnTo>
                    <a:lnTo>
                      <a:pt x="453" y="927"/>
                    </a:lnTo>
                    <a:lnTo>
                      <a:pt x="421" y="912"/>
                    </a:lnTo>
                    <a:lnTo>
                      <a:pt x="393" y="892"/>
                    </a:lnTo>
                    <a:lnTo>
                      <a:pt x="370" y="868"/>
                    </a:lnTo>
                    <a:lnTo>
                      <a:pt x="350" y="838"/>
                    </a:lnTo>
                    <a:lnTo>
                      <a:pt x="339" y="803"/>
                    </a:lnTo>
                    <a:lnTo>
                      <a:pt x="334" y="765"/>
                    </a:lnTo>
                    <a:lnTo>
                      <a:pt x="337" y="731"/>
                    </a:lnTo>
                    <a:lnTo>
                      <a:pt x="347" y="698"/>
                    </a:lnTo>
                    <a:lnTo>
                      <a:pt x="365" y="666"/>
                    </a:lnTo>
                    <a:lnTo>
                      <a:pt x="388" y="640"/>
                    </a:lnTo>
                    <a:lnTo>
                      <a:pt x="416" y="620"/>
                    </a:lnTo>
                    <a:lnTo>
                      <a:pt x="449" y="607"/>
                    </a:lnTo>
                    <a:lnTo>
                      <a:pt x="476" y="598"/>
                    </a:lnTo>
                    <a:lnTo>
                      <a:pt x="502" y="587"/>
                    </a:lnTo>
                    <a:lnTo>
                      <a:pt x="527" y="574"/>
                    </a:lnTo>
                    <a:lnTo>
                      <a:pt x="550" y="557"/>
                    </a:lnTo>
                    <a:lnTo>
                      <a:pt x="568" y="536"/>
                    </a:lnTo>
                    <a:lnTo>
                      <a:pt x="588" y="499"/>
                    </a:lnTo>
                    <a:lnTo>
                      <a:pt x="603" y="460"/>
                    </a:lnTo>
                    <a:lnTo>
                      <a:pt x="616" y="420"/>
                    </a:lnTo>
                    <a:lnTo>
                      <a:pt x="630" y="380"/>
                    </a:lnTo>
                    <a:lnTo>
                      <a:pt x="646" y="342"/>
                    </a:lnTo>
                    <a:lnTo>
                      <a:pt x="669" y="308"/>
                    </a:lnTo>
                    <a:lnTo>
                      <a:pt x="692" y="283"/>
                    </a:lnTo>
                    <a:lnTo>
                      <a:pt x="717" y="268"/>
                    </a:lnTo>
                    <a:lnTo>
                      <a:pt x="745" y="261"/>
                    </a:lnTo>
                    <a:lnTo>
                      <a:pt x="772" y="258"/>
                    </a:lnTo>
                    <a:lnTo>
                      <a:pt x="801" y="261"/>
                    </a:lnTo>
                    <a:lnTo>
                      <a:pt x="829" y="268"/>
                    </a:lnTo>
                    <a:lnTo>
                      <a:pt x="859" y="276"/>
                    </a:lnTo>
                    <a:lnTo>
                      <a:pt x="887" y="286"/>
                    </a:lnTo>
                    <a:lnTo>
                      <a:pt x="915" y="296"/>
                    </a:lnTo>
                    <a:lnTo>
                      <a:pt x="943" y="303"/>
                    </a:lnTo>
                    <a:lnTo>
                      <a:pt x="973" y="309"/>
                    </a:lnTo>
                    <a:lnTo>
                      <a:pt x="1001" y="309"/>
                    </a:lnTo>
                    <a:lnTo>
                      <a:pt x="1031" y="304"/>
                    </a:lnTo>
                    <a:lnTo>
                      <a:pt x="1059" y="296"/>
                    </a:lnTo>
                    <a:lnTo>
                      <a:pt x="1084" y="280"/>
                    </a:lnTo>
                    <a:lnTo>
                      <a:pt x="1105" y="261"/>
                    </a:lnTo>
                    <a:lnTo>
                      <a:pt x="1127" y="243"/>
                    </a:lnTo>
                    <a:lnTo>
                      <a:pt x="1148" y="225"/>
                    </a:lnTo>
                    <a:lnTo>
                      <a:pt x="1171" y="210"/>
                    </a:lnTo>
                    <a:lnTo>
                      <a:pt x="1199" y="199"/>
                    </a:lnTo>
                    <a:lnTo>
                      <a:pt x="1221" y="192"/>
                    </a:lnTo>
                    <a:lnTo>
                      <a:pt x="1246" y="190"/>
                    </a:lnTo>
                    <a:lnTo>
                      <a:pt x="1269" y="192"/>
                    </a:lnTo>
                    <a:lnTo>
                      <a:pt x="1292" y="197"/>
                    </a:lnTo>
                    <a:lnTo>
                      <a:pt x="1312" y="209"/>
                    </a:lnTo>
                    <a:lnTo>
                      <a:pt x="1327" y="227"/>
                    </a:lnTo>
                    <a:lnTo>
                      <a:pt x="1322" y="266"/>
                    </a:lnTo>
                    <a:lnTo>
                      <a:pt x="1328" y="304"/>
                    </a:lnTo>
                    <a:lnTo>
                      <a:pt x="1345" y="344"/>
                    </a:lnTo>
                    <a:lnTo>
                      <a:pt x="1346" y="347"/>
                    </a:lnTo>
                    <a:lnTo>
                      <a:pt x="1351" y="351"/>
                    </a:lnTo>
                    <a:lnTo>
                      <a:pt x="1355" y="351"/>
                    </a:lnTo>
                    <a:lnTo>
                      <a:pt x="1358" y="349"/>
                    </a:lnTo>
                    <a:lnTo>
                      <a:pt x="1361" y="347"/>
                    </a:lnTo>
                    <a:lnTo>
                      <a:pt x="1365" y="344"/>
                    </a:lnTo>
                    <a:lnTo>
                      <a:pt x="1366" y="341"/>
                    </a:lnTo>
                    <a:lnTo>
                      <a:pt x="1366" y="337"/>
                    </a:lnTo>
                    <a:lnTo>
                      <a:pt x="1365" y="332"/>
                    </a:lnTo>
                    <a:lnTo>
                      <a:pt x="1351" y="299"/>
                    </a:lnTo>
                    <a:lnTo>
                      <a:pt x="1346" y="268"/>
                    </a:lnTo>
                    <a:lnTo>
                      <a:pt x="1350" y="235"/>
                    </a:lnTo>
                    <a:lnTo>
                      <a:pt x="1351" y="232"/>
                    </a:lnTo>
                    <a:lnTo>
                      <a:pt x="1351" y="228"/>
                    </a:lnTo>
                    <a:lnTo>
                      <a:pt x="1351" y="223"/>
                    </a:lnTo>
                    <a:lnTo>
                      <a:pt x="1366" y="187"/>
                    </a:lnTo>
                    <a:lnTo>
                      <a:pt x="1386" y="152"/>
                    </a:lnTo>
                    <a:lnTo>
                      <a:pt x="1411" y="119"/>
                    </a:lnTo>
                    <a:lnTo>
                      <a:pt x="1439" y="88"/>
                    </a:lnTo>
                    <a:lnTo>
                      <a:pt x="1469" y="61"/>
                    </a:lnTo>
                    <a:lnTo>
                      <a:pt x="1498" y="38"/>
                    </a:lnTo>
                    <a:lnTo>
                      <a:pt x="1541" y="28"/>
                    </a:lnTo>
                    <a:lnTo>
                      <a:pt x="1583" y="27"/>
                    </a:lnTo>
                    <a:lnTo>
                      <a:pt x="1621" y="30"/>
                    </a:lnTo>
                    <a:lnTo>
                      <a:pt x="1654" y="35"/>
                    </a:lnTo>
                    <a:lnTo>
                      <a:pt x="1679" y="42"/>
                    </a:lnTo>
                    <a:lnTo>
                      <a:pt x="1655" y="60"/>
                    </a:lnTo>
                    <a:lnTo>
                      <a:pt x="1636" y="85"/>
                    </a:lnTo>
                    <a:lnTo>
                      <a:pt x="1621" y="111"/>
                    </a:lnTo>
                    <a:lnTo>
                      <a:pt x="1609" y="139"/>
                    </a:lnTo>
                    <a:lnTo>
                      <a:pt x="1599" y="164"/>
                    </a:lnTo>
                    <a:lnTo>
                      <a:pt x="1599" y="169"/>
                    </a:lnTo>
                    <a:lnTo>
                      <a:pt x="1599" y="172"/>
                    </a:lnTo>
                    <a:lnTo>
                      <a:pt x="1603" y="175"/>
                    </a:lnTo>
                    <a:lnTo>
                      <a:pt x="1606" y="177"/>
                    </a:lnTo>
                    <a:lnTo>
                      <a:pt x="1609" y="179"/>
                    </a:lnTo>
                    <a:lnTo>
                      <a:pt x="1614" y="179"/>
                    </a:lnTo>
                    <a:lnTo>
                      <a:pt x="1617" y="177"/>
                    </a:lnTo>
                    <a:lnTo>
                      <a:pt x="1621" y="174"/>
                    </a:lnTo>
                    <a:lnTo>
                      <a:pt x="1622" y="171"/>
                    </a:lnTo>
                    <a:lnTo>
                      <a:pt x="1629" y="152"/>
                    </a:lnTo>
                    <a:lnTo>
                      <a:pt x="1639" y="131"/>
                    </a:lnTo>
                    <a:lnTo>
                      <a:pt x="1649" y="109"/>
                    </a:lnTo>
                    <a:lnTo>
                      <a:pt x="1662" y="88"/>
                    </a:lnTo>
                    <a:lnTo>
                      <a:pt x="1679" y="71"/>
                    </a:lnTo>
                    <a:lnTo>
                      <a:pt x="1695" y="60"/>
                    </a:lnTo>
                    <a:lnTo>
                      <a:pt x="1715" y="55"/>
                    </a:lnTo>
                    <a:lnTo>
                      <a:pt x="1718" y="55"/>
                    </a:lnTo>
                    <a:lnTo>
                      <a:pt x="1721" y="52"/>
                    </a:lnTo>
                    <a:lnTo>
                      <a:pt x="1725" y="48"/>
                    </a:lnTo>
                    <a:lnTo>
                      <a:pt x="1725" y="45"/>
                    </a:lnTo>
                    <a:lnTo>
                      <a:pt x="1725" y="42"/>
                    </a:lnTo>
                    <a:lnTo>
                      <a:pt x="1773" y="37"/>
                    </a:lnTo>
                    <a:lnTo>
                      <a:pt x="1812" y="38"/>
                    </a:lnTo>
                    <a:lnTo>
                      <a:pt x="1849" y="43"/>
                    </a:lnTo>
                    <a:lnTo>
                      <a:pt x="1878" y="52"/>
                    </a:lnTo>
                    <a:lnTo>
                      <a:pt x="1903" y="63"/>
                    </a:lnTo>
                    <a:lnTo>
                      <a:pt x="1923" y="75"/>
                    </a:lnTo>
                    <a:lnTo>
                      <a:pt x="1940" y="88"/>
                    </a:lnTo>
                    <a:lnTo>
                      <a:pt x="1951" y="98"/>
                    </a:lnTo>
                    <a:lnTo>
                      <a:pt x="1959" y="108"/>
                    </a:lnTo>
                    <a:lnTo>
                      <a:pt x="1923" y="123"/>
                    </a:lnTo>
                    <a:lnTo>
                      <a:pt x="1890" y="141"/>
                    </a:lnTo>
                    <a:lnTo>
                      <a:pt x="1859" y="162"/>
                    </a:lnTo>
                    <a:lnTo>
                      <a:pt x="1832" y="189"/>
                    </a:lnTo>
                    <a:lnTo>
                      <a:pt x="1830" y="189"/>
                    </a:lnTo>
                    <a:lnTo>
                      <a:pt x="1771" y="200"/>
                    </a:lnTo>
                    <a:lnTo>
                      <a:pt x="1713" y="217"/>
                    </a:lnTo>
                    <a:lnTo>
                      <a:pt x="1659" y="238"/>
                    </a:lnTo>
                    <a:lnTo>
                      <a:pt x="1607" y="265"/>
                    </a:lnTo>
                    <a:lnTo>
                      <a:pt x="1560" y="296"/>
                    </a:lnTo>
                    <a:lnTo>
                      <a:pt x="1517" y="334"/>
                    </a:lnTo>
                    <a:lnTo>
                      <a:pt x="1477" y="377"/>
                    </a:lnTo>
                    <a:lnTo>
                      <a:pt x="1444" y="425"/>
                    </a:lnTo>
                    <a:lnTo>
                      <a:pt x="1416" y="481"/>
                    </a:lnTo>
                    <a:lnTo>
                      <a:pt x="1411" y="489"/>
                    </a:lnTo>
                    <a:lnTo>
                      <a:pt x="1401" y="456"/>
                    </a:lnTo>
                    <a:lnTo>
                      <a:pt x="1384" y="423"/>
                    </a:lnTo>
                    <a:lnTo>
                      <a:pt x="1363" y="395"/>
                    </a:lnTo>
                    <a:lnTo>
                      <a:pt x="1337" y="372"/>
                    </a:lnTo>
                    <a:lnTo>
                      <a:pt x="1304" y="354"/>
                    </a:lnTo>
                    <a:lnTo>
                      <a:pt x="1300" y="354"/>
                    </a:lnTo>
                    <a:lnTo>
                      <a:pt x="1297" y="354"/>
                    </a:lnTo>
                    <a:lnTo>
                      <a:pt x="1294" y="357"/>
                    </a:lnTo>
                    <a:lnTo>
                      <a:pt x="1292" y="360"/>
                    </a:lnTo>
                    <a:lnTo>
                      <a:pt x="1290" y="364"/>
                    </a:lnTo>
                    <a:lnTo>
                      <a:pt x="1290" y="367"/>
                    </a:lnTo>
                    <a:lnTo>
                      <a:pt x="1292" y="372"/>
                    </a:lnTo>
                    <a:lnTo>
                      <a:pt x="1294" y="375"/>
                    </a:lnTo>
                    <a:lnTo>
                      <a:pt x="1299" y="377"/>
                    </a:lnTo>
                    <a:lnTo>
                      <a:pt x="1325" y="394"/>
                    </a:lnTo>
                    <a:lnTo>
                      <a:pt x="1346" y="415"/>
                    </a:lnTo>
                    <a:lnTo>
                      <a:pt x="1366" y="443"/>
                    </a:lnTo>
                    <a:lnTo>
                      <a:pt x="1381" y="473"/>
                    </a:lnTo>
                    <a:lnTo>
                      <a:pt x="1389" y="506"/>
                    </a:lnTo>
                    <a:lnTo>
                      <a:pt x="1394" y="539"/>
                    </a:lnTo>
                    <a:lnTo>
                      <a:pt x="1381" y="603"/>
                    </a:lnTo>
                    <a:lnTo>
                      <a:pt x="1378" y="668"/>
                    </a:lnTo>
                    <a:lnTo>
                      <a:pt x="1383" y="734"/>
                    </a:lnTo>
                    <a:lnTo>
                      <a:pt x="1394" y="798"/>
                    </a:lnTo>
                    <a:lnTo>
                      <a:pt x="1414" y="861"/>
                    </a:lnTo>
                    <a:lnTo>
                      <a:pt x="1373" y="830"/>
                    </a:lnTo>
                    <a:lnTo>
                      <a:pt x="1325" y="803"/>
                    </a:lnTo>
                    <a:lnTo>
                      <a:pt x="1272" y="783"/>
                    </a:lnTo>
                    <a:lnTo>
                      <a:pt x="1267" y="782"/>
                    </a:lnTo>
                    <a:lnTo>
                      <a:pt x="1264" y="783"/>
                    </a:lnTo>
                    <a:lnTo>
                      <a:pt x="1261" y="785"/>
                    </a:lnTo>
                    <a:lnTo>
                      <a:pt x="1259" y="788"/>
                    </a:lnTo>
                    <a:lnTo>
                      <a:pt x="1257" y="793"/>
                    </a:lnTo>
                    <a:lnTo>
                      <a:pt x="1257" y="797"/>
                    </a:lnTo>
                    <a:lnTo>
                      <a:pt x="1259" y="802"/>
                    </a:lnTo>
                    <a:lnTo>
                      <a:pt x="1262" y="805"/>
                    </a:lnTo>
                    <a:lnTo>
                      <a:pt x="1266" y="807"/>
                    </a:lnTo>
                    <a:lnTo>
                      <a:pt x="1308" y="823"/>
                    </a:lnTo>
                    <a:lnTo>
                      <a:pt x="1348" y="843"/>
                    </a:lnTo>
                    <a:lnTo>
                      <a:pt x="1384" y="868"/>
                    </a:lnTo>
                    <a:lnTo>
                      <a:pt x="1414" y="896"/>
                    </a:lnTo>
                    <a:lnTo>
                      <a:pt x="1441" y="929"/>
                    </a:lnTo>
                    <a:lnTo>
                      <a:pt x="1462" y="967"/>
                    </a:lnTo>
                    <a:lnTo>
                      <a:pt x="1475" y="1008"/>
                    </a:lnTo>
                    <a:lnTo>
                      <a:pt x="1484" y="1054"/>
                    </a:lnTo>
                    <a:lnTo>
                      <a:pt x="1484" y="1101"/>
                    </a:lnTo>
                    <a:lnTo>
                      <a:pt x="1479" y="1149"/>
                    </a:lnTo>
                    <a:lnTo>
                      <a:pt x="1465" y="1193"/>
                    </a:lnTo>
                    <a:lnTo>
                      <a:pt x="1441" y="1211"/>
                    </a:lnTo>
                    <a:lnTo>
                      <a:pt x="1419" y="1233"/>
                    </a:lnTo>
                    <a:lnTo>
                      <a:pt x="1403" y="1259"/>
                    </a:lnTo>
                    <a:lnTo>
                      <a:pt x="1366" y="1263"/>
                    </a:lnTo>
                    <a:lnTo>
                      <a:pt x="1330" y="1259"/>
                    </a:lnTo>
                    <a:lnTo>
                      <a:pt x="1294" y="1251"/>
                    </a:lnTo>
                    <a:lnTo>
                      <a:pt x="1259" y="1238"/>
                    </a:lnTo>
                    <a:lnTo>
                      <a:pt x="1228" y="1220"/>
                    </a:lnTo>
                    <a:lnTo>
                      <a:pt x="1201" y="1195"/>
                    </a:lnTo>
                    <a:lnTo>
                      <a:pt x="1181" y="1165"/>
                    </a:lnTo>
                    <a:lnTo>
                      <a:pt x="1166" y="1132"/>
                    </a:lnTo>
                    <a:lnTo>
                      <a:pt x="1158" y="1092"/>
                    </a:lnTo>
                    <a:lnTo>
                      <a:pt x="1158" y="1056"/>
                    </a:lnTo>
                    <a:lnTo>
                      <a:pt x="1168" y="1023"/>
                    </a:lnTo>
                    <a:lnTo>
                      <a:pt x="1185" y="993"/>
                    </a:lnTo>
                    <a:lnTo>
                      <a:pt x="1206" y="967"/>
                    </a:lnTo>
                    <a:lnTo>
                      <a:pt x="1234" y="947"/>
                    </a:lnTo>
                    <a:lnTo>
                      <a:pt x="1266" y="930"/>
                    </a:lnTo>
                    <a:lnTo>
                      <a:pt x="1300" y="921"/>
                    </a:lnTo>
                    <a:lnTo>
                      <a:pt x="1304" y="919"/>
                    </a:lnTo>
                    <a:lnTo>
                      <a:pt x="1307" y="917"/>
                    </a:lnTo>
                    <a:lnTo>
                      <a:pt x="1308" y="914"/>
                    </a:lnTo>
                    <a:lnTo>
                      <a:pt x="1308" y="909"/>
                    </a:lnTo>
                    <a:lnTo>
                      <a:pt x="1307" y="906"/>
                    </a:lnTo>
                    <a:lnTo>
                      <a:pt x="1305" y="902"/>
                    </a:lnTo>
                    <a:lnTo>
                      <a:pt x="1302" y="899"/>
                    </a:lnTo>
                    <a:lnTo>
                      <a:pt x="1299" y="897"/>
                    </a:lnTo>
                    <a:lnTo>
                      <a:pt x="1294" y="897"/>
                    </a:lnTo>
                    <a:lnTo>
                      <a:pt x="1252" y="909"/>
                    </a:lnTo>
                    <a:lnTo>
                      <a:pt x="1218" y="929"/>
                    </a:lnTo>
                    <a:lnTo>
                      <a:pt x="1186" y="954"/>
                    </a:lnTo>
                    <a:lnTo>
                      <a:pt x="1163" y="983"/>
                    </a:lnTo>
                    <a:lnTo>
                      <a:pt x="1143" y="952"/>
                    </a:lnTo>
                    <a:lnTo>
                      <a:pt x="1128" y="919"/>
                    </a:lnTo>
                    <a:lnTo>
                      <a:pt x="1120" y="888"/>
                    </a:lnTo>
                    <a:lnTo>
                      <a:pt x="1120" y="854"/>
                    </a:lnTo>
                    <a:lnTo>
                      <a:pt x="1128" y="825"/>
                    </a:lnTo>
                    <a:lnTo>
                      <a:pt x="1145" y="793"/>
                    </a:lnTo>
                    <a:lnTo>
                      <a:pt x="1171" y="765"/>
                    </a:lnTo>
                    <a:lnTo>
                      <a:pt x="1203" y="742"/>
                    </a:lnTo>
                    <a:lnTo>
                      <a:pt x="1236" y="722"/>
                    </a:lnTo>
                    <a:lnTo>
                      <a:pt x="1272" y="709"/>
                    </a:lnTo>
                    <a:lnTo>
                      <a:pt x="1277" y="706"/>
                    </a:lnTo>
                    <a:lnTo>
                      <a:pt x="1279" y="702"/>
                    </a:lnTo>
                    <a:lnTo>
                      <a:pt x="1280" y="699"/>
                    </a:lnTo>
                    <a:lnTo>
                      <a:pt x="1280" y="694"/>
                    </a:lnTo>
                    <a:lnTo>
                      <a:pt x="1279" y="691"/>
                    </a:lnTo>
                    <a:lnTo>
                      <a:pt x="1277" y="688"/>
                    </a:lnTo>
                    <a:lnTo>
                      <a:pt x="1274" y="686"/>
                    </a:lnTo>
                    <a:lnTo>
                      <a:pt x="1270" y="684"/>
                    </a:lnTo>
                    <a:lnTo>
                      <a:pt x="1266" y="684"/>
                    </a:lnTo>
                    <a:lnTo>
                      <a:pt x="1224" y="702"/>
                    </a:lnTo>
                    <a:lnTo>
                      <a:pt x="1185" y="724"/>
                    </a:lnTo>
                    <a:lnTo>
                      <a:pt x="1170" y="683"/>
                    </a:lnTo>
                    <a:lnTo>
                      <a:pt x="1158" y="638"/>
                    </a:lnTo>
                    <a:lnTo>
                      <a:pt x="1152" y="592"/>
                    </a:lnTo>
                    <a:lnTo>
                      <a:pt x="1150" y="547"/>
                    </a:lnTo>
                    <a:lnTo>
                      <a:pt x="1155" y="503"/>
                    </a:lnTo>
                    <a:lnTo>
                      <a:pt x="1165" y="460"/>
                    </a:lnTo>
                    <a:lnTo>
                      <a:pt x="1183" y="418"/>
                    </a:lnTo>
                    <a:lnTo>
                      <a:pt x="1208" y="380"/>
                    </a:lnTo>
                    <a:lnTo>
                      <a:pt x="1241" y="347"/>
                    </a:lnTo>
                    <a:lnTo>
                      <a:pt x="1244" y="344"/>
                    </a:lnTo>
                    <a:lnTo>
                      <a:pt x="1244" y="339"/>
                    </a:lnTo>
                    <a:lnTo>
                      <a:pt x="1244" y="336"/>
                    </a:lnTo>
                    <a:lnTo>
                      <a:pt x="1242" y="332"/>
                    </a:lnTo>
                    <a:lnTo>
                      <a:pt x="1239" y="329"/>
                    </a:lnTo>
                    <a:lnTo>
                      <a:pt x="1236" y="327"/>
                    </a:lnTo>
                    <a:lnTo>
                      <a:pt x="1232" y="327"/>
                    </a:lnTo>
                    <a:lnTo>
                      <a:pt x="1228" y="327"/>
                    </a:lnTo>
                    <a:lnTo>
                      <a:pt x="1224" y="329"/>
                    </a:lnTo>
                    <a:lnTo>
                      <a:pt x="1191" y="362"/>
                    </a:lnTo>
                    <a:lnTo>
                      <a:pt x="1166" y="398"/>
                    </a:lnTo>
                    <a:lnTo>
                      <a:pt x="1147" y="438"/>
                    </a:lnTo>
                    <a:lnTo>
                      <a:pt x="1135" y="479"/>
                    </a:lnTo>
                    <a:lnTo>
                      <a:pt x="1128" y="522"/>
                    </a:lnTo>
                    <a:lnTo>
                      <a:pt x="1127" y="567"/>
                    </a:lnTo>
                    <a:lnTo>
                      <a:pt x="1130" y="612"/>
                    </a:lnTo>
                    <a:lnTo>
                      <a:pt x="1138" y="655"/>
                    </a:lnTo>
                    <a:lnTo>
                      <a:pt x="1150" y="698"/>
                    </a:lnTo>
                    <a:lnTo>
                      <a:pt x="1165" y="739"/>
                    </a:lnTo>
                    <a:lnTo>
                      <a:pt x="1145" y="755"/>
                    </a:lnTo>
                    <a:lnTo>
                      <a:pt x="1128" y="775"/>
                    </a:lnTo>
                    <a:lnTo>
                      <a:pt x="1109" y="803"/>
                    </a:lnTo>
                    <a:lnTo>
                      <a:pt x="1097" y="831"/>
                    </a:lnTo>
                    <a:lnTo>
                      <a:pt x="1059" y="808"/>
                    </a:lnTo>
                    <a:lnTo>
                      <a:pt x="1018" y="793"/>
                    </a:lnTo>
                    <a:lnTo>
                      <a:pt x="975" y="785"/>
                    </a:lnTo>
                    <a:lnTo>
                      <a:pt x="933" y="785"/>
                    </a:lnTo>
                    <a:lnTo>
                      <a:pt x="891" y="792"/>
                    </a:lnTo>
                    <a:lnTo>
                      <a:pt x="851" y="805"/>
                    </a:lnTo>
                    <a:lnTo>
                      <a:pt x="811" y="825"/>
                    </a:lnTo>
                    <a:lnTo>
                      <a:pt x="777" y="851"/>
                    </a:lnTo>
                    <a:lnTo>
                      <a:pt x="744" y="884"/>
                    </a:lnTo>
                    <a:lnTo>
                      <a:pt x="719" y="919"/>
                    </a:lnTo>
                    <a:lnTo>
                      <a:pt x="702" y="957"/>
                    </a:lnTo>
                    <a:lnTo>
                      <a:pt x="692" y="997"/>
                    </a:lnTo>
                    <a:lnTo>
                      <a:pt x="691" y="1038"/>
                    </a:lnTo>
                    <a:lnTo>
                      <a:pt x="691" y="1038"/>
                    </a:lnTo>
                    <a:lnTo>
                      <a:pt x="677" y="1069"/>
                    </a:lnTo>
                    <a:lnTo>
                      <a:pt x="661" y="1099"/>
                    </a:lnTo>
                    <a:lnTo>
                      <a:pt x="641" y="1125"/>
                    </a:lnTo>
                    <a:lnTo>
                      <a:pt x="616" y="1149"/>
                    </a:lnTo>
                    <a:lnTo>
                      <a:pt x="590" y="1167"/>
                    </a:lnTo>
                    <a:lnTo>
                      <a:pt x="560" y="1178"/>
                    </a:lnTo>
                    <a:lnTo>
                      <a:pt x="527" y="1185"/>
                    </a:lnTo>
                    <a:lnTo>
                      <a:pt x="492" y="1183"/>
                    </a:lnTo>
                    <a:lnTo>
                      <a:pt x="458" y="1175"/>
                    </a:lnTo>
                    <a:lnTo>
                      <a:pt x="426" y="1160"/>
                    </a:lnTo>
                    <a:lnTo>
                      <a:pt x="398" y="1139"/>
                    </a:lnTo>
                    <a:lnTo>
                      <a:pt x="377" y="1112"/>
                    </a:lnTo>
                    <a:lnTo>
                      <a:pt x="359" y="1084"/>
                    </a:lnTo>
                    <a:lnTo>
                      <a:pt x="347" y="1051"/>
                    </a:lnTo>
                    <a:lnTo>
                      <a:pt x="342" y="1016"/>
                    </a:lnTo>
                    <a:lnTo>
                      <a:pt x="344" y="982"/>
                    </a:lnTo>
                    <a:lnTo>
                      <a:pt x="344" y="977"/>
                    </a:lnTo>
                    <a:lnTo>
                      <a:pt x="342" y="973"/>
                    </a:lnTo>
                    <a:lnTo>
                      <a:pt x="340" y="970"/>
                    </a:lnTo>
                    <a:lnTo>
                      <a:pt x="337" y="968"/>
                    </a:lnTo>
                    <a:lnTo>
                      <a:pt x="332" y="967"/>
                    </a:lnTo>
                    <a:lnTo>
                      <a:pt x="329" y="967"/>
                    </a:lnTo>
                    <a:lnTo>
                      <a:pt x="326" y="968"/>
                    </a:lnTo>
                    <a:lnTo>
                      <a:pt x="322" y="972"/>
                    </a:lnTo>
                    <a:lnTo>
                      <a:pt x="321" y="975"/>
                    </a:lnTo>
                    <a:lnTo>
                      <a:pt x="319" y="1016"/>
                    </a:lnTo>
                    <a:lnTo>
                      <a:pt x="324" y="1053"/>
                    </a:lnTo>
                    <a:lnTo>
                      <a:pt x="335" y="1089"/>
                    </a:lnTo>
                    <a:lnTo>
                      <a:pt x="352" y="1120"/>
                    </a:lnTo>
                    <a:lnTo>
                      <a:pt x="326" y="1117"/>
                    </a:lnTo>
                    <a:lnTo>
                      <a:pt x="297" y="1119"/>
                    </a:lnTo>
                    <a:lnTo>
                      <a:pt x="271" y="1125"/>
                    </a:lnTo>
                    <a:lnTo>
                      <a:pt x="245" y="1137"/>
                    </a:lnTo>
                    <a:lnTo>
                      <a:pt x="223" y="1154"/>
                    </a:lnTo>
                    <a:lnTo>
                      <a:pt x="220" y="1157"/>
                    </a:lnTo>
                    <a:lnTo>
                      <a:pt x="218" y="1160"/>
                    </a:lnTo>
                    <a:lnTo>
                      <a:pt x="220" y="1165"/>
                    </a:lnTo>
                    <a:lnTo>
                      <a:pt x="221" y="1168"/>
                    </a:lnTo>
                    <a:lnTo>
                      <a:pt x="223" y="1170"/>
                    </a:lnTo>
                    <a:lnTo>
                      <a:pt x="228" y="1172"/>
                    </a:lnTo>
                    <a:lnTo>
                      <a:pt x="231" y="1173"/>
                    </a:lnTo>
                    <a:lnTo>
                      <a:pt x="235" y="1172"/>
                    </a:lnTo>
                    <a:lnTo>
                      <a:pt x="240" y="1170"/>
                    </a:lnTo>
                    <a:lnTo>
                      <a:pt x="263" y="1154"/>
                    </a:lnTo>
                    <a:lnTo>
                      <a:pt x="291" y="1145"/>
                    </a:lnTo>
                    <a:lnTo>
                      <a:pt x="319" y="1142"/>
                    </a:lnTo>
                    <a:lnTo>
                      <a:pt x="349" y="1144"/>
                    </a:lnTo>
                    <a:lnTo>
                      <a:pt x="375" y="1150"/>
                    </a:lnTo>
                    <a:lnTo>
                      <a:pt x="378" y="1150"/>
                    </a:lnTo>
                    <a:lnTo>
                      <a:pt x="410" y="1175"/>
                    </a:lnTo>
                    <a:lnTo>
                      <a:pt x="445" y="1195"/>
                    </a:lnTo>
                    <a:lnTo>
                      <a:pt x="486" y="1208"/>
                    </a:lnTo>
                    <a:lnTo>
                      <a:pt x="524" y="1211"/>
                    </a:lnTo>
                    <a:lnTo>
                      <a:pt x="560" y="1206"/>
                    </a:lnTo>
                    <a:lnTo>
                      <a:pt x="595" y="1193"/>
                    </a:lnTo>
                    <a:lnTo>
                      <a:pt x="626" y="1173"/>
                    </a:lnTo>
                    <a:lnTo>
                      <a:pt x="653" y="1147"/>
                    </a:lnTo>
                    <a:lnTo>
                      <a:pt x="677" y="1117"/>
                    </a:lnTo>
                    <a:lnTo>
                      <a:pt x="697" y="1084"/>
                    </a:lnTo>
                    <a:lnTo>
                      <a:pt x="710" y="1132"/>
                    </a:lnTo>
                    <a:lnTo>
                      <a:pt x="734" y="1178"/>
                    </a:lnTo>
                    <a:lnTo>
                      <a:pt x="763" y="1218"/>
                    </a:lnTo>
                    <a:lnTo>
                      <a:pt x="767" y="1221"/>
                    </a:lnTo>
                    <a:lnTo>
                      <a:pt x="772" y="1223"/>
                    </a:lnTo>
                    <a:lnTo>
                      <a:pt x="775" y="1221"/>
                    </a:lnTo>
                    <a:lnTo>
                      <a:pt x="778" y="1220"/>
                    </a:lnTo>
                    <a:lnTo>
                      <a:pt x="782" y="1218"/>
                    </a:lnTo>
                    <a:lnTo>
                      <a:pt x="783" y="1213"/>
                    </a:lnTo>
                    <a:lnTo>
                      <a:pt x="783" y="1210"/>
                    </a:lnTo>
                    <a:lnTo>
                      <a:pt x="783" y="1205"/>
                    </a:lnTo>
                    <a:lnTo>
                      <a:pt x="780" y="1201"/>
                    </a:lnTo>
                    <a:lnTo>
                      <a:pt x="753" y="1165"/>
                    </a:lnTo>
                    <a:lnTo>
                      <a:pt x="734" y="1125"/>
                    </a:lnTo>
                    <a:lnTo>
                      <a:pt x="720" y="1082"/>
                    </a:lnTo>
                    <a:lnTo>
                      <a:pt x="715" y="1040"/>
                    </a:lnTo>
                    <a:lnTo>
                      <a:pt x="719" y="997"/>
                    </a:lnTo>
                    <a:lnTo>
                      <a:pt x="732" y="954"/>
                    </a:lnTo>
                    <a:lnTo>
                      <a:pt x="752" y="912"/>
                    </a:lnTo>
                    <a:lnTo>
                      <a:pt x="777" y="881"/>
                    </a:lnTo>
                    <a:lnTo>
                      <a:pt x="806" y="854"/>
                    </a:lnTo>
                    <a:lnTo>
                      <a:pt x="838" y="835"/>
                    </a:lnTo>
                    <a:lnTo>
                      <a:pt x="874" y="820"/>
                    </a:lnTo>
                    <a:lnTo>
                      <a:pt x="912" y="812"/>
                    </a:lnTo>
                    <a:lnTo>
                      <a:pt x="950" y="808"/>
                    </a:lnTo>
                    <a:lnTo>
                      <a:pt x="988" y="812"/>
                    </a:lnTo>
                    <a:lnTo>
                      <a:pt x="1026" y="821"/>
                    </a:lnTo>
                    <a:lnTo>
                      <a:pt x="1061" y="836"/>
                    </a:lnTo>
                    <a:lnTo>
                      <a:pt x="1094" y="858"/>
                    </a:lnTo>
                    <a:lnTo>
                      <a:pt x="1097" y="897"/>
                    </a:lnTo>
                    <a:lnTo>
                      <a:pt x="1109" y="935"/>
                    </a:lnTo>
                    <a:lnTo>
                      <a:pt x="1127" y="972"/>
                    </a:lnTo>
                    <a:lnTo>
                      <a:pt x="1150" y="1006"/>
                    </a:lnTo>
                    <a:lnTo>
                      <a:pt x="1140" y="1038"/>
                    </a:lnTo>
                    <a:lnTo>
                      <a:pt x="1135" y="1074"/>
                    </a:lnTo>
                    <a:lnTo>
                      <a:pt x="1135" y="1111"/>
                    </a:lnTo>
                    <a:lnTo>
                      <a:pt x="1143" y="1147"/>
                    </a:lnTo>
                    <a:lnTo>
                      <a:pt x="1156" y="1178"/>
                    </a:lnTo>
                    <a:lnTo>
                      <a:pt x="1176" y="1206"/>
                    </a:lnTo>
                    <a:lnTo>
                      <a:pt x="1178" y="1210"/>
                    </a:lnTo>
                    <a:lnTo>
                      <a:pt x="1180" y="1213"/>
                    </a:lnTo>
                    <a:lnTo>
                      <a:pt x="1188" y="1220"/>
                    </a:lnTo>
                    <a:lnTo>
                      <a:pt x="1196" y="1228"/>
                    </a:lnTo>
                    <a:lnTo>
                      <a:pt x="1221" y="1246"/>
                    </a:lnTo>
                    <a:lnTo>
                      <a:pt x="1249" y="1263"/>
                    </a:lnTo>
                    <a:lnTo>
                      <a:pt x="1214" y="1279"/>
                    </a:lnTo>
                    <a:lnTo>
                      <a:pt x="1181" y="1302"/>
                    </a:lnTo>
                    <a:lnTo>
                      <a:pt x="1155" y="1327"/>
                    </a:lnTo>
                    <a:lnTo>
                      <a:pt x="1133" y="1358"/>
                    </a:lnTo>
                    <a:lnTo>
                      <a:pt x="1102" y="1317"/>
                    </a:lnTo>
                    <a:lnTo>
                      <a:pt x="1079" y="1272"/>
                    </a:lnTo>
                    <a:lnTo>
                      <a:pt x="1064" y="1226"/>
                    </a:lnTo>
                    <a:lnTo>
                      <a:pt x="1057" y="1177"/>
                    </a:lnTo>
                    <a:lnTo>
                      <a:pt x="1059" y="1173"/>
                    </a:lnTo>
                    <a:lnTo>
                      <a:pt x="1059" y="1168"/>
                    </a:lnTo>
                    <a:lnTo>
                      <a:pt x="1057" y="1165"/>
                    </a:lnTo>
                    <a:lnTo>
                      <a:pt x="1057" y="1163"/>
                    </a:lnTo>
                    <a:lnTo>
                      <a:pt x="1062" y="1119"/>
                    </a:lnTo>
                    <a:lnTo>
                      <a:pt x="1077" y="1076"/>
                    </a:lnTo>
                    <a:lnTo>
                      <a:pt x="1102" y="1033"/>
                    </a:lnTo>
                    <a:lnTo>
                      <a:pt x="1104" y="1030"/>
                    </a:lnTo>
                    <a:lnTo>
                      <a:pt x="1104" y="1025"/>
                    </a:lnTo>
                    <a:lnTo>
                      <a:pt x="1102" y="1021"/>
                    </a:lnTo>
                    <a:lnTo>
                      <a:pt x="1100" y="1020"/>
                    </a:lnTo>
                    <a:lnTo>
                      <a:pt x="1095" y="1016"/>
                    </a:lnTo>
                    <a:lnTo>
                      <a:pt x="1092" y="1016"/>
                    </a:lnTo>
                    <a:lnTo>
                      <a:pt x="1087" y="1016"/>
                    </a:lnTo>
                    <a:lnTo>
                      <a:pt x="1084" y="1018"/>
                    </a:lnTo>
                    <a:lnTo>
                      <a:pt x="1081" y="1021"/>
                    </a:lnTo>
                    <a:lnTo>
                      <a:pt x="1059" y="1056"/>
                    </a:lnTo>
                    <a:lnTo>
                      <a:pt x="1044" y="1092"/>
                    </a:lnTo>
                    <a:lnTo>
                      <a:pt x="1036" y="1130"/>
                    </a:lnTo>
                    <a:lnTo>
                      <a:pt x="1014" y="1102"/>
                    </a:lnTo>
                    <a:lnTo>
                      <a:pt x="990" y="1078"/>
                    </a:lnTo>
                    <a:lnTo>
                      <a:pt x="988" y="1053"/>
                    </a:lnTo>
                    <a:lnTo>
                      <a:pt x="988" y="1025"/>
                    </a:lnTo>
                    <a:lnTo>
                      <a:pt x="991" y="997"/>
                    </a:lnTo>
                    <a:lnTo>
                      <a:pt x="996" y="968"/>
                    </a:lnTo>
                    <a:lnTo>
                      <a:pt x="1006" y="944"/>
                    </a:lnTo>
                    <a:lnTo>
                      <a:pt x="1019" y="922"/>
                    </a:lnTo>
                    <a:lnTo>
                      <a:pt x="1038" y="904"/>
                    </a:lnTo>
                    <a:lnTo>
                      <a:pt x="1041" y="901"/>
                    </a:lnTo>
                    <a:lnTo>
                      <a:pt x="1043" y="896"/>
                    </a:lnTo>
                    <a:lnTo>
                      <a:pt x="1043" y="892"/>
                    </a:lnTo>
                    <a:lnTo>
                      <a:pt x="1041" y="888"/>
                    </a:lnTo>
                    <a:lnTo>
                      <a:pt x="1039" y="884"/>
                    </a:lnTo>
                    <a:lnTo>
                      <a:pt x="1036" y="883"/>
                    </a:lnTo>
                    <a:lnTo>
                      <a:pt x="1033" y="881"/>
                    </a:lnTo>
                    <a:lnTo>
                      <a:pt x="1029" y="881"/>
                    </a:lnTo>
                    <a:lnTo>
                      <a:pt x="1024" y="883"/>
                    </a:lnTo>
                    <a:lnTo>
                      <a:pt x="1001" y="904"/>
                    </a:lnTo>
                    <a:lnTo>
                      <a:pt x="985" y="930"/>
                    </a:lnTo>
                    <a:lnTo>
                      <a:pt x="973" y="960"/>
                    </a:lnTo>
                    <a:lnTo>
                      <a:pt x="967" y="992"/>
                    </a:lnTo>
                    <a:lnTo>
                      <a:pt x="963" y="1025"/>
                    </a:lnTo>
                    <a:lnTo>
                      <a:pt x="963" y="1056"/>
                    </a:lnTo>
                    <a:lnTo>
                      <a:pt x="930" y="1033"/>
                    </a:lnTo>
                    <a:lnTo>
                      <a:pt x="894" y="1016"/>
                    </a:lnTo>
                    <a:lnTo>
                      <a:pt x="856" y="1008"/>
                    </a:lnTo>
                    <a:lnTo>
                      <a:pt x="816" y="1006"/>
                    </a:lnTo>
                    <a:lnTo>
                      <a:pt x="775" y="1016"/>
                    </a:lnTo>
                    <a:lnTo>
                      <a:pt x="772" y="1018"/>
                    </a:lnTo>
                    <a:lnTo>
                      <a:pt x="768" y="1021"/>
                    </a:lnTo>
                    <a:lnTo>
                      <a:pt x="767" y="1025"/>
                    </a:lnTo>
                    <a:lnTo>
                      <a:pt x="767" y="1030"/>
                    </a:lnTo>
                    <a:lnTo>
                      <a:pt x="768" y="1033"/>
                    </a:lnTo>
                    <a:lnTo>
                      <a:pt x="770" y="1036"/>
                    </a:lnTo>
                    <a:lnTo>
                      <a:pt x="773" y="1038"/>
                    </a:lnTo>
                    <a:lnTo>
                      <a:pt x="778" y="1040"/>
                    </a:lnTo>
                    <a:lnTo>
                      <a:pt x="782" y="1040"/>
                    </a:lnTo>
                    <a:lnTo>
                      <a:pt x="821" y="1031"/>
                    </a:lnTo>
                    <a:lnTo>
                      <a:pt x="857" y="1033"/>
                    </a:lnTo>
                    <a:lnTo>
                      <a:pt x="894" y="1043"/>
                    </a:lnTo>
                    <a:lnTo>
                      <a:pt x="927" y="1059"/>
                    </a:lnTo>
                    <a:lnTo>
                      <a:pt x="958" y="1082"/>
                    </a:lnTo>
                    <a:lnTo>
                      <a:pt x="986" y="1109"/>
                    </a:lnTo>
                    <a:lnTo>
                      <a:pt x="1011" y="1139"/>
                    </a:lnTo>
                    <a:lnTo>
                      <a:pt x="1033" y="1170"/>
                    </a:lnTo>
                    <a:lnTo>
                      <a:pt x="1038" y="1225"/>
                    </a:lnTo>
                    <a:lnTo>
                      <a:pt x="1054" y="1277"/>
                    </a:lnTo>
                    <a:lnTo>
                      <a:pt x="1081" y="1329"/>
                    </a:lnTo>
                    <a:lnTo>
                      <a:pt x="1115" y="1375"/>
                    </a:lnTo>
                    <a:lnTo>
                      <a:pt x="1082" y="1388"/>
                    </a:lnTo>
                    <a:lnTo>
                      <a:pt x="1051" y="1405"/>
                    </a:lnTo>
                    <a:lnTo>
                      <a:pt x="1024" y="1424"/>
                    </a:lnTo>
                    <a:lnTo>
                      <a:pt x="1021" y="1428"/>
                    </a:lnTo>
                    <a:lnTo>
                      <a:pt x="980" y="1416"/>
                    </a:lnTo>
                    <a:lnTo>
                      <a:pt x="942" y="1396"/>
                    </a:lnTo>
                    <a:lnTo>
                      <a:pt x="907" y="1372"/>
                    </a:lnTo>
                    <a:lnTo>
                      <a:pt x="876" y="1340"/>
                    </a:lnTo>
                    <a:lnTo>
                      <a:pt x="849" y="1306"/>
                    </a:lnTo>
                    <a:lnTo>
                      <a:pt x="829" y="1269"/>
                    </a:lnTo>
                    <a:lnTo>
                      <a:pt x="826" y="1264"/>
                    </a:lnTo>
                    <a:lnTo>
                      <a:pt x="823" y="1263"/>
                    </a:lnTo>
                    <a:lnTo>
                      <a:pt x="820" y="1263"/>
                    </a:lnTo>
                    <a:lnTo>
                      <a:pt x="815" y="1263"/>
                    </a:lnTo>
                    <a:lnTo>
                      <a:pt x="811" y="1266"/>
                    </a:lnTo>
                    <a:lnTo>
                      <a:pt x="808" y="1268"/>
                    </a:lnTo>
                    <a:lnTo>
                      <a:pt x="806" y="1272"/>
                    </a:lnTo>
                    <a:lnTo>
                      <a:pt x="806" y="1276"/>
                    </a:lnTo>
                    <a:lnTo>
                      <a:pt x="808" y="1281"/>
                    </a:lnTo>
                    <a:lnTo>
                      <a:pt x="829" y="1319"/>
                    </a:lnTo>
                    <a:lnTo>
                      <a:pt x="856" y="1355"/>
                    </a:lnTo>
                    <a:lnTo>
                      <a:pt x="887" y="1386"/>
                    </a:lnTo>
                    <a:lnTo>
                      <a:pt x="922" y="1413"/>
                    </a:lnTo>
                    <a:lnTo>
                      <a:pt x="962" y="1433"/>
                    </a:lnTo>
                    <a:lnTo>
                      <a:pt x="1003" y="1448"/>
                    </a:lnTo>
                    <a:lnTo>
                      <a:pt x="985" y="1476"/>
                    </a:lnTo>
                    <a:lnTo>
                      <a:pt x="935" y="1489"/>
                    </a:lnTo>
                    <a:lnTo>
                      <a:pt x="891" y="1494"/>
                    </a:lnTo>
                    <a:lnTo>
                      <a:pt x="851" y="1492"/>
                    </a:lnTo>
                    <a:lnTo>
                      <a:pt x="813" y="1487"/>
                    </a:lnTo>
                    <a:lnTo>
                      <a:pt x="782" y="1479"/>
                    </a:lnTo>
                    <a:lnTo>
                      <a:pt x="752" y="1466"/>
                    </a:lnTo>
                    <a:lnTo>
                      <a:pt x="727" y="1451"/>
                    </a:lnTo>
                    <a:lnTo>
                      <a:pt x="706" y="1433"/>
                    </a:lnTo>
                    <a:lnTo>
                      <a:pt x="687" y="1415"/>
                    </a:lnTo>
                    <a:lnTo>
                      <a:pt x="671" y="1396"/>
                    </a:lnTo>
                    <a:lnTo>
                      <a:pt x="659" y="1380"/>
                    </a:lnTo>
                    <a:lnTo>
                      <a:pt x="649" y="1363"/>
                    </a:lnTo>
                    <a:lnTo>
                      <a:pt x="641" y="1350"/>
                    </a:lnTo>
                    <a:lnTo>
                      <a:pt x="636" y="1339"/>
                    </a:lnTo>
                    <a:lnTo>
                      <a:pt x="633" y="1332"/>
                    </a:lnTo>
                    <a:lnTo>
                      <a:pt x="633" y="1329"/>
                    </a:lnTo>
                    <a:lnTo>
                      <a:pt x="633" y="1330"/>
                    </a:lnTo>
                    <a:lnTo>
                      <a:pt x="633" y="1334"/>
                    </a:lnTo>
                    <a:lnTo>
                      <a:pt x="623" y="1299"/>
                    </a:lnTo>
                    <a:lnTo>
                      <a:pt x="620" y="1263"/>
                    </a:lnTo>
                    <a:lnTo>
                      <a:pt x="620" y="1259"/>
                    </a:lnTo>
                    <a:lnTo>
                      <a:pt x="616" y="1254"/>
                    </a:lnTo>
                    <a:lnTo>
                      <a:pt x="613" y="1253"/>
                    </a:lnTo>
                    <a:lnTo>
                      <a:pt x="610" y="1251"/>
                    </a:lnTo>
                    <a:lnTo>
                      <a:pt x="606" y="1251"/>
                    </a:lnTo>
                    <a:lnTo>
                      <a:pt x="601" y="1253"/>
                    </a:lnTo>
                    <a:lnTo>
                      <a:pt x="598" y="1254"/>
                    </a:lnTo>
                    <a:lnTo>
                      <a:pt x="596" y="1259"/>
                    </a:lnTo>
                    <a:lnTo>
                      <a:pt x="595" y="1263"/>
                    </a:lnTo>
                    <a:lnTo>
                      <a:pt x="598" y="1301"/>
                    </a:lnTo>
                    <a:lnTo>
                      <a:pt x="608" y="1337"/>
                    </a:lnTo>
                    <a:lnTo>
                      <a:pt x="623" y="1372"/>
                    </a:lnTo>
                    <a:lnTo>
                      <a:pt x="615" y="1386"/>
                    </a:lnTo>
                    <a:lnTo>
                      <a:pt x="601" y="1403"/>
                    </a:lnTo>
                    <a:lnTo>
                      <a:pt x="585" y="1418"/>
                    </a:lnTo>
                    <a:lnTo>
                      <a:pt x="563" y="1433"/>
                    </a:lnTo>
                    <a:lnTo>
                      <a:pt x="535" y="1446"/>
                    </a:lnTo>
                    <a:lnTo>
                      <a:pt x="502" y="1458"/>
                    </a:lnTo>
                    <a:lnTo>
                      <a:pt x="459" y="1466"/>
                    </a:lnTo>
                    <a:lnTo>
                      <a:pt x="410" y="1471"/>
                    </a:lnTo>
                    <a:lnTo>
                      <a:pt x="364" y="1471"/>
                    </a:lnTo>
                    <a:lnTo>
                      <a:pt x="321" y="1464"/>
                    </a:lnTo>
                    <a:lnTo>
                      <a:pt x="283" y="1454"/>
                    </a:lnTo>
                    <a:lnTo>
                      <a:pt x="250" y="1439"/>
                    </a:lnTo>
                    <a:lnTo>
                      <a:pt x="220" y="1421"/>
                    </a:lnTo>
                    <a:lnTo>
                      <a:pt x="195" y="1401"/>
                    </a:lnTo>
                    <a:lnTo>
                      <a:pt x="175" y="1380"/>
                    </a:lnTo>
                    <a:lnTo>
                      <a:pt x="157" y="1358"/>
                    </a:lnTo>
                    <a:lnTo>
                      <a:pt x="144" y="1339"/>
                    </a:lnTo>
                    <a:lnTo>
                      <a:pt x="132" y="1319"/>
                    </a:lnTo>
                    <a:lnTo>
                      <a:pt x="124" y="1304"/>
                    </a:lnTo>
                    <a:lnTo>
                      <a:pt x="119" y="1291"/>
                    </a:lnTo>
                    <a:lnTo>
                      <a:pt x="162" y="1306"/>
                    </a:lnTo>
                    <a:lnTo>
                      <a:pt x="207" y="1314"/>
                    </a:lnTo>
                    <a:lnTo>
                      <a:pt x="251" y="1315"/>
                    </a:lnTo>
                    <a:lnTo>
                      <a:pt x="296" y="1309"/>
                    </a:lnTo>
                    <a:lnTo>
                      <a:pt x="340" y="1296"/>
                    </a:lnTo>
                    <a:lnTo>
                      <a:pt x="385" y="1274"/>
                    </a:lnTo>
                    <a:lnTo>
                      <a:pt x="388" y="1271"/>
                    </a:lnTo>
                    <a:lnTo>
                      <a:pt x="390" y="1268"/>
                    </a:lnTo>
                    <a:lnTo>
                      <a:pt x="390" y="1263"/>
                    </a:lnTo>
                    <a:lnTo>
                      <a:pt x="390" y="1259"/>
                    </a:lnTo>
                    <a:lnTo>
                      <a:pt x="388" y="1256"/>
                    </a:lnTo>
                    <a:lnTo>
                      <a:pt x="385" y="1253"/>
                    </a:lnTo>
                    <a:lnTo>
                      <a:pt x="382" y="1251"/>
                    </a:lnTo>
                    <a:lnTo>
                      <a:pt x="377" y="1251"/>
                    </a:lnTo>
                    <a:lnTo>
                      <a:pt x="373" y="1253"/>
                    </a:lnTo>
                    <a:lnTo>
                      <a:pt x="331" y="1274"/>
                    </a:lnTo>
                    <a:lnTo>
                      <a:pt x="288" y="1286"/>
                    </a:lnTo>
                    <a:lnTo>
                      <a:pt x="245" y="1291"/>
                    </a:lnTo>
                    <a:lnTo>
                      <a:pt x="203" y="1289"/>
                    </a:lnTo>
                    <a:lnTo>
                      <a:pt x="160" y="1279"/>
                    </a:lnTo>
                    <a:lnTo>
                      <a:pt x="121" y="1264"/>
                    </a:lnTo>
                    <a:lnTo>
                      <a:pt x="81" y="1244"/>
                    </a:lnTo>
                    <a:lnTo>
                      <a:pt x="45" y="1218"/>
                    </a:lnTo>
                    <a:lnTo>
                      <a:pt x="25" y="1185"/>
                    </a:lnTo>
                    <a:lnTo>
                      <a:pt x="12" y="1150"/>
                    </a:lnTo>
                    <a:lnTo>
                      <a:pt x="5" y="1116"/>
                    </a:lnTo>
                    <a:lnTo>
                      <a:pt x="3" y="1084"/>
                    </a:lnTo>
                    <a:lnTo>
                      <a:pt x="5" y="1054"/>
                    </a:lnTo>
                    <a:lnTo>
                      <a:pt x="10" y="1030"/>
                    </a:lnTo>
                    <a:lnTo>
                      <a:pt x="15" y="1010"/>
                    </a:lnTo>
                    <a:lnTo>
                      <a:pt x="20" y="997"/>
                    </a:lnTo>
                    <a:lnTo>
                      <a:pt x="58" y="1036"/>
                    </a:lnTo>
                    <a:lnTo>
                      <a:pt x="103" y="1069"/>
                    </a:lnTo>
                    <a:lnTo>
                      <a:pt x="149" y="1097"/>
                    </a:lnTo>
                    <a:lnTo>
                      <a:pt x="154" y="1099"/>
                    </a:lnTo>
                    <a:lnTo>
                      <a:pt x="157" y="1099"/>
                    </a:lnTo>
                    <a:lnTo>
                      <a:pt x="160" y="1097"/>
                    </a:lnTo>
                    <a:lnTo>
                      <a:pt x="164" y="1094"/>
                    </a:lnTo>
                    <a:lnTo>
                      <a:pt x="165" y="1091"/>
                    </a:lnTo>
                    <a:lnTo>
                      <a:pt x="167" y="1087"/>
                    </a:lnTo>
                    <a:lnTo>
                      <a:pt x="167" y="1084"/>
                    </a:lnTo>
                    <a:lnTo>
                      <a:pt x="164" y="1079"/>
                    </a:lnTo>
                    <a:lnTo>
                      <a:pt x="160" y="1078"/>
                    </a:lnTo>
                    <a:lnTo>
                      <a:pt x="117" y="1051"/>
                    </a:lnTo>
                    <a:lnTo>
                      <a:pt x="76" y="1020"/>
                    </a:lnTo>
                    <a:lnTo>
                      <a:pt x="40" y="983"/>
                    </a:lnTo>
                    <a:lnTo>
                      <a:pt x="8" y="942"/>
                    </a:lnTo>
                    <a:lnTo>
                      <a:pt x="2" y="897"/>
                    </a:lnTo>
                    <a:lnTo>
                      <a:pt x="0" y="859"/>
                    </a:lnTo>
                    <a:lnTo>
                      <a:pt x="2" y="826"/>
                    </a:lnTo>
                    <a:lnTo>
                      <a:pt x="7" y="798"/>
                    </a:lnTo>
                    <a:lnTo>
                      <a:pt x="13" y="775"/>
                    </a:lnTo>
                    <a:lnTo>
                      <a:pt x="22" y="757"/>
                    </a:lnTo>
                    <a:lnTo>
                      <a:pt x="30" y="744"/>
                    </a:lnTo>
                    <a:lnTo>
                      <a:pt x="35" y="734"/>
                    </a:lnTo>
                    <a:lnTo>
                      <a:pt x="48" y="774"/>
                    </a:lnTo>
                    <a:lnTo>
                      <a:pt x="66" y="812"/>
                    </a:lnTo>
                    <a:lnTo>
                      <a:pt x="88" y="846"/>
                    </a:lnTo>
                    <a:lnTo>
                      <a:pt x="116" y="879"/>
                    </a:lnTo>
                    <a:lnTo>
                      <a:pt x="147" y="907"/>
                    </a:lnTo>
                    <a:lnTo>
                      <a:pt x="185" y="932"/>
                    </a:lnTo>
                    <a:lnTo>
                      <a:pt x="190" y="932"/>
                    </a:lnTo>
                    <a:lnTo>
                      <a:pt x="195" y="932"/>
                    </a:lnTo>
                    <a:lnTo>
                      <a:pt x="198" y="930"/>
                    </a:lnTo>
                    <a:lnTo>
                      <a:pt x="202" y="929"/>
                    </a:lnTo>
                    <a:lnTo>
                      <a:pt x="203" y="926"/>
                    </a:lnTo>
                    <a:lnTo>
                      <a:pt x="203" y="921"/>
                    </a:lnTo>
                    <a:lnTo>
                      <a:pt x="203" y="917"/>
                    </a:lnTo>
                    <a:lnTo>
                      <a:pt x="202" y="914"/>
                    </a:lnTo>
                    <a:lnTo>
                      <a:pt x="198" y="911"/>
                    </a:lnTo>
                    <a:lnTo>
                      <a:pt x="159" y="884"/>
                    </a:lnTo>
                    <a:lnTo>
                      <a:pt x="126" y="854"/>
                    </a:lnTo>
                    <a:lnTo>
                      <a:pt x="99" y="821"/>
                    </a:lnTo>
                    <a:lnTo>
                      <a:pt x="79" y="783"/>
                    </a:lnTo>
                    <a:lnTo>
                      <a:pt x="63" y="744"/>
                    </a:lnTo>
                    <a:lnTo>
                      <a:pt x="53" y="702"/>
                    </a:lnTo>
                    <a:lnTo>
                      <a:pt x="48" y="660"/>
                    </a:lnTo>
                    <a:lnTo>
                      <a:pt x="61" y="617"/>
                    </a:lnTo>
                    <a:lnTo>
                      <a:pt x="81" y="580"/>
                    </a:lnTo>
                    <a:lnTo>
                      <a:pt x="104" y="550"/>
                    </a:lnTo>
                    <a:lnTo>
                      <a:pt x="127" y="524"/>
                    </a:lnTo>
                    <a:lnTo>
                      <a:pt x="152" y="503"/>
                    </a:lnTo>
                    <a:lnTo>
                      <a:pt x="177" y="486"/>
                    </a:lnTo>
                    <a:lnTo>
                      <a:pt x="197" y="474"/>
                    </a:lnTo>
                    <a:lnTo>
                      <a:pt x="213" y="466"/>
                    </a:lnTo>
                    <a:lnTo>
                      <a:pt x="220" y="514"/>
                    </a:lnTo>
                    <a:lnTo>
                      <a:pt x="235" y="559"/>
                    </a:lnTo>
                    <a:lnTo>
                      <a:pt x="258" y="602"/>
                    </a:lnTo>
                    <a:lnTo>
                      <a:pt x="261" y="605"/>
                    </a:lnTo>
                    <a:lnTo>
                      <a:pt x="264" y="607"/>
                    </a:lnTo>
                    <a:lnTo>
                      <a:pt x="268" y="607"/>
                    </a:lnTo>
                    <a:lnTo>
                      <a:pt x="273" y="605"/>
                    </a:lnTo>
                    <a:lnTo>
                      <a:pt x="276" y="603"/>
                    </a:lnTo>
                    <a:lnTo>
                      <a:pt x="279" y="600"/>
                    </a:lnTo>
                    <a:lnTo>
                      <a:pt x="281" y="597"/>
                    </a:lnTo>
                    <a:lnTo>
                      <a:pt x="281" y="593"/>
                    </a:lnTo>
                    <a:lnTo>
                      <a:pt x="278" y="588"/>
                    </a:lnTo>
                    <a:lnTo>
                      <a:pt x="258" y="550"/>
                    </a:lnTo>
                    <a:lnTo>
                      <a:pt x="245" y="511"/>
                    </a:lnTo>
                    <a:lnTo>
                      <a:pt x="236" y="470"/>
                    </a:lnTo>
                    <a:lnTo>
                      <a:pt x="235" y="425"/>
                    </a:lnTo>
                    <a:lnTo>
                      <a:pt x="253" y="382"/>
                    </a:lnTo>
                    <a:lnTo>
                      <a:pt x="274" y="347"/>
                    </a:lnTo>
                    <a:lnTo>
                      <a:pt x="297" y="318"/>
                    </a:lnTo>
                    <a:lnTo>
                      <a:pt x="324" y="294"/>
                    </a:lnTo>
                    <a:lnTo>
                      <a:pt x="350" y="276"/>
                    </a:lnTo>
                    <a:lnTo>
                      <a:pt x="377" y="263"/>
                    </a:lnTo>
                    <a:lnTo>
                      <a:pt x="403" y="253"/>
                    </a:lnTo>
                    <a:lnTo>
                      <a:pt x="426" y="247"/>
                    </a:lnTo>
                    <a:lnTo>
                      <a:pt x="448" y="243"/>
                    </a:lnTo>
                    <a:lnTo>
                      <a:pt x="466" y="242"/>
                    </a:lnTo>
                    <a:lnTo>
                      <a:pt x="479" y="242"/>
                    </a:lnTo>
                    <a:lnTo>
                      <a:pt x="464" y="303"/>
                    </a:lnTo>
                    <a:lnTo>
                      <a:pt x="456" y="365"/>
                    </a:lnTo>
                    <a:lnTo>
                      <a:pt x="454" y="425"/>
                    </a:lnTo>
                    <a:lnTo>
                      <a:pt x="456" y="430"/>
                    </a:lnTo>
                    <a:lnTo>
                      <a:pt x="458" y="433"/>
                    </a:lnTo>
                    <a:lnTo>
                      <a:pt x="461" y="435"/>
                    </a:lnTo>
                    <a:lnTo>
                      <a:pt x="464" y="436"/>
                    </a:lnTo>
                    <a:lnTo>
                      <a:pt x="469" y="436"/>
                    </a:lnTo>
                    <a:lnTo>
                      <a:pt x="473" y="435"/>
                    </a:lnTo>
                    <a:lnTo>
                      <a:pt x="476" y="433"/>
                    </a:lnTo>
                    <a:lnTo>
                      <a:pt x="478" y="430"/>
                    </a:lnTo>
                    <a:lnTo>
                      <a:pt x="479" y="425"/>
                    </a:lnTo>
                    <a:lnTo>
                      <a:pt x="479" y="382"/>
                    </a:lnTo>
                    <a:lnTo>
                      <a:pt x="484" y="337"/>
                    </a:lnTo>
                    <a:lnTo>
                      <a:pt x="491" y="293"/>
                    </a:lnTo>
                    <a:lnTo>
                      <a:pt x="502" y="248"/>
                    </a:lnTo>
                    <a:lnTo>
                      <a:pt x="519" y="207"/>
                    </a:lnTo>
                    <a:lnTo>
                      <a:pt x="562" y="164"/>
                    </a:lnTo>
                    <a:lnTo>
                      <a:pt x="606" y="131"/>
                    </a:lnTo>
                    <a:lnTo>
                      <a:pt x="649" y="106"/>
                    </a:lnTo>
                    <a:lnTo>
                      <a:pt x="692" y="90"/>
                    </a:lnTo>
                    <a:lnTo>
                      <a:pt x="734" y="80"/>
                    </a:lnTo>
                    <a:lnTo>
                      <a:pt x="775" y="75"/>
                    </a:lnTo>
                    <a:lnTo>
                      <a:pt x="811" y="75"/>
                    </a:lnTo>
                    <a:lnTo>
                      <a:pt x="848" y="80"/>
                    </a:lnTo>
                    <a:lnTo>
                      <a:pt x="879" y="86"/>
                    </a:lnTo>
                    <a:lnTo>
                      <a:pt x="907" y="93"/>
                    </a:lnTo>
                    <a:lnTo>
                      <a:pt x="930" y="101"/>
                    </a:lnTo>
                    <a:lnTo>
                      <a:pt x="948" y="109"/>
                    </a:lnTo>
                    <a:lnTo>
                      <a:pt x="932" y="149"/>
                    </a:lnTo>
                    <a:lnTo>
                      <a:pt x="920" y="187"/>
                    </a:lnTo>
                    <a:lnTo>
                      <a:pt x="919" y="192"/>
                    </a:lnTo>
                    <a:lnTo>
                      <a:pt x="920" y="195"/>
                    </a:lnTo>
                    <a:lnTo>
                      <a:pt x="924" y="199"/>
                    </a:lnTo>
                    <a:lnTo>
                      <a:pt x="927" y="200"/>
                    </a:lnTo>
                    <a:lnTo>
                      <a:pt x="930" y="202"/>
                    </a:lnTo>
                    <a:lnTo>
                      <a:pt x="933" y="202"/>
                    </a:lnTo>
                    <a:lnTo>
                      <a:pt x="938" y="200"/>
                    </a:lnTo>
                    <a:lnTo>
                      <a:pt x="942" y="199"/>
                    </a:lnTo>
                    <a:lnTo>
                      <a:pt x="943" y="194"/>
                    </a:lnTo>
                    <a:lnTo>
                      <a:pt x="955" y="157"/>
                    </a:lnTo>
                    <a:lnTo>
                      <a:pt x="970" y="121"/>
                    </a:lnTo>
                    <a:lnTo>
                      <a:pt x="971" y="121"/>
                    </a:lnTo>
                    <a:lnTo>
                      <a:pt x="971" y="121"/>
                    </a:lnTo>
                    <a:lnTo>
                      <a:pt x="1016" y="78"/>
                    </a:lnTo>
                    <a:lnTo>
                      <a:pt x="1062" y="47"/>
                    </a:lnTo>
                    <a:lnTo>
                      <a:pt x="1109" y="23"/>
                    </a:lnTo>
                    <a:lnTo>
                      <a:pt x="1153" y="9"/>
                    </a:lnTo>
                    <a:lnTo>
                      <a:pt x="1196" y="2"/>
                    </a:lnTo>
                    <a:lnTo>
                      <a:pt x="12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41" name="Freeform 13">
                <a:extLst>
                  <a:ext uri="{FF2B5EF4-FFF2-40B4-BE49-F238E27FC236}">
                    <a16:creationId xmlns:a16="http://schemas.microsoft.com/office/drawing/2014/main" id="{D7803BC2-D2C3-D55D-5AB3-92F4DD55503D}"/>
                  </a:ext>
                </a:extLst>
              </p:cNvPr>
              <p:cNvSpPr>
                <a:spLocks/>
              </p:cNvSpPr>
              <p:nvPr/>
            </p:nvSpPr>
            <p:spPr bwMode="auto">
              <a:xfrm>
                <a:off x="4871686" y="3595715"/>
                <a:ext cx="987802" cy="700578"/>
              </a:xfrm>
              <a:custGeom>
                <a:avLst/>
                <a:gdLst>
                  <a:gd name="T0" fmla="*/ 1355 w 1581"/>
                  <a:gd name="T1" fmla="*/ 256 h 1122"/>
                  <a:gd name="T2" fmla="*/ 1220 w 1581"/>
                  <a:gd name="T3" fmla="*/ 251 h 1122"/>
                  <a:gd name="T4" fmla="*/ 1140 w 1581"/>
                  <a:gd name="T5" fmla="*/ 339 h 1122"/>
                  <a:gd name="T6" fmla="*/ 980 w 1581"/>
                  <a:gd name="T7" fmla="*/ 289 h 1122"/>
                  <a:gd name="T8" fmla="*/ 851 w 1581"/>
                  <a:gd name="T9" fmla="*/ 407 h 1122"/>
                  <a:gd name="T10" fmla="*/ 518 w 1581"/>
                  <a:gd name="T11" fmla="*/ 489 h 1122"/>
                  <a:gd name="T12" fmla="*/ 356 w 1581"/>
                  <a:gd name="T13" fmla="*/ 719 h 1122"/>
                  <a:gd name="T14" fmla="*/ 103 w 1581"/>
                  <a:gd name="T15" fmla="*/ 714 h 1122"/>
                  <a:gd name="T16" fmla="*/ 240 w 1581"/>
                  <a:gd name="T17" fmla="*/ 778 h 1122"/>
                  <a:gd name="T18" fmla="*/ 283 w 1581"/>
                  <a:gd name="T19" fmla="*/ 962 h 1122"/>
                  <a:gd name="T20" fmla="*/ 294 w 1581"/>
                  <a:gd name="T21" fmla="*/ 797 h 1122"/>
                  <a:gd name="T22" fmla="*/ 446 w 1581"/>
                  <a:gd name="T23" fmla="*/ 686 h 1122"/>
                  <a:gd name="T24" fmla="*/ 569 w 1581"/>
                  <a:gd name="T25" fmla="*/ 750 h 1122"/>
                  <a:gd name="T26" fmla="*/ 521 w 1581"/>
                  <a:gd name="T27" fmla="*/ 532 h 1122"/>
                  <a:gd name="T28" fmla="*/ 803 w 1581"/>
                  <a:gd name="T29" fmla="*/ 441 h 1122"/>
                  <a:gd name="T30" fmla="*/ 1140 w 1581"/>
                  <a:gd name="T31" fmla="*/ 374 h 1122"/>
                  <a:gd name="T32" fmla="*/ 1418 w 1581"/>
                  <a:gd name="T33" fmla="*/ 291 h 1122"/>
                  <a:gd name="T34" fmla="*/ 1467 w 1581"/>
                  <a:gd name="T35" fmla="*/ 481 h 1122"/>
                  <a:gd name="T36" fmla="*/ 1332 w 1581"/>
                  <a:gd name="T37" fmla="*/ 554 h 1122"/>
                  <a:gd name="T38" fmla="*/ 1502 w 1581"/>
                  <a:gd name="T39" fmla="*/ 622 h 1122"/>
                  <a:gd name="T40" fmla="*/ 1276 w 1581"/>
                  <a:gd name="T41" fmla="*/ 759 h 1122"/>
                  <a:gd name="T42" fmla="*/ 1221 w 1581"/>
                  <a:gd name="T43" fmla="*/ 722 h 1122"/>
                  <a:gd name="T44" fmla="*/ 1193 w 1581"/>
                  <a:gd name="T45" fmla="*/ 868 h 1122"/>
                  <a:gd name="T46" fmla="*/ 1046 w 1581"/>
                  <a:gd name="T47" fmla="*/ 770 h 1122"/>
                  <a:gd name="T48" fmla="*/ 1028 w 1581"/>
                  <a:gd name="T49" fmla="*/ 952 h 1122"/>
                  <a:gd name="T50" fmla="*/ 830 w 1581"/>
                  <a:gd name="T51" fmla="*/ 874 h 1122"/>
                  <a:gd name="T52" fmla="*/ 767 w 1581"/>
                  <a:gd name="T53" fmla="*/ 1030 h 1122"/>
                  <a:gd name="T54" fmla="*/ 593 w 1581"/>
                  <a:gd name="T55" fmla="*/ 973 h 1122"/>
                  <a:gd name="T56" fmla="*/ 440 w 1581"/>
                  <a:gd name="T57" fmla="*/ 1094 h 1122"/>
                  <a:gd name="T58" fmla="*/ 663 w 1581"/>
                  <a:gd name="T59" fmla="*/ 879 h 1122"/>
                  <a:gd name="T60" fmla="*/ 892 w 1581"/>
                  <a:gd name="T61" fmla="*/ 749 h 1122"/>
                  <a:gd name="T62" fmla="*/ 1211 w 1581"/>
                  <a:gd name="T63" fmla="*/ 603 h 1122"/>
                  <a:gd name="T64" fmla="*/ 1358 w 1581"/>
                  <a:gd name="T65" fmla="*/ 640 h 1122"/>
                  <a:gd name="T66" fmla="*/ 1330 w 1581"/>
                  <a:gd name="T67" fmla="*/ 445 h 1122"/>
                  <a:gd name="T68" fmla="*/ 1269 w 1581"/>
                  <a:gd name="T69" fmla="*/ 504 h 1122"/>
                  <a:gd name="T70" fmla="*/ 897 w 1581"/>
                  <a:gd name="T71" fmla="*/ 555 h 1122"/>
                  <a:gd name="T72" fmla="*/ 1002 w 1581"/>
                  <a:gd name="T73" fmla="*/ 631 h 1122"/>
                  <a:gd name="T74" fmla="*/ 755 w 1581"/>
                  <a:gd name="T75" fmla="*/ 707 h 1122"/>
                  <a:gd name="T76" fmla="*/ 655 w 1581"/>
                  <a:gd name="T77" fmla="*/ 580 h 1122"/>
                  <a:gd name="T78" fmla="*/ 729 w 1581"/>
                  <a:gd name="T79" fmla="*/ 778 h 1122"/>
                  <a:gd name="T80" fmla="*/ 435 w 1581"/>
                  <a:gd name="T81" fmla="*/ 843 h 1122"/>
                  <a:gd name="T82" fmla="*/ 413 w 1581"/>
                  <a:gd name="T83" fmla="*/ 858 h 1122"/>
                  <a:gd name="T84" fmla="*/ 273 w 1581"/>
                  <a:gd name="T85" fmla="*/ 1064 h 1122"/>
                  <a:gd name="T86" fmla="*/ 143 w 1581"/>
                  <a:gd name="T87" fmla="*/ 818 h 1122"/>
                  <a:gd name="T88" fmla="*/ 106 w 1581"/>
                  <a:gd name="T89" fmla="*/ 901 h 1122"/>
                  <a:gd name="T90" fmla="*/ 35 w 1581"/>
                  <a:gd name="T91" fmla="*/ 858 h 1122"/>
                  <a:gd name="T92" fmla="*/ 91 w 1581"/>
                  <a:gd name="T93" fmla="*/ 635 h 1122"/>
                  <a:gd name="T94" fmla="*/ 96 w 1581"/>
                  <a:gd name="T95" fmla="*/ 559 h 1122"/>
                  <a:gd name="T96" fmla="*/ 157 w 1581"/>
                  <a:gd name="T97" fmla="*/ 418 h 1122"/>
                  <a:gd name="T98" fmla="*/ 245 w 1581"/>
                  <a:gd name="T99" fmla="*/ 526 h 1122"/>
                  <a:gd name="T100" fmla="*/ 280 w 1581"/>
                  <a:gd name="T101" fmla="*/ 321 h 1122"/>
                  <a:gd name="T102" fmla="*/ 466 w 1581"/>
                  <a:gd name="T103" fmla="*/ 380 h 1122"/>
                  <a:gd name="T104" fmla="*/ 504 w 1581"/>
                  <a:gd name="T105" fmla="*/ 298 h 1122"/>
                  <a:gd name="T106" fmla="*/ 635 w 1581"/>
                  <a:gd name="T107" fmla="*/ 177 h 1122"/>
                  <a:gd name="T108" fmla="*/ 749 w 1581"/>
                  <a:gd name="T109" fmla="*/ 294 h 1122"/>
                  <a:gd name="T110" fmla="*/ 787 w 1581"/>
                  <a:gd name="T111" fmla="*/ 159 h 1122"/>
                  <a:gd name="T112" fmla="*/ 1044 w 1581"/>
                  <a:gd name="T113" fmla="*/ 164 h 1122"/>
                  <a:gd name="T114" fmla="*/ 1120 w 1581"/>
                  <a:gd name="T115" fmla="*/ 243 h 1122"/>
                  <a:gd name="T116" fmla="*/ 1188 w 1581"/>
                  <a:gd name="T117" fmla="*/ 5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81" h="1122">
                    <a:moveTo>
                      <a:pt x="1226" y="0"/>
                    </a:moveTo>
                    <a:lnTo>
                      <a:pt x="1261" y="4"/>
                    </a:lnTo>
                    <a:lnTo>
                      <a:pt x="1292" y="15"/>
                    </a:lnTo>
                    <a:lnTo>
                      <a:pt x="1319" y="33"/>
                    </a:lnTo>
                    <a:lnTo>
                      <a:pt x="1340" y="58"/>
                    </a:lnTo>
                    <a:lnTo>
                      <a:pt x="1357" y="88"/>
                    </a:lnTo>
                    <a:lnTo>
                      <a:pt x="1368" y="121"/>
                    </a:lnTo>
                    <a:lnTo>
                      <a:pt x="1375" y="159"/>
                    </a:lnTo>
                    <a:lnTo>
                      <a:pt x="1373" y="195"/>
                    </a:lnTo>
                    <a:lnTo>
                      <a:pt x="1367" y="227"/>
                    </a:lnTo>
                    <a:lnTo>
                      <a:pt x="1355" y="256"/>
                    </a:lnTo>
                    <a:lnTo>
                      <a:pt x="1337" y="281"/>
                    </a:lnTo>
                    <a:lnTo>
                      <a:pt x="1315" y="303"/>
                    </a:lnTo>
                    <a:lnTo>
                      <a:pt x="1289" y="319"/>
                    </a:lnTo>
                    <a:lnTo>
                      <a:pt x="1261" y="332"/>
                    </a:lnTo>
                    <a:lnTo>
                      <a:pt x="1231" y="342"/>
                    </a:lnTo>
                    <a:lnTo>
                      <a:pt x="1198" y="347"/>
                    </a:lnTo>
                    <a:lnTo>
                      <a:pt x="1165" y="351"/>
                    </a:lnTo>
                    <a:lnTo>
                      <a:pt x="1188" y="324"/>
                    </a:lnTo>
                    <a:lnTo>
                      <a:pt x="1206" y="293"/>
                    </a:lnTo>
                    <a:lnTo>
                      <a:pt x="1220" y="256"/>
                    </a:lnTo>
                    <a:lnTo>
                      <a:pt x="1220" y="251"/>
                    </a:lnTo>
                    <a:lnTo>
                      <a:pt x="1220" y="248"/>
                    </a:lnTo>
                    <a:lnTo>
                      <a:pt x="1216" y="245"/>
                    </a:lnTo>
                    <a:lnTo>
                      <a:pt x="1213" y="243"/>
                    </a:lnTo>
                    <a:lnTo>
                      <a:pt x="1210" y="242"/>
                    </a:lnTo>
                    <a:lnTo>
                      <a:pt x="1205" y="242"/>
                    </a:lnTo>
                    <a:lnTo>
                      <a:pt x="1201" y="243"/>
                    </a:lnTo>
                    <a:lnTo>
                      <a:pt x="1198" y="247"/>
                    </a:lnTo>
                    <a:lnTo>
                      <a:pt x="1196" y="250"/>
                    </a:lnTo>
                    <a:lnTo>
                      <a:pt x="1183" y="286"/>
                    </a:lnTo>
                    <a:lnTo>
                      <a:pt x="1163" y="316"/>
                    </a:lnTo>
                    <a:lnTo>
                      <a:pt x="1140" y="339"/>
                    </a:lnTo>
                    <a:lnTo>
                      <a:pt x="1114" y="357"/>
                    </a:lnTo>
                    <a:lnTo>
                      <a:pt x="1084" y="370"/>
                    </a:lnTo>
                    <a:lnTo>
                      <a:pt x="1051" y="379"/>
                    </a:lnTo>
                    <a:lnTo>
                      <a:pt x="1018" y="380"/>
                    </a:lnTo>
                    <a:lnTo>
                      <a:pt x="983" y="377"/>
                    </a:lnTo>
                    <a:lnTo>
                      <a:pt x="947" y="369"/>
                    </a:lnTo>
                    <a:lnTo>
                      <a:pt x="967" y="337"/>
                    </a:lnTo>
                    <a:lnTo>
                      <a:pt x="983" y="301"/>
                    </a:lnTo>
                    <a:lnTo>
                      <a:pt x="983" y="296"/>
                    </a:lnTo>
                    <a:lnTo>
                      <a:pt x="983" y="293"/>
                    </a:lnTo>
                    <a:lnTo>
                      <a:pt x="980" y="289"/>
                    </a:lnTo>
                    <a:lnTo>
                      <a:pt x="977" y="288"/>
                    </a:lnTo>
                    <a:lnTo>
                      <a:pt x="973" y="286"/>
                    </a:lnTo>
                    <a:lnTo>
                      <a:pt x="968" y="286"/>
                    </a:lnTo>
                    <a:lnTo>
                      <a:pt x="965" y="288"/>
                    </a:lnTo>
                    <a:lnTo>
                      <a:pt x="962" y="289"/>
                    </a:lnTo>
                    <a:lnTo>
                      <a:pt x="960" y="294"/>
                    </a:lnTo>
                    <a:lnTo>
                      <a:pt x="945" y="327"/>
                    </a:lnTo>
                    <a:lnTo>
                      <a:pt x="927" y="354"/>
                    </a:lnTo>
                    <a:lnTo>
                      <a:pt x="906" y="377"/>
                    </a:lnTo>
                    <a:lnTo>
                      <a:pt x="881" y="394"/>
                    </a:lnTo>
                    <a:lnTo>
                      <a:pt x="851" y="407"/>
                    </a:lnTo>
                    <a:lnTo>
                      <a:pt x="820" y="415"/>
                    </a:lnTo>
                    <a:lnTo>
                      <a:pt x="785" y="418"/>
                    </a:lnTo>
                    <a:lnTo>
                      <a:pt x="749" y="418"/>
                    </a:lnTo>
                    <a:lnTo>
                      <a:pt x="714" y="413"/>
                    </a:lnTo>
                    <a:lnTo>
                      <a:pt x="679" y="410"/>
                    </a:lnTo>
                    <a:lnTo>
                      <a:pt x="645" y="408"/>
                    </a:lnTo>
                    <a:lnTo>
                      <a:pt x="608" y="415"/>
                    </a:lnTo>
                    <a:lnTo>
                      <a:pt x="579" y="427"/>
                    </a:lnTo>
                    <a:lnTo>
                      <a:pt x="554" y="443"/>
                    </a:lnTo>
                    <a:lnTo>
                      <a:pt x="534" y="465"/>
                    </a:lnTo>
                    <a:lnTo>
                      <a:pt x="518" y="489"/>
                    </a:lnTo>
                    <a:lnTo>
                      <a:pt x="503" y="516"/>
                    </a:lnTo>
                    <a:lnTo>
                      <a:pt x="501" y="517"/>
                    </a:lnTo>
                    <a:lnTo>
                      <a:pt x="499" y="521"/>
                    </a:lnTo>
                    <a:lnTo>
                      <a:pt x="488" y="544"/>
                    </a:lnTo>
                    <a:lnTo>
                      <a:pt x="481" y="569"/>
                    </a:lnTo>
                    <a:lnTo>
                      <a:pt x="465" y="612"/>
                    </a:lnTo>
                    <a:lnTo>
                      <a:pt x="443" y="653"/>
                    </a:lnTo>
                    <a:lnTo>
                      <a:pt x="427" y="674"/>
                    </a:lnTo>
                    <a:lnTo>
                      <a:pt x="404" y="693"/>
                    </a:lnTo>
                    <a:lnTo>
                      <a:pt x="380" y="707"/>
                    </a:lnTo>
                    <a:lnTo>
                      <a:pt x="356" y="719"/>
                    </a:lnTo>
                    <a:lnTo>
                      <a:pt x="331" y="732"/>
                    </a:lnTo>
                    <a:lnTo>
                      <a:pt x="308" y="747"/>
                    </a:lnTo>
                    <a:lnTo>
                      <a:pt x="308" y="747"/>
                    </a:lnTo>
                    <a:lnTo>
                      <a:pt x="275" y="754"/>
                    </a:lnTo>
                    <a:lnTo>
                      <a:pt x="238" y="755"/>
                    </a:lnTo>
                    <a:lnTo>
                      <a:pt x="204" y="752"/>
                    </a:lnTo>
                    <a:lnTo>
                      <a:pt x="171" y="745"/>
                    </a:lnTo>
                    <a:lnTo>
                      <a:pt x="139" y="734"/>
                    </a:lnTo>
                    <a:lnTo>
                      <a:pt x="111" y="717"/>
                    </a:lnTo>
                    <a:lnTo>
                      <a:pt x="108" y="714"/>
                    </a:lnTo>
                    <a:lnTo>
                      <a:pt x="103" y="714"/>
                    </a:lnTo>
                    <a:lnTo>
                      <a:pt x="100" y="716"/>
                    </a:lnTo>
                    <a:lnTo>
                      <a:pt x="95" y="717"/>
                    </a:lnTo>
                    <a:lnTo>
                      <a:pt x="93" y="719"/>
                    </a:lnTo>
                    <a:lnTo>
                      <a:pt x="91" y="724"/>
                    </a:lnTo>
                    <a:lnTo>
                      <a:pt x="90" y="727"/>
                    </a:lnTo>
                    <a:lnTo>
                      <a:pt x="91" y="731"/>
                    </a:lnTo>
                    <a:lnTo>
                      <a:pt x="95" y="734"/>
                    </a:lnTo>
                    <a:lnTo>
                      <a:pt x="128" y="755"/>
                    </a:lnTo>
                    <a:lnTo>
                      <a:pt x="162" y="769"/>
                    </a:lnTo>
                    <a:lnTo>
                      <a:pt x="200" y="777"/>
                    </a:lnTo>
                    <a:lnTo>
                      <a:pt x="240" y="778"/>
                    </a:lnTo>
                    <a:lnTo>
                      <a:pt x="278" y="777"/>
                    </a:lnTo>
                    <a:lnTo>
                      <a:pt x="273" y="785"/>
                    </a:lnTo>
                    <a:lnTo>
                      <a:pt x="268" y="793"/>
                    </a:lnTo>
                    <a:lnTo>
                      <a:pt x="265" y="802"/>
                    </a:lnTo>
                    <a:lnTo>
                      <a:pt x="255" y="840"/>
                    </a:lnTo>
                    <a:lnTo>
                      <a:pt x="253" y="879"/>
                    </a:lnTo>
                    <a:lnTo>
                      <a:pt x="260" y="919"/>
                    </a:lnTo>
                    <a:lnTo>
                      <a:pt x="273" y="955"/>
                    </a:lnTo>
                    <a:lnTo>
                      <a:pt x="276" y="960"/>
                    </a:lnTo>
                    <a:lnTo>
                      <a:pt x="280" y="962"/>
                    </a:lnTo>
                    <a:lnTo>
                      <a:pt x="283" y="962"/>
                    </a:lnTo>
                    <a:lnTo>
                      <a:pt x="286" y="962"/>
                    </a:lnTo>
                    <a:lnTo>
                      <a:pt x="291" y="960"/>
                    </a:lnTo>
                    <a:lnTo>
                      <a:pt x="293" y="957"/>
                    </a:lnTo>
                    <a:lnTo>
                      <a:pt x="294" y="952"/>
                    </a:lnTo>
                    <a:lnTo>
                      <a:pt x="296" y="949"/>
                    </a:lnTo>
                    <a:lnTo>
                      <a:pt x="294" y="944"/>
                    </a:lnTo>
                    <a:lnTo>
                      <a:pt x="285" y="916"/>
                    </a:lnTo>
                    <a:lnTo>
                      <a:pt x="278" y="886"/>
                    </a:lnTo>
                    <a:lnTo>
                      <a:pt x="278" y="854"/>
                    </a:lnTo>
                    <a:lnTo>
                      <a:pt x="283" y="825"/>
                    </a:lnTo>
                    <a:lnTo>
                      <a:pt x="294" y="797"/>
                    </a:lnTo>
                    <a:lnTo>
                      <a:pt x="311" y="772"/>
                    </a:lnTo>
                    <a:lnTo>
                      <a:pt x="314" y="770"/>
                    </a:lnTo>
                    <a:lnTo>
                      <a:pt x="318" y="770"/>
                    </a:lnTo>
                    <a:lnTo>
                      <a:pt x="319" y="767"/>
                    </a:lnTo>
                    <a:lnTo>
                      <a:pt x="321" y="764"/>
                    </a:lnTo>
                    <a:lnTo>
                      <a:pt x="323" y="760"/>
                    </a:lnTo>
                    <a:lnTo>
                      <a:pt x="341" y="749"/>
                    </a:lnTo>
                    <a:lnTo>
                      <a:pt x="361" y="742"/>
                    </a:lnTo>
                    <a:lnTo>
                      <a:pt x="394" y="729"/>
                    </a:lnTo>
                    <a:lnTo>
                      <a:pt x="422" y="711"/>
                    </a:lnTo>
                    <a:lnTo>
                      <a:pt x="446" y="686"/>
                    </a:lnTo>
                    <a:lnTo>
                      <a:pt x="466" y="660"/>
                    </a:lnTo>
                    <a:lnTo>
                      <a:pt x="483" y="628"/>
                    </a:lnTo>
                    <a:lnTo>
                      <a:pt x="496" y="674"/>
                    </a:lnTo>
                    <a:lnTo>
                      <a:pt x="519" y="717"/>
                    </a:lnTo>
                    <a:lnTo>
                      <a:pt x="549" y="755"/>
                    </a:lnTo>
                    <a:lnTo>
                      <a:pt x="552" y="759"/>
                    </a:lnTo>
                    <a:lnTo>
                      <a:pt x="557" y="759"/>
                    </a:lnTo>
                    <a:lnTo>
                      <a:pt x="560" y="759"/>
                    </a:lnTo>
                    <a:lnTo>
                      <a:pt x="564" y="757"/>
                    </a:lnTo>
                    <a:lnTo>
                      <a:pt x="567" y="754"/>
                    </a:lnTo>
                    <a:lnTo>
                      <a:pt x="569" y="750"/>
                    </a:lnTo>
                    <a:lnTo>
                      <a:pt x="569" y="745"/>
                    </a:lnTo>
                    <a:lnTo>
                      <a:pt x="569" y="742"/>
                    </a:lnTo>
                    <a:lnTo>
                      <a:pt x="565" y="737"/>
                    </a:lnTo>
                    <a:lnTo>
                      <a:pt x="544" y="711"/>
                    </a:lnTo>
                    <a:lnTo>
                      <a:pt x="526" y="681"/>
                    </a:lnTo>
                    <a:lnTo>
                      <a:pt x="513" y="650"/>
                    </a:lnTo>
                    <a:lnTo>
                      <a:pt x="504" y="615"/>
                    </a:lnTo>
                    <a:lnTo>
                      <a:pt x="504" y="582"/>
                    </a:lnTo>
                    <a:lnTo>
                      <a:pt x="513" y="547"/>
                    </a:lnTo>
                    <a:lnTo>
                      <a:pt x="516" y="542"/>
                    </a:lnTo>
                    <a:lnTo>
                      <a:pt x="521" y="532"/>
                    </a:lnTo>
                    <a:lnTo>
                      <a:pt x="521" y="531"/>
                    </a:lnTo>
                    <a:lnTo>
                      <a:pt x="539" y="503"/>
                    </a:lnTo>
                    <a:lnTo>
                      <a:pt x="559" y="476"/>
                    </a:lnTo>
                    <a:lnTo>
                      <a:pt x="585" y="455"/>
                    </a:lnTo>
                    <a:lnTo>
                      <a:pt x="615" y="438"/>
                    </a:lnTo>
                    <a:lnTo>
                      <a:pt x="645" y="430"/>
                    </a:lnTo>
                    <a:lnTo>
                      <a:pt x="676" y="430"/>
                    </a:lnTo>
                    <a:lnTo>
                      <a:pt x="707" y="433"/>
                    </a:lnTo>
                    <a:lnTo>
                      <a:pt x="741" y="437"/>
                    </a:lnTo>
                    <a:lnTo>
                      <a:pt x="774" y="441"/>
                    </a:lnTo>
                    <a:lnTo>
                      <a:pt x="803" y="441"/>
                    </a:lnTo>
                    <a:lnTo>
                      <a:pt x="840" y="437"/>
                    </a:lnTo>
                    <a:lnTo>
                      <a:pt x="873" y="427"/>
                    </a:lnTo>
                    <a:lnTo>
                      <a:pt x="902" y="410"/>
                    </a:lnTo>
                    <a:lnTo>
                      <a:pt x="929" y="389"/>
                    </a:lnTo>
                    <a:lnTo>
                      <a:pt x="973" y="400"/>
                    </a:lnTo>
                    <a:lnTo>
                      <a:pt x="1018" y="405"/>
                    </a:lnTo>
                    <a:lnTo>
                      <a:pt x="1061" y="402"/>
                    </a:lnTo>
                    <a:lnTo>
                      <a:pt x="1101" y="390"/>
                    </a:lnTo>
                    <a:lnTo>
                      <a:pt x="1137" y="372"/>
                    </a:lnTo>
                    <a:lnTo>
                      <a:pt x="1139" y="374"/>
                    </a:lnTo>
                    <a:lnTo>
                      <a:pt x="1140" y="374"/>
                    </a:lnTo>
                    <a:lnTo>
                      <a:pt x="1190" y="374"/>
                    </a:lnTo>
                    <a:lnTo>
                      <a:pt x="1238" y="365"/>
                    </a:lnTo>
                    <a:lnTo>
                      <a:pt x="1279" y="351"/>
                    </a:lnTo>
                    <a:lnTo>
                      <a:pt x="1317" y="329"/>
                    </a:lnTo>
                    <a:lnTo>
                      <a:pt x="1348" y="301"/>
                    </a:lnTo>
                    <a:lnTo>
                      <a:pt x="1372" y="266"/>
                    </a:lnTo>
                    <a:lnTo>
                      <a:pt x="1372" y="271"/>
                    </a:lnTo>
                    <a:lnTo>
                      <a:pt x="1373" y="275"/>
                    </a:lnTo>
                    <a:lnTo>
                      <a:pt x="1377" y="278"/>
                    </a:lnTo>
                    <a:lnTo>
                      <a:pt x="1380" y="280"/>
                    </a:lnTo>
                    <a:lnTo>
                      <a:pt x="1418" y="291"/>
                    </a:lnTo>
                    <a:lnTo>
                      <a:pt x="1459" y="296"/>
                    </a:lnTo>
                    <a:lnTo>
                      <a:pt x="1499" y="298"/>
                    </a:lnTo>
                    <a:lnTo>
                      <a:pt x="1540" y="296"/>
                    </a:lnTo>
                    <a:lnTo>
                      <a:pt x="1581" y="291"/>
                    </a:lnTo>
                    <a:lnTo>
                      <a:pt x="1557" y="313"/>
                    </a:lnTo>
                    <a:lnTo>
                      <a:pt x="1537" y="337"/>
                    </a:lnTo>
                    <a:lnTo>
                      <a:pt x="1522" y="364"/>
                    </a:lnTo>
                    <a:lnTo>
                      <a:pt x="1514" y="394"/>
                    </a:lnTo>
                    <a:lnTo>
                      <a:pt x="1509" y="423"/>
                    </a:lnTo>
                    <a:lnTo>
                      <a:pt x="1491" y="453"/>
                    </a:lnTo>
                    <a:lnTo>
                      <a:pt x="1467" y="481"/>
                    </a:lnTo>
                    <a:lnTo>
                      <a:pt x="1441" y="503"/>
                    </a:lnTo>
                    <a:lnTo>
                      <a:pt x="1410" y="521"/>
                    </a:lnTo>
                    <a:lnTo>
                      <a:pt x="1377" y="531"/>
                    </a:lnTo>
                    <a:lnTo>
                      <a:pt x="1340" y="532"/>
                    </a:lnTo>
                    <a:lnTo>
                      <a:pt x="1335" y="534"/>
                    </a:lnTo>
                    <a:lnTo>
                      <a:pt x="1332" y="536"/>
                    </a:lnTo>
                    <a:lnTo>
                      <a:pt x="1330" y="539"/>
                    </a:lnTo>
                    <a:lnTo>
                      <a:pt x="1329" y="542"/>
                    </a:lnTo>
                    <a:lnTo>
                      <a:pt x="1329" y="547"/>
                    </a:lnTo>
                    <a:lnTo>
                      <a:pt x="1330" y="551"/>
                    </a:lnTo>
                    <a:lnTo>
                      <a:pt x="1332" y="554"/>
                    </a:lnTo>
                    <a:lnTo>
                      <a:pt x="1335" y="555"/>
                    </a:lnTo>
                    <a:lnTo>
                      <a:pt x="1340" y="557"/>
                    </a:lnTo>
                    <a:lnTo>
                      <a:pt x="1381" y="554"/>
                    </a:lnTo>
                    <a:lnTo>
                      <a:pt x="1419" y="542"/>
                    </a:lnTo>
                    <a:lnTo>
                      <a:pt x="1454" y="524"/>
                    </a:lnTo>
                    <a:lnTo>
                      <a:pt x="1484" y="499"/>
                    </a:lnTo>
                    <a:lnTo>
                      <a:pt x="1509" y="468"/>
                    </a:lnTo>
                    <a:lnTo>
                      <a:pt x="1515" y="499"/>
                    </a:lnTo>
                    <a:lnTo>
                      <a:pt x="1525" y="529"/>
                    </a:lnTo>
                    <a:lnTo>
                      <a:pt x="1510" y="575"/>
                    </a:lnTo>
                    <a:lnTo>
                      <a:pt x="1502" y="622"/>
                    </a:lnTo>
                    <a:lnTo>
                      <a:pt x="1502" y="668"/>
                    </a:lnTo>
                    <a:lnTo>
                      <a:pt x="1510" y="712"/>
                    </a:lnTo>
                    <a:lnTo>
                      <a:pt x="1527" y="755"/>
                    </a:lnTo>
                    <a:lnTo>
                      <a:pt x="1495" y="775"/>
                    </a:lnTo>
                    <a:lnTo>
                      <a:pt x="1464" y="793"/>
                    </a:lnTo>
                    <a:lnTo>
                      <a:pt x="1431" y="805"/>
                    </a:lnTo>
                    <a:lnTo>
                      <a:pt x="1398" y="812"/>
                    </a:lnTo>
                    <a:lnTo>
                      <a:pt x="1363" y="810"/>
                    </a:lnTo>
                    <a:lnTo>
                      <a:pt x="1330" y="800"/>
                    </a:lnTo>
                    <a:lnTo>
                      <a:pt x="1297" y="780"/>
                    </a:lnTo>
                    <a:lnTo>
                      <a:pt x="1276" y="759"/>
                    </a:lnTo>
                    <a:lnTo>
                      <a:pt x="1256" y="736"/>
                    </a:lnTo>
                    <a:lnTo>
                      <a:pt x="1241" y="711"/>
                    </a:lnTo>
                    <a:lnTo>
                      <a:pt x="1239" y="706"/>
                    </a:lnTo>
                    <a:lnTo>
                      <a:pt x="1236" y="704"/>
                    </a:lnTo>
                    <a:lnTo>
                      <a:pt x="1231" y="704"/>
                    </a:lnTo>
                    <a:lnTo>
                      <a:pt x="1228" y="704"/>
                    </a:lnTo>
                    <a:lnTo>
                      <a:pt x="1225" y="707"/>
                    </a:lnTo>
                    <a:lnTo>
                      <a:pt x="1221" y="709"/>
                    </a:lnTo>
                    <a:lnTo>
                      <a:pt x="1220" y="714"/>
                    </a:lnTo>
                    <a:lnTo>
                      <a:pt x="1220" y="717"/>
                    </a:lnTo>
                    <a:lnTo>
                      <a:pt x="1221" y="722"/>
                    </a:lnTo>
                    <a:lnTo>
                      <a:pt x="1238" y="752"/>
                    </a:lnTo>
                    <a:lnTo>
                      <a:pt x="1261" y="778"/>
                    </a:lnTo>
                    <a:lnTo>
                      <a:pt x="1286" y="802"/>
                    </a:lnTo>
                    <a:lnTo>
                      <a:pt x="1315" y="820"/>
                    </a:lnTo>
                    <a:lnTo>
                      <a:pt x="1324" y="825"/>
                    </a:lnTo>
                    <a:lnTo>
                      <a:pt x="1332" y="828"/>
                    </a:lnTo>
                    <a:lnTo>
                      <a:pt x="1320" y="836"/>
                    </a:lnTo>
                    <a:lnTo>
                      <a:pt x="1289" y="851"/>
                    </a:lnTo>
                    <a:lnTo>
                      <a:pt x="1258" y="863"/>
                    </a:lnTo>
                    <a:lnTo>
                      <a:pt x="1225" y="868"/>
                    </a:lnTo>
                    <a:lnTo>
                      <a:pt x="1193" y="868"/>
                    </a:lnTo>
                    <a:lnTo>
                      <a:pt x="1160" y="859"/>
                    </a:lnTo>
                    <a:lnTo>
                      <a:pt x="1127" y="841"/>
                    </a:lnTo>
                    <a:lnTo>
                      <a:pt x="1102" y="821"/>
                    </a:lnTo>
                    <a:lnTo>
                      <a:pt x="1082" y="797"/>
                    </a:lnTo>
                    <a:lnTo>
                      <a:pt x="1066" y="770"/>
                    </a:lnTo>
                    <a:lnTo>
                      <a:pt x="1063" y="767"/>
                    </a:lnTo>
                    <a:lnTo>
                      <a:pt x="1059" y="764"/>
                    </a:lnTo>
                    <a:lnTo>
                      <a:pt x="1056" y="764"/>
                    </a:lnTo>
                    <a:lnTo>
                      <a:pt x="1053" y="765"/>
                    </a:lnTo>
                    <a:lnTo>
                      <a:pt x="1049" y="767"/>
                    </a:lnTo>
                    <a:lnTo>
                      <a:pt x="1046" y="770"/>
                    </a:lnTo>
                    <a:lnTo>
                      <a:pt x="1044" y="774"/>
                    </a:lnTo>
                    <a:lnTo>
                      <a:pt x="1044" y="778"/>
                    </a:lnTo>
                    <a:lnTo>
                      <a:pt x="1044" y="782"/>
                    </a:lnTo>
                    <a:lnTo>
                      <a:pt x="1066" y="818"/>
                    </a:lnTo>
                    <a:lnTo>
                      <a:pt x="1091" y="846"/>
                    </a:lnTo>
                    <a:lnTo>
                      <a:pt x="1120" y="866"/>
                    </a:lnTo>
                    <a:lnTo>
                      <a:pt x="1150" y="879"/>
                    </a:lnTo>
                    <a:lnTo>
                      <a:pt x="1122" y="904"/>
                    </a:lnTo>
                    <a:lnTo>
                      <a:pt x="1092" y="926"/>
                    </a:lnTo>
                    <a:lnTo>
                      <a:pt x="1061" y="942"/>
                    </a:lnTo>
                    <a:lnTo>
                      <a:pt x="1028" y="952"/>
                    </a:lnTo>
                    <a:lnTo>
                      <a:pt x="993" y="957"/>
                    </a:lnTo>
                    <a:lnTo>
                      <a:pt x="959" y="952"/>
                    </a:lnTo>
                    <a:lnTo>
                      <a:pt x="922" y="939"/>
                    </a:lnTo>
                    <a:lnTo>
                      <a:pt x="894" y="922"/>
                    </a:lnTo>
                    <a:lnTo>
                      <a:pt x="869" y="901"/>
                    </a:lnTo>
                    <a:lnTo>
                      <a:pt x="850" y="876"/>
                    </a:lnTo>
                    <a:lnTo>
                      <a:pt x="845" y="873"/>
                    </a:lnTo>
                    <a:lnTo>
                      <a:pt x="841" y="871"/>
                    </a:lnTo>
                    <a:lnTo>
                      <a:pt x="838" y="871"/>
                    </a:lnTo>
                    <a:lnTo>
                      <a:pt x="833" y="871"/>
                    </a:lnTo>
                    <a:lnTo>
                      <a:pt x="830" y="874"/>
                    </a:lnTo>
                    <a:lnTo>
                      <a:pt x="828" y="876"/>
                    </a:lnTo>
                    <a:lnTo>
                      <a:pt x="826" y="879"/>
                    </a:lnTo>
                    <a:lnTo>
                      <a:pt x="826" y="884"/>
                    </a:lnTo>
                    <a:lnTo>
                      <a:pt x="828" y="888"/>
                    </a:lnTo>
                    <a:lnTo>
                      <a:pt x="853" y="917"/>
                    </a:lnTo>
                    <a:lnTo>
                      <a:pt x="883" y="942"/>
                    </a:lnTo>
                    <a:lnTo>
                      <a:pt x="914" y="962"/>
                    </a:lnTo>
                    <a:lnTo>
                      <a:pt x="881" y="993"/>
                    </a:lnTo>
                    <a:lnTo>
                      <a:pt x="845" y="1015"/>
                    </a:lnTo>
                    <a:lnTo>
                      <a:pt x="807" y="1026"/>
                    </a:lnTo>
                    <a:lnTo>
                      <a:pt x="767" y="1030"/>
                    </a:lnTo>
                    <a:lnTo>
                      <a:pt x="727" y="1025"/>
                    </a:lnTo>
                    <a:lnTo>
                      <a:pt x="688" y="1011"/>
                    </a:lnTo>
                    <a:lnTo>
                      <a:pt x="650" y="990"/>
                    </a:lnTo>
                    <a:lnTo>
                      <a:pt x="613" y="962"/>
                    </a:lnTo>
                    <a:lnTo>
                      <a:pt x="608" y="959"/>
                    </a:lnTo>
                    <a:lnTo>
                      <a:pt x="605" y="959"/>
                    </a:lnTo>
                    <a:lnTo>
                      <a:pt x="600" y="959"/>
                    </a:lnTo>
                    <a:lnTo>
                      <a:pt x="597" y="962"/>
                    </a:lnTo>
                    <a:lnTo>
                      <a:pt x="593" y="965"/>
                    </a:lnTo>
                    <a:lnTo>
                      <a:pt x="592" y="970"/>
                    </a:lnTo>
                    <a:lnTo>
                      <a:pt x="593" y="973"/>
                    </a:lnTo>
                    <a:lnTo>
                      <a:pt x="597" y="978"/>
                    </a:lnTo>
                    <a:lnTo>
                      <a:pt x="633" y="1008"/>
                    </a:lnTo>
                    <a:lnTo>
                      <a:pt x="673" y="1031"/>
                    </a:lnTo>
                    <a:lnTo>
                      <a:pt x="712" y="1046"/>
                    </a:lnTo>
                    <a:lnTo>
                      <a:pt x="678" y="1078"/>
                    </a:lnTo>
                    <a:lnTo>
                      <a:pt x="641" y="1101"/>
                    </a:lnTo>
                    <a:lnTo>
                      <a:pt x="602" y="1116"/>
                    </a:lnTo>
                    <a:lnTo>
                      <a:pt x="560" y="1122"/>
                    </a:lnTo>
                    <a:lnTo>
                      <a:pt x="521" y="1120"/>
                    </a:lnTo>
                    <a:lnTo>
                      <a:pt x="480" y="1112"/>
                    </a:lnTo>
                    <a:lnTo>
                      <a:pt x="440" y="1094"/>
                    </a:lnTo>
                    <a:lnTo>
                      <a:pt x="402" y="1068"/>
                    </a:lnTo>
                    <a:lnTo>
                      <a:pt x="432" y="1043"/>
                    </a:lnTo>
                    <a:lnTo>
                      <a:pt x="456" y="1013"/>
                    </a:lnTo>
                    <a:lnTo>
                      <a:pt x="475" y="978"/>
                    </a:lnTo>
                    <a:lnTo>
                      <a:pt x="486" y="940"/>
                    </a:lnTo>
                    <a:lnTo>
                      <a:pt x="489" y="899"/>
                    </a:lnTo>
                    <a:lnTo>
                      <a:pt x="526" y="907"/>
                    </a:lnTo>
                    <a:lnTo>
                      <a:pt x="564" y="909"/>
                    </a:lnTo>
                    <a:lnTo>
                      <a:pt x="600" y="904"/>
                    </a:lnTo>
                    <a:lnTo>
                      <a:pt x="636" y="892"/>
                    </a:lnTo>
                    <a:lnTo>
                      <a:pt x="663" y="879"/>
                    </a:lnTo>
                    <a:lnTo>
                      <a:pt x="688" y="863"/>
                    </a:lnTo>
                    <a:lnTo>
                      <a:pt x="711" y="843"/>
                    </a:lnTo>
                    <a:lnTo>
                      <a:pt x="731" y="821"/>
                    </a:lnTo>
                    <a:lnTo>
                      <a:pt x="747" y="795"/>
                    </a:lnTo>
                    <a:lnTo>
                      <a:pt x="757" y="769"/>
                    </a:lnTo>
                    <a:lnTo>
                      <a:pt x="760" y="739"/>
                    </a:lnTo>
                    <a:lnTo>
                      <a:pt x="774" y="744"/>
                    </a:lnTo>
                    <a:lnTo>
                      <a:pt x="787" y="749"/>
                    </a:lnTo>
                    <a:lnTo>
                      <a:pt x="821" y="755"/>
                    </a:lnTo>
                    <a:lnTo>
                      <a:pt x="858" y="755"/>
                    </a:lnTo>
                    <a:lnTo>
                      <a:pt x="892" y="749"/>
                    </a:lnTo>
                    <a:lnTo>
                      <a:pt x="927" y="737"/>
                    </a:lnTo>
                    <a:lnTo>
                      <a:pt x="960" y="719"/>
                    </a:lnTo>
                    <a:lnTo>
                      <a:pt x="987" y="696"/>
                    </a:lnTo>
                    <a:lnTo>
                      <a:pt x="1010" y="669"/>
                    </a:lnTo>
                    <a:lnTo>
                      <a:pt x="1025" y="636"/>
                    </a:lnTo>
                    <a:lnTo>
                      <a:pt x="1066" y="643"/>
                    </a:lnTo>
                    <a:lnTo>
                      <a:pt x="1106" y="643"/>
                    </a:lnTo>
                    <a:lnTo>
                      <a:pt x="1144" y="636"/>
                    </a:lnTo>
                    <a:lnTo>
                      <a:pt x="1178" y="623"/>
                    </a:lnTo>
                    <a:lnTo>
                      <a:pt x="1210" y="603"/>
                    </a:lnTo>
                    <a:lnTo>
                      <a:pt x="1211" y="603"/>
                    </a:lnTo>
                    <a:lnTo>
                      <a:pt x="1215" y="602"/>
                    </a:lnTo>
                    <a:lnTo>
                      <a:pt x="1238" y="593"/>
                    </a:lnTo>
                    <a:lnTo>
                      <a:pt x="1259" y="593"/>
                    </a:lnTo>
                    <a:lnTo>
                      <a:pt x="1282" y="600"/>
                    </a:lnTo>
                    <a:lnTo>
                      <a:pt x="1304" y="612"/>
                    </a:lnTo>
                    <a:lnTo>
                      <a:pt x="1324" y="625"/>
                    </a:lnTo>
                    <a:lnTo>
                      <a:pt x="1340" y="640"/>
                    </a:lnTo>
                    <a:lnTo>
                      <a:pt x="1345" y="643"/>
                    </a:lnTo>
                    <a:lnTo>
                      <a:pt x="1350" y="643"/>
                    </a:lnTo>
                    <a:lnTo>
                      <a:pt x="1353" y="643"/>
                    </a:lnTo>
                    <a:lnTo>
                      <a:pt x="1358" y="640"/>
                    </a:lnTo>
                    <a:lnTo>
                      <a:pt x="1360" y="636"/>
                    </a:lnTo>
                    <a:lnTo>
                      <a:pt x="1362" y="631"/>
                    </a:lnTo>
                    <a:lnTo>
                      <a:pt x="1360" y="628"/>
                    </a:lnTo>
                    <a:lnTo>
                      <a:pt x="1358" y="623"/>
                    </a:lnTo>
                    <a:lnTo>
                      <a:pt x="1335" y="603"/>
                    </a:lnTo>
                    <a:lnTo>
                      <a:pt x="1309" y="585"/>
                    </a:lnTo>
                    <a:lnTo>
                      <a:pt x="1281" y="574"/>
                    </a:lnTo>
                    <a:lnTo>
                      <a:pt x="1251" y="567"/>
                    </a:lnTo>
                    <a:lnTo>
                      <a:pt x="1281" y="531"/>
                    </a:lnTo>
                    <a:lnTo>
                      <a:pt x="1307" y="489"/>
                    </a:lnTo>
                    <a:lnTo>
                      <a:pt x="1330" y="445"/>
                    </a:lnTo>
                    <a:lnTo>
                      <a:pt x="1330" y="440"/>
                    </a:lnTo>
                    <a:lnTo>
                      <a:pt x="1330" y="437"/>
                    </a:lnTo>
                    <a:lnTo>
                      <a:pt x="1329" y="432"/>
                    </a:lnTo>
                    <a:lnTo>
                      <a:pt x="1325" y="430"/>
                    </a:lnTo>
                    <a:lnTo>
                      <a:pt x="1322" y="427"/>
                    </a:lnTo>
                    <a:lnTo>
                      <a:pt x="1319" y="427"/>
                    </a:lnTo>
                    <a:lnTo>
                      <a:pt x="1315" y="427"/>
                    </a:lnTo>
                    <a:lnTo>
                      <a:pt x="1312" y="428"/>
                    </a:lnTo>
                    <a:lnTo>
                      <a:pt x="1309" y="433"/>
                    </a:lnTo>
                    <a:lnTo>
                      <a:pt x="1291" y="470"/>
                    </a:lnTo>
                    <a:lnTo>
                      <a:pt x="1269" y="504"/>
                    </a:lnTo>
                    <a:lnTo>
                      <a:pt x="1246" y="536"/>
                    </a:lnTo>
                    <a:lnTo>
                      <a:pt x="1218" y="564"/>
                    </a:lnTo>
                    <a:lnTo>
                      <a:pt x="1188" y="587"/>
                    </a:lnTo>
                    <a:lnTo>
                      <a:pt x="1155" y="603"/>
                    </a:lnTo>
                    <a:lnTo>
                      <a:pt x="1119" y="615"/>
                    </a:lnTo>
                    <a:lnTo>
                      <a:pt x="1079" y="618"/>
                    </a:lnTo>
                    <a:lnTo>
                      <a:pt x="1036" y="615"/>
                    </a:lnTo>
                    <a:lnTo>
                      <a:pt x="990" y="603"/>
                    </a:lnTo>
                    <a:lnTo>
                      <a:pt x="944" y="584"/>
                    </a:lnTo>
                    <a:lnTo>
                      <a:pt x="902" y="557"/>
                    </a:lnTo>
                    <a:lnTo>
                      <a:pt x="897" y="555"/>
                    </a:lnTo>
                    <a:lnTo>
                      <a:pt x="894" y="555"/>
                    </a:lnTo>
                    <a:lnTo>
                      <a:pt x="891" y="557"/>
                    </a:lnTo>
                    <a:lnTo>
                      <a:pt x="888" y="560"/>
                    </a:lnTo>
                    <a:lnTo>
                      <a:pt x="886" y="564"/>
                    </a:lnTo>
                    <a:lnTo>
                      <a:pt x="884" y="567"/>
                    </a:lnTo>
                    <a:lnTo>
                      <a:pt x="884" y="572"/>
                    </a:lnTo>
                    <a:lnTo>
                      <a:pt x="886" y="575"/>
                    </a:lnTo>
                    <a:lnTo>
                      <a:pt x="889" y="579"/>
                    </a:lnTo>
                    <a:lnTo>
                      <a:pt x="924" y="600"/>
                    </a:lnTo>
                    <a:lnTo>
                      <a:pt x="962" y="618"/>
                    </a:lnTo>
                    <a:lnTo>
                      <a:pt x="1002" y="631"/>
                    </a:lnTo>
                    <a:lnTo>
                      <a:pt x="987" y="660"/>
                    </a:lnTo>
                    <a:lnTo>
                      <a:pt x="967" y="684"/>
                    </a:lnTo>
                    <a:lnTo>
                      <a:pt x="942" y="702"/>
                    </a:lnTo>
                    <a:lnTo>
                      <a:pt x="914" y="716"/>
                    </a:lnTo>
                    <a:lnTo>
                      <a:pt x="883" y="726"/>
                    </a:lnTo>
                    <a:lnTo>
                      <a:pt x="851" y="729"/>
                    </a:lnTo>
                    <a:lnTo>
                      <a:pt x="818" y="729"/>
                    </a:lnTo>
                    <a:lnTo>
                      <a:pt x="787" y="722"/>
                    </a:lnTo>
                    <a:lnTo>
                      <a:pt x="759" y="712"/>
                    </a:lnTo>
                    <a:lnTo>
                      <a:pt x="757" y="712"/>
                    </a:lnTo>
                    <a:lnTo>
                      <a:pt x="755" y="707"/>
                    </a:lnTo>
                    <a:lnTo>
                      <a:pt x="752" y="706"/>
                    </a:lnTo>
                    <a:lnTo>
                      <a:pt x="749" y="704"/>
                    </a:lnTo>
                    <a:lnTo>
                      <a:pt x="744" y="704"/>
                    </a:lnTo>
                    <a:lnTo>
                      <a:pt x="717" y="683"/>
                    </a:lnTo>
                    <a:lnTo>
                      <a:pt x="694" y="653"/>
                    </a:lnTo>
                    <a:lnTo>
                      <a:pt x="678" y="622"/>
                    </a:lnTo>
                    <a:lnTo>
                      <a:pt x="668" y="589"/>
                    </a:lnTo>
                    <a:lnTo>
                      <a:pt x="666" y="584"/>
                    </a:lnTo>
                    <a:lnTo>
                      <a:pt x="663" y="580"/>
                    </a:lnTo>
                    <a:lnTo>
                      <a:pt x="660" y="580"/>
                    </a:lnTo>
                    <a:lnTo>
                      <a:pt x="655" y="580"/>
                    </a:lnTo>
                    <a:lnTo>
                      <a:pt x="651" y="580"/>
                    </a:lnTo>
                    <a:lnTo>
                      <a:pt x="648" y="582"/>
                    </a:lnTo>
                    <a:lnTo>
                      <a:pt x="645" y="585"/>
                    </a:lnTo>
                    <a:lnTo>
                      <a:pt x="643" y="590"/>
                    </a:lnTo>
                    <a:lnTo>
                      <a:pt x="645" y="595"/>
                    </a:lnTo>
                    <a:lnTo>
                      <a:pt x="656" y="635"/>
                    </a:lnTo>
                    <a:lnTo>
                      <a:pt x="676" y="669"/>
                    </a:lnTo>
                    <a:lnTo>
                      <a:pt x="703" y="701"/>
                    </a:lnTo>
                    <a:lnTo>
                      <a:pt x="736" y="726"/>
                    </a:lnTo>
                    <a:lnTo>
                      <a:pt x="736" y="754"/>
                    </a:lnTo>
                    <a:lnTo>
                      <a:pt x="729" y="778"/>
                    </a:lnTo>
                    <a:lnTo>
                      <a:pt x="716" y="802"/>
                    </a:lnTo>
                    <a:lnTo>
                      <a:pt x="699" y="821"/>
                    </a:lnTo>
                    <a:lnTo>
                      <a:pt x="678" y="840"/>
                    </a:lnTo>
                    <a:lnTo>
                      <a:pt x="655" y="854"/>
                    </a:lnTo>
                    <a:lnTo>
                      <a:pt x="630" y="868"/>
                    </a:lnTo>
                    <a:lnTo>
                      <a:pt x="607" y="878"/>
                    </a:lnTo>
                    <a:lnTo>
                      <a:pt x="570" y="886"/>
                    </a:lnTo>
                    <a:lnTo>
                      <a:pt x="534" y="886"/>
                    </a:lnTo>
                    <a:lnTo>
                      <a:pt x="499" y="878"/>
                    </a:lnTo>
                    <a:lnTo>
                      <a:pt x="466" y="863"/>
                    </a:lnTo>
                    <a:lnTo>
                      <a:pt x="435" y="843"/>
                    </a:lnTo>
                    <a:lnTo>
                      <a:pt x="410" y="818"/>
                    </a:lnTo>
                    <a:lnTo>
                      <a:pt x="407" y="815"/>
                    </a:lnTo>
                    <a:lnTo>
                      <a:pt x="402" y="813"/>
                    </a:lnTo>
                    <a:lnTo>
                      <a:pt x="399" y="813"/>
                    </a:lnTo>
                    <a:lnTo>
                      <a:pt x="395" y="816"/>
                    </a:lnTo>
                    <a:lnTo>
                      <a:pt x="392" y="818"/>
                    </a:lnTo>
                    <a:lnTo>
                      <a:pt x="390" y="821"/>
                    </a:lnTo>
                    <a:lnTo>
                      <a:pt x="390" y="826"/>
                    </a:lnTo>
                    <a:lnTo>
                      <a:pt x="390" y="831"/>
                    </a:lnTo>
                    <a:lnTo>
                      <a:pt x="392" y="835"/>
                    </a:lnTo>
                    <a:lnTo>
                      <a:pt x="413" y="858"/>
                    </a:lnTo>
                    <a:lnTo>
                      <a:pt x="438" y="876"/>
                    </a:lnTo>
                    <a:lnTo>
                      <a:pt x="465" y="891"/>
                    </a:lnTo>
                    <a:lnTo>
                      <a:pt x="465" y="927"/>
                    </a:lnTo>
                    <a:lnTo>
                      <a:pt x="456" y="960"/>
                    </a:lnTo>
                    <a:lnTo>
                      <a:pt x="443" y="990"/>
                    </a:lnTo>
                    <a:lnTo>
                      <a:pt x="423" y="1016"/>
                    </a:lnTo>
                    <a:lnTo>
                      <a:pt x="400" y="1038"/>
                    </a:lnTo>
                    <a:lnTo>
                      <a:pt x="372" y="1054"/>
                    </a:lnTo>
                    <a:lnTo>
                      <a:pt x="342" y="1064"/>
                    </a:lnTo>
                    <a:lnTo>
                      <a:pt x="306" y="1066"/>
                    </a:lnTo>
                    <a:lnTo>
                      <a:pt x="273" y="1064"/>
                    </a:lnTo>
                    <a:lnTo>
                      <a:pt x="243" y="1058"/>
                    </a:lnTo>
                    <a:lnTo>
                      <a:pt x="217" y="1049"/>
                    </a:lnTo>
                    <a:lnTo>
                      <a:pt x="210" y="1046"/>
                    </a:lnTo>
                    <a:lnTo>
                      <a:pt x="184" y="1026"/>
                    </a:lnTo>
                    <a:lnTo>
                      <a:pt x="164" y="1003"/>
                    </a:lnTo>
                    <a:lnTo>
                      <a:pt x="147" y="975"/>
                    </a:lnTo>
                    <a:lnTo>
                      <a:pt x="138" y="945"/>
                    </a:lnTo>
                    <a:lnTo>
                      <a:pt x="133" y="914"/>
                    </a:lnTo>
                    <a:lnTo>
                      <a:pt x="131" y="881"/>
                    </a:lnTo>
                    <a:lnTo>
                      <a:pt x="134" y="850"/>
                    </a:lnTo>
                    <a:lnTo>
                      <a:pt x="143" y="818"/>
                    </a:lnTo>
                    <a:lnTo>
                      <a:pt x="143" y="815"/>
                    </a:lnTo>
                    <a:lnTo>
                      <a:pt x="143" y="810"/>
                    </a:lnTo>
                    <a:lnTo>
                      <a:pt x="139" y="807"/>
                    </a:lnTo>
                    <a:lnTo>
                      <a:pt x="136" y="805"/>
                    </a:lnTo>
                    <a:lnTo>
                      <a:pt x="133" y="803"/>
                    </a:lnTo>
                    <a:lnTo>
                      <a:pt x="128" y="805"/>
                    </a:lnTo>
                    <a:lnTo>
                      <a:pt x="124" y="805"/>
                    </a:lnTo>
                    <a:lnTo>
                      <a:pt x="121" y="808"/>
                    </a:lnTo>
                    <a:lnTo>
                      <a:pt x="119" y="812"/>
                    </a:lnTo>
                    <a:lnTo>
                      <a:pt x="109" y="856"/>
                    </a:lnTo>
                    <a:lnTo>
                      <a:pt x="106" y="901"/>
                    </a:lnTo>
                    <a:lnTo>
                      <a:pt x="113" y="942"/>
                    </a:lnTo>
                    <a:lnTo>
                      <a:pt x="106" y="926"/>
                    </a:lnTo>
                    <a:lnTo>
                      <a:pt x="103" y="912"/>
                    </a:lnTo>
                    <a:lnTo>
                      <a:pt x="101" y="904"/>
                    </a:lnTo>
                    <a:lnTo>
                      <a:pt x="100" y="901"/>
                    </a:lnTo>
                    <a:lnTo>
                      <a:pt x="98" y="901"/>
                    </a:lnTo>
                    <a:lnTo>
                      <a:pt x="90" y="901"/>
                    </a:lnTo>
                    <a:lnTo>
                      <a:pt x="80" y="896"/>
                    </a:lnTo>
                    <a:lnTo>
                      <a:pt x="67" y="889"/>
                    </a:lnTo>
                    <a:lnTo>
                      <a:pt x="52" y="876"/>
                    </a:lnTo>
                    <a:lnTo>
                      <a:pt x="35" y="858"/>
                    </a:lnTo>
                    <a:lnTo>
                      <a:pt x="20" y="830"/>
                    </a:lnTo>
                    <a:lnTo>
                      <a:pt x="7" y="793"/>
                    </a:lnTo>
                    <a:lnTo>
                      <a:pt x="0" y="757"/>
                    </a:lnTo>
                    <a:lnTo>
                      <a:pt x="2" y="724"/>
                    </a:lnTo>
                    <a:lnTo>
                      <a:pt x="10" y="693"/>
                    </a:lnTo>
                    <a:lnTo>
                      <a:pt x="24" y="665"/>
                    </a:lnTo>
                    <a:lnTo>
                      <a:pt x="40" y="640"/>
                    </a:lnTo>
                    <a:lnTo>
                      <a:pt x="55" y="620"/>
                    </a:lnTo>
                    <a:lnTo>
                      <a:pt x="70" y="605"/>
                    </a:lnTo>
                    <a:lnTo>
                      <a:pt x="80" y="595"/>
                    </a:lnTo>
                    <a:lnTo>
                      <a:pt x="91" y="635"/>
                    </a:lnTo>
                    <a:lnTo>
                      <a:pt x="93" y="640"/>
                    </a:lnTo>
                    <a:lnTo>
                      <a:pt x="96" y="641"/>
                    </a:lnTo>
                    <a:lnTo>
                      <a:pt x="101" y="643"/>
                    </a:lnTo>
                    <a:lnTo>
                      <a:pt x="105" y="643"/>
                    </a:lnTo>
                    <a:lnTo>
                      <a:pt x="109" y="641"/>
                    </a:lnTo>
                    <a:lnTo>
                      <a:pt x="113" y="640"/>
                    </a:lnTo>
                    <a:lnTo>
                      <a:pt x="114" y="636"/>
                    </a:lnTo>
                    <a:lnTo>
                      <a:pt x="116" y="633"/>
                    </a:lnTo>
                    <a:lnTo>
                      <a:pt x="114" y="628"/>
                    </a:lnTo>
                    <a:lnTo>
                      <a:pt x="103" y="593"/>
                    </a:lnTo>
                    <a:lnTo>
                      <a:pt x="96" y="559"/>
                    </a:lnTo>
                    <a:lnTo>
                      <a:pt x="95" y="526"/>
                    </a:lnTo>
                    <a:lnTo>
                      <a:pt x="100" y="493"/>
                    </a:lnTo>
                    <a:lnTo>
                      <a:pt x="111" y="461"/>
                    </a:lnTo>
                    <a:lnTo>
                      <a:pt x="131" y="433"/>
                    </a:lnTo>
                    <a:lnTo>
                      <a:pt x="147" y="435"/>
                    </a:lnTo>
                    <a:lnTo>
                      <a:pt x="151" y="435"/>
                    </a:lnTo>
                    <a:lnTo>
                      <a:pt x="156" y="432"/>
                    </a:lnTo>
                    <a:lnTo>
                      <a:pt x="157" y="430"/>
                    </a:lnTo>
                    <a:lnTo>
                      <a:pt x="159" y="425"/>
                    </a:lnTo>
                    <a:lnTo>
                      <a:pt x="159" y="422"/>
                    </a:lnTo>
                    <a:lnTo>
                      <a:pt x="157" y="418"/>
                    </a:lnTo>
                    <a:lnTo>
                      <a:pt x="156" y="415"/>
                    </a:lnTo>
                    <a:lnTo>
                      <a:pt x="152" y="412"/>
                    </a:lnTo>
                    <a:lnTo>
                      <a:pt x="184" y="392"/>
                    </a:lnTo>
                    <a:lnTo>
                      <a:pt x="217" y="379"/>
                    </a:lnTo>
                    <a:lnTo>
                      <a:pt x="215" y="394"/>
                    </a:lnTo>
                    <a:lnTo>
                      <a:pt x="214" y="435"/>
                    </a:lnTo>
                    <a:lnTo>
                      <a:pt x="220" y="478"/>
                    </a:lnTo>
                    <a:lnTo>
                      <a:pt x="235" y="519"/>
                    </a:lnTo>
                    <a:lnTo>
                      <a:pt x="237" y="522"/>
                    </a:lnTo>
                    <a:lnTo>
                      <a:pt x="240" y="524"/>
                    </a:lnTo>
                    <a:lnTo>
                      <a:pt x="245" y="526"/>
                    </a:lnTo>
                    <a:lnTo>
                      <a:pt x="248" y="524"/>
                    </a:lnTo>
                    <a:lnTo>
                      <a:pt x="252" y="522"/>
                    </a:lnTo>
                    <a:lnTo>
                      <a:pt x="255" y="519"/>
                    </a:lnTo>
                    <a:lnTo>
                      <a:pt x="256" y="516"/>
                    </a:lnTo>
                    <a:lnTo>
                      <a:pt x="256" y="511"/>
                    </a:lnTo>
                    <a:lnTo>
                      <a:pt x="255" y="506"/>
                    </a:lnTo>
                    <a:lnTo>
                      <a:pt x="240" y="465"/>
                    </a:lnTo>
                    <a:lnTo>
                      <a:pt x="237" y="425"/>
                    </a:lnTo>
                    <a:lnTo>
                      <a:pt x="243" y="387"/>
                    </a:lnTo>
                    <a:lnTo>
                      <a:pt x="256" y="352"/>
                    </a:lnTo>
                    <a:lnTo>
                      <a:pt x="280" y="321"/>
                    </a:lnTo>
                    <a:lnTo>
                      <a:pt x="308" y="294"/>
                    </a:lnTo>
                    <a:lnTo>
                      <a:pt x="342" y="271"/>
                    </a:lnTo>
                    <a:lnTo>
                      <a:pt x="382" y="255"/>
                    </a:lnTo>
                    <a:lnTo>
                      <a:pt x="425" y="263"/>
                    </a:lnTo>
                    <a:lnTo>
                      <a:pt x="468" y="266"/>
                    </a:lnTo>
                    <a:lnTo>
                      <a:pt x="471" y="266"/>
                    </a:lnTo>
                    <a:lnTo>
                      <a:pt x="473" y="265"/>
                    </a:lnTo>
                    <a:lnTo>
                      <a:pt x="491" y="265"/>
                    </a:lnTo>
                    <a:lnTo>
                      <a:pt x="480" y="303"/>
                    </a:lnTo>
                    <a:lnTo>
                      <a:pt x="471" y="342"/>
                    </a:lnTo>
                    <a:lnTo>
                      <a:pt x="466" y="380"/>
                    </a:lnTo>
                    <a:lnTo>
                      <a:pt x="468" y="385"/>
                    </a:lnTo>
                    <a:lnTo>
                      <a:pt x="470" y="389"/>
                    </a:lnTo>
                    <a:lnTo>
                      <a:pt x="473" y="392"/>
                    </a:lnTo>
                    <a:lnTo>
                      <a:pt x="476" y="392"/>
                    </a:lnTo>
                    <a:lnTo>
                      <a:pt x="480" y="392"/>
                    </a:lnTo>
                    <a:lnTo>
                      <a:pt x="484" y="392"/>
                    </a:lnTo>
                    <a:lnTo>
                      <a:pt x="488" y="389"/>
                    </a:lnTo>
                    <a:lnTo>
                      <a:pt x="489" y="385"/>
                    </a:lnTo>
                    <a:lnTo>
                      <a:pt x="491" y="380"/>
                    </a:lnTo>
                    <a:lnTo>
                      <a:pt x="496" y="339"/>
                    </a:lnTo>
                    <a:lnTo>
                      <a:pt x="504" y="298"/>
                    </a:lnTo>
                    <a:lnTo>
                      <a:pt x="519" y="260"/>
                    </a:lnTo>
                    <a:lnTo>
                      <a:pt x="522" y="258"/>
                    </a:lnTo>
                    <a:lnTo>
                      <a:pt x="526" y="256"/>
                    </a:lnTo>
                    <a:lnTo>
                      <a:pt x="527" y="253"/>
                    </a:lnTo>
                    <a:lnTo>
                      <a:pt x="527" y="250"/>
                    </a:lnTo>
                    <a:lnTo>
                      <a:pt x="527" y="247"/>
                    </a:lnTo>
                    <a:lnTo>
                      <a:pt x="542" y="225"/>
                    </a:lnTo>
                    <a:lnTo>
                      <a:pt x="559" y="209"/>
                    </a:lnTo>
                    <a:lnTo>
                      <a:pt x="580" y="194"/>
                    </a:lnTo>
                    <a:lnTo>
                      <a:pt x="605" y="184"/>
                    </a:lnTo>
                    <a:lnTo>
                      <a:pt x="635" y="177"/>
                    </a:lnTo>
                    <a:lnTo>
                      <a:pt x="661" y="175"/>
                    </a:lnTo>
                    <a:lnTo>
                      <a:pt x="689" y="179"/>
                    </a:lnTo>
                    <a:lnTo>
                      <a:pt x="716" y="184"/>
                    </a:lnTo>
                    <a:lnTo>
                      <a:pt x="741" y="190"/>
                    </a:lnTo>
                    <a:lnTo>
                      <a:pt x="732" y="218"/>
                    </a:lnTo>
                    <a:lnTo>
                      <a:pt x="731" y="250"/>
                    </a:lnTo>
                    <a:lnTo>
                      <a:pt x="736" y="286"/>
                    </a:lnTo>
                    <a:lnTo>
                      <a:pt x="737" y="289"/>
                    </a:lnTo>
                    <a:lnTo>
                      <a:pt x="741" y="293"/>
                    </a:lnTo>
                    <a:lnTo>
                      <a:pt x="744" y="294"/>
                    </a:lnTo>
                    <a:lnTo>
                      <a:pt x="749" y="294"/>
                    </a:lnTo>
                    <a:lnTo>
                      <a:pt x="752" y="293"/>
                    </a:lnTo>
                    <a:lnTo>
                      <a:pt x="755" y="291"/>
                    </a:lnTo>
                    <a:lnTo>
                      <a:pt x="759" y="288"/>
                    </a:lnTo>
                    <a:lnTo>
                      <a:pt x="759" y="285"/>
                    </a:lnTo>
                    <a:lnTo>
                      <a:pt x="759" y="280"/>
                    </a:lnTo>
                    <a:lnTo>
                      <a:pt x="755" y="245"/>
                    </a:lnTo>
                    <a:lnTo>
                      <a:pt x="757" y="215"/>
                    </a:lnTo>
                    <a:lnTo>
                      <a:pt x="765" y="190"/>
                    </a:lnTo>
                    <a:lnTo>
                      <a:pt x="767" y="187"/>
                    </a:lnTo>
                    <a:lnTo>
                      <a:pt x="769" y="184"/>
                    </a:lnTo>
                    <a:lnTo>
                      <a:pt x="787" y="159"/>
                    </a:lnTo>
                    <a:lnTo>
                      <a:pt x="810" y="141"/>
                    </a:lnTo>
                    <a:lnTo>
                      <a:pt x="840" y="128"/>
                    </a:lnTo>
                    <a:lnTo>
                      <a:pt x="871" y="119"/>
                    </a:lnTo>
                    <a:lnTo>
                      <a:pt x="904" y="116"/>
                    </a:lnTo>
                    <a:lnTo>
                      <a:pt x="939" y="119"/>
                    </a:lnTo>
                    <a:lnTo>
                      <a:pt x="973" y="126"/>
                    </a:lnTo>
                    <a:lnTo>
                      <a:pt x="1006" y="139"/>
                    </a:lnTo>
                    <a:lnTo>
                      <a:pt x="1008" y="142"/>
                    </a:lnTo>
                    <a:lnTo>
                      <a:pt x="1013" y="144"/>
                    </a:lnTo>
                    <a:lnTo>
                      <a:pt x="1016" y="146"/>
                    </a:lnTo>
                    <a:lnTo>
                      <a:pt x="1044" y="164"/>
                    </a:lnTo>
                    <a:lnTo>
                      <a:pt x="1066" y="187"/>
                    </a:lnTo>
                    <a:lnTo>
                      <a:pt x="1084" y="213"/>
                    </a:lnTo>
                    <a:lnTo>
                      <a:pt x="1096" y="245"/>
                    </a:lnTo>
                    <a:lnTo>
                      <a:pt x="1097" y="250"/>
                    </a:lnTo>
                    <a:lnTo>
                      <a:pt x="1101" y="253"/>
                    </a:lnTo>
                    <a:lnTo>
                      <a:pt x="1104" y="253"/>
                    </a:lnTo>
                    <a:lnTo>
                      <a:pt x="1109" y="255"/>
                    </a:lnTo>
                    <a:lnTo>
                      <a:pt x="1112" y="253"/>
                    </a:lnTo>
                    <a:lnTo>
                      <a:pt x="1116" y="251"/>
                    </a:lnTo>
                    <a:lnTo>
                      <a:pt x="1119" y="248"/>
                    </a:lnTo>
                    <a:lnTo>
                      <a:pt x="1120" y="243"/>
                    </a:lnTo>
                    <a:lnTo>
                      <a:pt x="1119" y="238"/>
                    </a:lnTo>
                    <a:lnTo>
                      <a:pt x="1106" y="202"/>
                    </a:lnTo>
                    <a:lnTo>
                      <a:pt x="1086" y="172"/>
                    </a:lnTo>
                    <a:lnTo>
                      <a:pt x="1061" y="146"/>
                    </a:lnTo>
                    <a:lnTo>
                      <a:pt x="1031" y="124"/>
                    </a:lnTo>
                    <a:lnTo>
                      <a:pt x="1046" y="95"/>
                    </a:lnTo>
                    <a:lnTo>
                      <a:pt x="1068" y="68"/>
                    </a:lnTo>
                    <a:lnTo>
                      <a:pt x="1094" y="47"/>
                    </a:lnTo>
                    <a:lnTo>
                      <a:pt x="1124" y="28"/>
                    </a:lnTo>
                    <a:lnTo>
                      <a:pt x="1155" y="15"/>
                    </a:lnTo>
                    <a:lnTo>
                      <a:pt x="1188" y="5"/>
                    </a:lnTo>
                    <a:lnTo>
                      <a:pt x="1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grpSp>
          <p:nvGrpSpPr>
            <p:cNvPr id="226" name="Group 225">
              <a:extLst>
                <a:ext uri="{FF2B5EF4-FFF2-40B4-BE49-F238E27FC236}">
                  <a16:creationId xmlns:a16="http://schemas.microsoft.com/office/drawing/2014/main" id="{5460B9B7-E178-C35C-7FA0-CDF2E10F768F}"/>
                </a:ext>
              </a:extLst>
            </p:cNvPr>
            <p:cNvGrpSpPr/>
            <p:nvPr/>
          </p:nvGrpSpPr>
          <p:grpSpPr>
            <a:xfrm>
              <a:off x="3296575" y="1727508"/>
              <a:ext cx="5595675" cy="3402984"/>
              <a:chOff x="3296575" y="1727508"/>
              <a:chExt cx="5595675" cy="3402984"/>
            </a:xfrm>
          </p:grpSpPr>
          <p:sp>
            <p:nvSpPr>
              <p:cNvPr id="236" name="Freeform 6">
                <a:extLst>
                  <a:ext uri="{FF2B5EF4-FFF2-40B4-BE49-F238E27FC236}">
                    <a16:creationId xmlns:a16="http://schemas.microsoft.com/office/drawing/2014/main" id="{3748B00B-20AE-F840-8C12-FA3FF779107B}"/>
                  </a:ext>
                </a:extLst>
              </p:cNvPr>
              <p:cNvSpPr>
                <a:spLocks/>
              </p:cNvSpPr>
              <p:nvPr/>
            </p:nvSpPr>
            <p:spPr bwMode="auto">
              <a:xfrm>
                <a:off x="3296575" y="1727508"/>
                <a:ext cx="2774837" cy="3402984"/>
              </a:xfrm>
              <a:custGeom>
                <a:avLst/>
                <a:gdLst>
                  <a:gd name="T0" fmla="*/ 2874 w 4444"/>
                  <a:gd name="T1" fmla="*/ 41 h 5450"/>
                  <a:gd name="T2" fmla="*/ 3405 w 4444"/>
                  <a:gd name="T3" fmla="*/ 198 h 5450"/>
                  <a:gd name="T4" fmla="*/ 3857 w 4444"/>
                  <a:gd name="T5" fmla="*/ 482 h 5450"/>
                  <a:gd name="T6" fmla="*/ 4189 w 4444"/>
                  <a:gd name="T7" fmla="*/ 905 h 5450"/>
                  <a:gd name="T8" fmla="*/ 4393 w 4444"/>
                  <a:gd name="T9" fmla="*/ 1465 h 5450"/>
                  <a:gd name="T10" fmla="*/ 4444 w 4444"/>
                  <a:gd name="T11" fmla="*/ 1939 h 5450"/>
                  <a:gd name="T12" fmla="*/ 4373 w 4444"/>
                  <a:gd name="T13" fmla="*/ 2323 h 5450"/>
                  <a:gd name="T14" fmla="*/ 4217 w 4444"/>
                  <a:gd name="T15" fmla="*/ 2636 h 5450"/>
                  <a:gd name="T16" fmla="*/ 4018 w 4444"/>
                  <a:gd name="T17" fmla="*/ 2901 h 5450"/>
                  <a:gd name="T18" fmla="*/ 3811 w 4444"/>
                  <a:gd name="T19" fmla="*/ 3137 h 5450"/>
                  <a:gd name="T20" fmla="*/ 3636 w 4444"/>
                  <a:gd name="T21" fmla="*/ 3367 h 5450"/>
                  <a:gd name="T22" fmla="*/ 3486 w 4444"/>
                  <a:gd name="T23" fmla="*/ 3748 h 5450"/>
                  <a:gd name="T24" fmla="*/ 3438 w 4444"/>
                  <a:gd name="T25" fmla="*/ 4295 h 5450"/>
                  <a:gd name="T26" fmla="*/ 3512 w 4444"/>
                  <a:gd name="T27" fmla="*/ 4617 h 5450"/>
                  <a:gd name="T28" fmla="*/ 3699 w 4444"/>
                  <a:gd name="T29" fmla="*/ 5039 h 5450"/>
                  <a:gd name="T30" fmla="*/ 3904 w 4444"/>
                  <a:gd name="T31" fmla="*/ 5395 h 5450"/>
                  <a:gd name="T32" fmla="*/ 1478 w 4444"/>
                  <a:gd name="T33" fmla="*/ 5163 h 5450"/>
                  <a:gd name="T34" fmla="*/ 1429 w 4444"/>
                  <a:gd name="T35" fmla="*/ 4855 h 5450"/>
                  <a:gd name="T36" fmla="*/ 1323 w 4444"/>
                  <a:gd name="T37" fmla="*/ 4670 h 5450"/>
                  <a:gd name="T38" fmla="*/ 1239 w 4444"/>
                  <a:gd name="T39" fmla="*/ 4591 h 5450"/>
                  <a:gd name="T40" fmla="*/ 998 w 4444"/>
                  <a:gd name="T41" fmla="*/ 4664 h 5450"/>
                  <a:gd name="T42" fmla="*/ 702 w 4444"/>
                  <a:gd name="T43" fmla="*/ 4667 h 5450"/>
                  <a:gd name="T44" fmla="*/ 505 w 4444"/>
                  <a:gd name="T45" fmla="*/ 4558 h 5450"/>
                  <a:gd name="T46" fmla="*/ 401 w 4444"/>
                  <a:gd name="T47" fmla="*/ 4399 h 5450"/>
                  <a:gd name="T48" fmla="*/ 378 w 4444"/>
                  <a:gd name="T49" fmla="*/ 4246 h 5450"/>
                  <a:gd name="T50" fmla="*/ 406 w 4444"/>
                  <a:gd name="T51" fmla="*/ 4090 h 5450"/>
                  <a:gd name="T52" fmla="*/ 337 w 4444"/>
                  <a:gd name="T53" fmla="*/ 3956 h 5450"/>
                  <a:gd name="T54" fmla="*/ 282 w 4444"/>
                  <a:gd name="T55" fmla="*/ 3849 h 5450"/>
                  <a:gd name="T56" fmla="*/ 316 w 4444"/>
                  <a:gd name="T57" fmla="*/ 3771 h 5450"/>
                  <a:gd name="T58" fmla="*/ 291 w 4444"/>
                  <a:gd name="T59" fmla="*/ 3700 h 5450"/>
                  <a:gd name="T60" fmla="*/ 268 w 4444"/>
                  <a:gd name="T61" fmla="*/ 3585 h 5450"/>
                  <a:gd name="T62" fmla="*/ 334 w 4444"/>
                  <a:gd name="T63" fmla="*/ 3441 h 5450"/>
                  <a:gd name="T64" fmla="*/ 352 w 4444"/>
                  <a:gd name="T65" fmla="*/ 3330 h 5450"/>
                  <a:gd name="T66" fmla="*/ 241 w 4444"/>
                  <a:gd name="T67" fmla="*/ 3216 h 5450"/>
                  <a:gd name="T68" fmla="*/ 26 w 4444"/>
                  <a:gd name="T69" fmla="*/ 3094 h 5450"/>
                  <a:gd name="T70" fmla="*/ 18 w 4444"/>
                  <a:gd name="T71" fmla="*/ 2939 h 5450"/>
                  <a:gd name="T72" fmla="*/ 144 w 4444"/>
                  <a:gd name="T73" fmla="*/ 2742 h 5450"/>
                  <a:gd name="T74" fmla="*/ 316 w 4444"/>
                  <a:gd name="T75" fmla="*/ 2488 h 5450"/>
                  <a:gd name="T76" fmla="*/ 392 w 4444"/>
                  <a:gd name="T77" fmla="*/ 2260 h 5450"/>
                  <a:gd name="T78" fmla="*/ 357 w 4444"/>
                  <a:gd name="T79" fmla="*/ 2048 h 5450"/>
                  <a:gd name="T80" fmla="*/ 334 w 4444"/>
                  <a:gd name="T81" fmla="*/ 1843 h 5450"/>
                  <a:gd name="T82" fmla="*/ 400 w 4444"/>
                  <a:gd name="T83" fmla="*/ 1576 h 5450"/>
                  <a:gd name="T84" fmla="*/ 502 w 4444"/>
                  <a:gd name="T85" fmla="*/ 1305 h 5450"/>
                  <a:gd name="T86" fmla="*/ 583 w 4444"/>
                  <a:gd name="T87" fmla="*/ 1118 h 5450"/>
                  <a:gd name="T88" fmla="*/ 532 w 4444"/>
                  <a:gd name="T89" fmla="*/ 1052 h 5450"/>
                  <a:gd name="T90" fmla="*/ 464 w 4444"/>
                  <a:gd name="T91" fmla="*/ 945 h 5450"/>
                  <a:gd name="T92" fmla="*/ 472 w 4444"/>
                  <a:gd name="T93" fmla="*/ 847 h 5450"/>
                  <a:gd name="T94" fmla="*/ 563 w 4444"/>
                  <a:gd name="T95" fmla="*/ 692 h 5450"/>
                  <a:gd name="T96" fmla="*/ 884 w 4444"/>
                  <a:gd name="T97" fmla="*/ 399 h 5450"/>
                  <a:gd name="T98" fmla="*/ 1330 w 4444"/>
                  <a:gd name="T99" fmla="*/ 178 h 5450"/>
                  <a:gd name="T100" fmla="*/ 1855 w 4444"/>
                  <a:gd name="T101" fmla="*/ 41 h 5450"/>
                  <a:gd name="T102" fmla="*/ 2420 w 4444"/>
                  <a:gd name="T103" fmla="*/ 0 h 5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4" h="5450">
                    <a:moveTo>
                      <a:pt x="2420" y="0"/>
                    </a:moveTo>
                    <a:lnTo>
                      <a:pt x="2536" y="3"/>
                    </a:lnTo>
                    <a:lnTo>
                      <a:pt x="2648" y="11"/>
                    </a:lnTo>
                    <a:lnTo>
                      <a:pt x="2762" y="24"/>
                    </a:lnTo>
                    <a:lnTo>
                      <a:pt x="2874" y="41"/>
                    </a:lnTo>
                    <a:lnTo>
                      <a:pt x="2983" y="64"/>
                    </a:lnTo>
                    <a:lnTo>
                      <a:pt x="3092" y="91"/>
                    </a:lnTo>
                    <a:lnTo>
                      <a:pt x="3200" y="122"/>
                    </a:lnTo>
                    <a:lnTo>
                      <a:pt x="3304" y="157"/>
                    </a:lnTo>
                    <a:lnTo>
                      <a:pt x="3405" y="198"/>
                    </a:lnTo>
                    <a:lnTo>
                      <a:pt x="3502" y="244"/>
                    </a:lnTo>
                    <a:lnTo>
                      <a:pt x="3598" y="297"/>
                    </a:lnTo>
                    <a:lnTo>
                      <a:pt x="3689" y="353"/>
                    </a:lnTo>
                    <a:lnTo>
                      <a:pt x="3775" y="414"/>
                    </a:lnTo>
                    <a:lnTo>
                      <a:pt x="3857" y="482"/>
                    </a:lnTo>
                    <a:lnTo>
                      <a:pt x="3935" y="555"/>
                    </a:lnTo>
                    <a:lnTo>
                      <a:pt x="4006" y="634"/>
                    </a:lnTo>
                    <a:lnTo>
                      <a:pt x="4074" y="718"/>
                    </a:lnTo>
                    <a:lnTo>
                      <a:pt x="4135" y="808"/>
                    </a:lnTo>
                    <a:lnTo>
                      <a:pt x="4189" y="905"/>
                    </a:lnTo>
                    <a:lnTo>
                      <a:pt x="4237" y="1006"/>
                    </a:lnTo>
                    <a:lnTo>
                      <a:pt x="4287" y="1128"/>
                    </a:lnTo>
                    <a:lnTo>
                      <a:pt x="4330" y="1245"/>
                    </a:lnTo>
                    <a:lnTo>
                      <a:pt x="4364" y="1358"/>
                    </a:lnTo>
                    <a:lnTo>
                      <a:pt x="4393" y="1465"/>
                    </a:lnTo>
                    <a:lnTo>
                      <a:pt x="4414" y="1568"/>
                    </a:lnTo>
                    <a:lnTo>
                      <a:pt x="4431" y="1667"/>
                    </a:lnTo>
                    <a:lnTo>
                      <a:pt x="4440" y="1761"/>
                    </a:lnTo>
                    <a:lnTo>
                      <a:pt x="4444" y="1852"/>
                    </a:lnTo>
                    <a:lnTo>
                      <a:pt x="4444" y="1939"/>
                    </a:lnTo>
                    <a:lnTo>
                      <a:pt x="4437" y="2022"/>
                    </a:lnTo>
                    <a:lnTo>
                      <a:pt x="4427" y="2103"/>
                    </a:lnTo>
                    <a:lnTo>
                      <a:pt x="4412" y="2179"/>
                    </a:lnTo>
                    <a:lnTo>
                      <a:pt x="4394" y="2251"/>
                    </a:lnTo>
                    <a:lnTo>
                      <a:pt x="4373" y="2323"/>
                    </a:lnTo>
                    <a:lnTo>
                      <a:pt x="4346" y="2390"/>
                    </a:lnTo>
                    <a:lnTo>
                      <a:pt x="4318" y="2455"/>
                    </a:lnTo>
                    <a:lnTo>
                      <a:pt x="4287" y="2517"/>
                    </a:lnTo>
                    <a:lnTo>
                      <a:pt x="4252" y="2579"/>
                    </a:lnTo>
                    <a:lnTo>
                      <a:pt x="4217" y="2636"/>
                    </a:lnTo>
                    <a:lnTo>
                      <a:pt x="4179" y="2693"/>
                    </a:lnTo>
                    <a:lnTo>
                      <a:pt x="4140" y="2747"/>
                    </a:lnTo>
                    <a:lnTo>
                      <a:pt x="4100" y="2800"/>
                    </a:lnTo>
                    <a:lnTo>
                      <a:pt x="4059" y="2851"/>
                    </a:lnTo>
                    <a:lnTo>
                      <a:pt x="4018" y="2901"/>
                    </a:lnTo>
                    <a:lnTo>
                      <a:pt x="3975" y="2950"/>
                    </a:lnTo>
                    <a:lnTo>
                      <a:pt x="3933" y="2998"/>
                    </a:lnTo>
                    <a:lnTo>
                      <a:pt x="3892" y="3045"/>
                    </a:lnTo>
                    <a:lnTo>
                      <a:pt x="3851" y="3091"/>
                    </a:lnTo>
                    <a:lnTo>
                      <a:pt x="3811" y="3137"/>
                    </a:lnTo>
                    <a:lnTo>
                      <a:pt x="3771" y="3183"/>
                    </a:lnTo>
                    <a:lnTo>
                      <a:pt x="3735" y="3230"/>
                    </a:lnTo>
                    <a:lnTo>
                      <a:pt x="3700" y="3274"/>
                    </a:lnTo>
                    <a:lnTo>
                      <a:pt x="3667" y="3320"/>
                    </a:lnTo>
                    <a:lnTo>
                      <a:pt x="3636" y="3367"/>
                    </a:lnTo>
                    <a:lnTo>
                      <a:pt x="3610" y="3415"/>
                    </a:lnTo>
                    <a:lnTo>
                      <a:pt x="3585" y="3462"/>
                    </a:lnTo>
                    <a:lnTo>
                      <a:pt x="3563" y="3510"/>
                    </a:lnTo>
                    <a:lnTo>
                      <a:pt x="3520" y="3631"/>
                    </a:lnTo>
                    <a:lnTo>
                      <a:pt x="3486" y="3748"/>
                    </a:lnTo>
                    <a:lnTo>
                      <a:pt x="3459" y="3864"/>
                    </a:lnTo>
                    <a:lnTo>
                      <a:pt x="3441" y="3976"/>
                    </a:lnTo>
                    <a:lnTo>
                      <a:pt x="3431" y="4085"/>
                    </a:lnTo>
                    <a:lnTo>
                      <a:pt x="3429" y="4193"/>
                    </a:lnTo>
                    <a:lnTo>
                      <a:pt x="3438" y="4295"/>
                    </a:lnTo>
                    <a:lnTo>
                      <a:pt x="3438" y="4295"/>
                    </a:lnTo>
                    <a:lnTo>
                      <a:pt x="3446" y="4371"/>
                    </a:lnTo>
                    <a:lnTo>
                      <a:pt x="3462" y="4450"/>
                    </a:lnTo>
                    <a:lnTo>
                      <a:pt x="3484" y="4533"/>
                    </a:lnTo>
                    <a:lnTo>
                      <a:pt x="3512" y="4617"/>
                    </a:lnTo>
                    <a:lnTo>
                      <a:pt x="3543" y="4702"/>
                    </a:lnTo>
                    <a:lnTo>
                      <a:pt x="3578" y="4787"/>
                    </a:lnTo>
                    <a:lnTo>
                      <a:pt x="3616" y="4873"/>
                    </a:lnTo>
                    <a:lnTo>
                      <a:pt x="3657" y="4958"/>
                    </a:lnTo>
                    <a:lnTo>
                      <a:pt x="3699" y="5039"/>
                    </a:lnTo>
                    <a:lnTo>
                      <a:pt x="3742" y="5120"/>
                    </a:lnTo>
                    <a:lnTo>
                      <a:pt x="3785" y="5196"/>
                    </a:lnTo>
                    <a:lnTo>
                      <a:pt x="3826" y="5267"/>
                    </a:lnTo>
                    <a:lnTo>
                      <a:pt x="3866" y="5334"/>
                    </a:lnTo>
                    <a:lnTo>
                      <a:pt x="3904" y="5395"/>
                    </a:lnTo>
                    <a:lnTo>
                      <a:pt x="3938" y="5450"/>
                    </a:lnTo>
                    <a:lnTo>
                      <a:pt x="1445" y="5450"/>
                    </a:lnTo>
                    <a:lnTo>
                      <a:pt x="1462" y="5348"/>
                    </a:lnTo>
                    <a:lnTo>
                      <a:pt x="1475" y="5240"/>
                    </a:lnTo>
                    <a:lnTo>
                      <a:pt x="1478" y="5163"/>
                    </a:lnTo>
                    <a:lnTo>
                      <a:pt x="1477" y="5090"/>
                    </a:lnTo>
                    <a:lnTo>
                      <a:pt x="1470" y="5024"/>
                    </a:lnTo>
                    <a:lnTo>
                      <a:pt x="1460" y="4961"/>
                    </a:lnTo>
                    <a:lnTo>
                      <a:pt x="1445" y="4906"/>
                    </a:lnTo>
                    <a:lnTo>
                      <a:pt x="1429" y="4855"/>
                    </a:lnTo>
                    <a:lnTo>
                      <a:pt x="1409" y="4809"/>
                    </a:lnTo>
                    <a:lnTo>
                      <a:pt x="1389" y="4768"/>
                    </a:lnTo>
                    <a:lnTo>
                      <a:pt x="1368" y="4731"/>
                    </a:lnTo>
                    <a:lnTo>
                      <a:pt x="1345" y="4698"/>
                    </a:lnTo>
                    <a:lnTo>
                      <a:pt x="1323" y="4670"/>
                    </a:lnTo>
                    <a:lnTo>
                      <a:pt x="1302" y="4647"/>
                    </a:lnTo>
                    <a:lnTo>
                      <a:pt x="1282" y="4627"/>
                    </a:lnTo>
                    <a:lnTo>
                      <a:pt x="1265" y="4612"/>
                    </a:lnTo>
                    <a:lnTo>
                      <a:pt x="1251" y="4601"/>
                    </a:lnTo>
                    <a:lnTo>
                      <a:pt x="1239" y="4591"/>
                    </a:lnTo>
                    <a:lnTo>
                      <a:pt x="1232" y="4586"/>
                    </a:lnTo>
                    <a:lnTo>
                      <a:pt x="1229" y="4586"/>
                    </a:lnTo>
                    <a:lnTo>
                      <a:pt x="1148" y="4619"/>
                    </a:lnTo>
                    <a:lnTo>
                      <a:pt x="1070" y="4645"/>
                    </a:lnTo>
                    <a:lnTo>
                      <a:pt x="998" y="4664"/>
                    </a:lnTo>
                    <a:lnTo>
                      <a:pt x="930" y="4677"/>
                    </a:lnTo>
                    <a:lnTo>
                      <a:pt x="867" y="4682"/>
                    </a:lnTo>
                    <a:lnTo>
                      <a:pt x="808" y="4682"/>
                    </a:lnTo>
                    <a:lnTo>
                      <a:pt x="752" y="4677"/>
                    </a:lnTo>
                    <a:lnTo>
                      <a:pt x="702" y="4667"/>
                    </a:lnTo>
                    <a:lnTo>
                      <a:pt x="654" y="4652"/>
                    </a:lnTo>
                    <a:lnTo>
                      <a:pt x="611" y="4634"/>
                    </a:lnTo>
                    <a:lnTo>
                      <a:pt x="573" y="4611"/>
                    </a:lnTo>
                    <a:lnTo>
                      <a:pt x="537" y="4586"/>
                    </a:lnTo>
                    <a:lnTo>
                      <a:pt x="505" y="4558"/>
                    </a:lnTo>
                    <a:lnTo>
                      <a:pt x="477" y="4528"/>
                    </a:lnTo>
                    <a:lnTo>
                      <a:pt x="454" y="4498"/>
                    </a:lnTo>
                    <a:lnTo>
                      <a:pt x="433" y="4465"/>
                    </a:lnTo>
                    <a:lnTo>
                      <a:pt x="416" y="4432"/>
                    </a:lnTo>
                    <a:lnTo>
                      <a:pt x="401" y="4399"/>
                    </a:lnTo>
                    <a:lnTo>
                      <a:pt x="392" y="4366"/>
                    </a:lnTo>
                    <a:lnTo>
                      <a:pt x="383" y="4333"/>
                    </a:lnTo>
                    <a:lnTo>
                      <a:pt x="378" y="4303"/>
                    </a:lnTo>
                    <a:lnTo>
                      <a:pt x="377" y="4274"/>
                    </a:lnTo>
                    <a:lnTo>
                      <a:pt x="378" y="4246"/>
                    </a:lnTo>
                    <a:lnTo>
                      <a:pt x="383" y="4222"/>
                    </a:lnTo>
                    <a:lnTo>
                      <a:pt x="390" y="4201"/>
                    </a:lnTo>
                    <a:lnTo>
                      <a:pt x="403" y="4161"/>
                    </a:lnTo>
                    <a:lnTo>
                      <a:pt x="408" y="4125"/>
                    </a:lnTo>
                    <a:lnTo>
                      <a:pt x="406" y="4090"/>
                    </a:lnTo>
                    <a:lnTo>
                      <a:pt x="398" y="4061"/>
                    </a:lnTo>
                    <a:lnTo>
                      <a:pt x="387" y="4032"/>
                    </a:lnTo>
                    <a:lnTo>
                      <a:pt x="372" y="4006"/>
                    </a:lnTo>
                    <a:lnTo>
                      <a:pt x="354" y="3981"/>
                    </a:lnTo>
                    <a:lnTo>
                      <a:pt x="337" y="3956"/>
                    </a:lnTo>
                    <a:lnTo>
                      <a:pt x="319" y="3935"/>
                    </a:lnTo>
                    <a:lnTo>
                      <a:pt x="304" y="3914"/>
                    </a:lnTo>
                    <a:lnTo>
                      <a:pt x="292" y="3892"/>
                    </a:lnTo>
                    <a:lnTo>
                      <a:pt x="284" y="3871"/>
                    </a:lnTo>
                    <a:lnTo>
                      <a:pt x="282" y="3849"/>
                    </a:lnTo>
                    <a:lnTo>
                      <a:pt x="286" y="3829"/>
                    </a:lnTo>
                    <a:lnTo>
                      <a:pt x="291" y="3813"/>
                    </a:lnTo>
                    <a:lnTo>
                      <a:pt x="299" y="3798"/>
                    </a:lnTo>
                    <a:lnTo>
                      <a:pt x="307" y="3785"/>
                    </a:lnTo>
                    <a:lnTo>
                      <a:pt x="316" y="3771"/>
                    </a:lnTo>
                    <a:lnTo>
                      <a:pt x="320" y="3758"/>
                    </a:lnTo>
                    <a:lnTo>
                      <a:pt x="322" y="3745"/>
                    </a:lnTo>
                    <a:lnTo>
                      <a:pt x="319" y="3732"/>
                    </a:lnTo>
                    <a:lnTo>
                      <a:pt x="309" y="3717"/>
                    </a:lnTo>
                    <a:lnTo>
                      <a:pt x="291" y="3700"/>
                    </a:lnTo>
                    <a:lnTo>
                      <a:pt x="268" y="3679"/>
                    </a:lnTo>
                    <a:lnTo>
                      <a:pt x="256" y="3657"/>
                    </a:lnTo>
                    <a:lnTo>
                      <a:pt x="253" y="3634"/>
                    </a:lnTo>
                    <a:lnTo>
                      <a:pt x="258" y="3610"/>
                    </a:lnTo>
                    <a:lnTo>
                      <a:pt x="268" y="3585"/>
                    </a:lnTo>
                    <a:lnTo>
                      <a:pt x="281" y="3558"/>
                    </a:lnTo>
                    <a:lnTo>
                      <a:pt x="297" y="3530"/>
                    </a:lnTo>
                    <a:lnTo>
                      <a:pt x="312" y="3499"/>
                    </a:lnTo>
                    <a:lnTo>
                      <a:pt x="325" y="3466"/>
                    </a:lnTo>
                    <a:lnTo>
                      <a:pt x="334" y="3441"/>
                    </a:lnTo>
                    <a:lnTo>
                      <a:pt x="342" y="3418"/>
                    </a:lnTo>
                    <a:lnTo>
                      <a:pt x="349" y="3396"/>
                    </a:lnTo>
                    <a:lnTo>
                      <a:pt x="352" y="3373"/>
                    </a:lnTo>
                    <a:lnTo>
                      <a:pt x="354" y="3352"/>
                    </a:lnTo>
                    <a:lnTo>
                      <a:pt x="352" y="3330"/>
                    </a:lnTo>
                    <a:lnTo>
                      <a:pt x="344" y="3309"/>
                    </a:lnTo>
                    <a:lnTo>
                      <a:pt x="329" y="3286"/>
                    </a:lnTo>
                    <a:lnTo>
                      <a:pt x="309" y="3264"/>
                    </a:lnTo>
                    <a:lnTo>
                      <a:pt x="279" y="3241"/>
                    </a:lnTo>
                    <a:lnTo>
                      <a:pt x="241" y="3216"/>
                    </a:lnTo>
                    <a:lnTo>
                      <a:pt x="193" y="3192"/>
                    </a:lnTo>
                    <a:lnTo>
                      <a:pt x="135" y="3165"/>
                    </a:lnTo>
                    <a:lnTo>
                      <a:pt x="88" y="3144"/>
                    </a:lnTo>
                    <a:lnTo>
                      <a:pt x="51" y="3119"/>
                    </a:lnTo>
                    <a:lnTo>
                      <a:pt x="26" y="3094"/>
                    </a:lnTo>
                    <a:lnTo>
                      <a:pt x="8" y="3066"/>
                    </a:lnTo>
                    <a:lnTo>
                      <a:pt x="0" y="3036"/>
                    </a:lnTo>
                    <a:lnTo>
                      <a:pt x="0" y="3007"/>
                    </a:lnTo>
                    <a:lnTo>
                      <a:pt x="5" y="2973"/>
                    </a:lnTo>
                    <a:lnTo>
                      <a:pt x="18" y="2939"/>
                    </a:lnTo>
                    <a:lnTo>
                      <a:pt x="35" y="2904"/>
                    </a:lnTo>
                    <a:lnTo>
                      <a:pt x="58" y="2866"/>
                    </a:lnTo>
                    <a:lnTo>
                      <a:pt x="83" y="2826"/>
                    </a:lnTo>
                    <a:lnTo>
                      <a:pt x="112" y="2785"/>
                    </a:lnTo>
                    <a:lnTo>
                      <a:pt x="144" y="2742"/>
                    </a:lnTo>
                    <a:lnTo>
                      <a:pt x="177" y="2696"/>
                    </a:lnTo>
                    <a:lnTo>
                      <a:pt x="211" y="2650"/>
                    </a:lnTo>
                    <a:lnTo>
                      <a:pt x="244" y="2600"/>
                    </a:lnTo>
                    <a:lnTo>
                      <a:pt x="282" y="2542"/>
                    </a:lnTo>
                    <a:lnTo>
                      <a:pt x="316" y="2488"/>
                    </a:lnTo>
                    <a:lnTo>
                      <a:pt x="342" y="2437"/>
                    </a:lnTo>
                    <a:lnTo>
                      <a:pt x="362" y="2389"/>
                    </a:lnTo>
                    <a:lnTo>
                      <a:pt x="377" y="2344"/>
                    </a:lnTo>
                    <a:lnTo>
                      <a:pt x="387" y="2301"/>
                    </a:lnTo>
                    <a:lnTo>
                      <a:pt x="392" y="2260"/>
                    </a:lnTo>
                    <a:lnTo>
                      <a:pt x="393" y="2218"/>
                    </a:lnTo>
                    <a:lnTo>
                      <a:pt x="390" y="2177"/>
                    </a:lnTo>
                    <a:lnTo>
                      <a:pt x="382" y="2136"/>
                    </a:lnTo>
                    <a:lnTo>
                      <a:pt x="372" y="2093"/>
                    </a:lnTo>
                    <a:lnTo>
                      <a:pt x="357" y="2048"/>
                    </a:lnTo>
                    <a:lnTo>
                      <a:pt x="340" y="2000"/>
                    </a:lnTo>
                    <a:lnTo>
                      <a:pt x="332" y="1969"/>
                    </a:lnTo>
                    <a:lnTo>
                      <a:pt x="329" y="1933"/>
                    </a:lnTo>
                    <a:lnTo>
                      <a:pt x="329" y="1890"/>
                    </a:lnTo>
                    <a:lnTo>
                      <a:pt x="334" y="1843"/>
                    </a:lnTo>
                    <a:lnTo>
                      <a:pt x="342" y="1794"/>
                    </a:lnTo>
                    <a:lnTo>
                      <a:pt x="354" y="1743"/>
                    </a:lnTo>
                    <a:lnTo>
                      <a:pt x="367" y="1688"/>
                    </a:lnTo>
                    <a:lnTo>
                      <a:pt x="383" y="1632"/>
                    </a:lnTo>
                    <a:lnTo>
                      <a:pt x="400" y="1576"/>
                    </a:lnTo>
                    <a:lnTo>
                      <a:pt x="420" y="1518"/>
                    </a:lnTo>
                    <a:lnTo>
                      <a:pt x="439" y="1462"/>
                    </a:lnTo>
                    <a:lnTo>
                      <a:pt x="461" y="1407"/>
                    </a:lnTo>
                    <a:lnTo>
                      <a:pt x="481" y="1354"/>
                    </a:lnTo>
                    <a:lnTo>
                      <a:pt x="502" y="1305"/>
                    </a:lnTo>
                    <a:lnTo>
                      <a:pt x="520" y="1259"/>
                    </a:lnTo>
                    <a:lnTo>
                      <a:pt x="540" y="1216"/>
                    </a:lnTo>
                    <a:lnTo>
                      <a:pt x="557" y="1178"/>
                    </a:lnTo>
                    <a:lnTo>
                      <a:pt x="570" y="1145"/>
                    </a:lnTo>
                    <a:lnTo>
                      <a:pt x="583" y="1118"/>
                    </a:lnTo>
                    <a:lnTo>
                      <a:pt x="591" y="1098"/>
                    </a:lnTo>
                    <a:lnTo>
                      <a:pt x="598" y="1085"/>
                    </a:lnTo>
                    <a:lnTo>
                      <a:pt x="600" y="1082"/>
                    </a:lnTo>
                    <a:lnTo>
                      <a:pt x="563" y="1069"/>
                    </a:lnTo>
                    <a:lnTo>
                      <a:pt x="532" y="1052"/>
                    </a:lnTo>
                    <a:lnTo>
                      <a:pt x="509" y="1034"/>
                    </a:lnTo>
                    <a:lnTo>
                      <a:pt x="491" y="1012"/>
                    </a:lnTo>
                    <a:lnTo>
                      <a:pt x="477" y="991"/>
                    </a:lnTo>
                    <a:lnTo>
                      <a:pt x="469" y="968"/>
                    </a:lnTo>
                    <a:lnTo>
                      <a:pt x="464" y="945"/>
                    </a:lnTo>
                    <a:lnTo>
                      <a:pt x="463" y="922"/>
                    </a:lnTo>
                    <a:lnTo>
                      <a:pt x="463" y="900"/>
                    </a:lnTo>
                    <a:lnTo>
                      <a:pt x="466" y="880"/>
                    </a:lnTo>
                    <a:lnTo>
                      <a:pt x="469" y="862"/>
                    </a:lnTo>
                    <a:lnTo>
                      <a:pt x="472" y="847"/>
                    </a:lnTo>
                    <a:lnTo>
                      <a:pt x="476" y="836"/>
                    </a:lnTo>
                    <a:lnTo>
                      <a:pt x="479" y="829"/>
                    </a:lnTo>
                    <a:lnTo>
                      <a:pt x="479" y="826"/>
                    </a:lnTo>
                    <a:lnTo>
                      <a:pt x="519" y="758"/>
                    </a:lnTo>
                    <a:lnTo>
                      <a:pt x="563" y="692"/>
                    </a:lnTo>
                    <a:lnTo>
                      <a:pt x="616" y="627"/>
                    </a:lnTo>
                    <a:lnTo>
                      <a:pt x="674" y="566"/>
                    </a:lnTo>
                    <a:lnTo>
                      <a:pt x="738" y="509"/>
                    </a:lnTo>
                    <a:lnTo>
                      <a:pt x="809" y="452"/>
                    </a:lnTo>
                    <a:lnTo>
                      <a:pt x="884" y="399"/>
                    </a:lnTo>
                    <a:lnTo>
                      <a:pt x="965" y="348"/>
                    </a:lnTo>
                    <a:lnTo>
                      <a:pt x="1051" y="302"/>
                    </a:lnTo>
                    <a:lnTo>
                      <a:pt x="1140" y="257"/>
                    </a:lnTo>
                    <a:lnTo>
                      <a:pt x="1232" y="216"/>
                    </a:lnTo>
                    <a:lnTo>
                      <a:pt x="1330" y="178"/>
                    </a:lnTo>
                    <a:lnTo>
                      <a:pt x="1429" y="143"/>
                    </a:lnTo>
                    <a:lnTo>
                      <a:pt x="1531" y="114"/>
                    </a:lnTo>
                    <a:lnTo>
                      <a:pt x="1637" y="86"/>
                    </a:lnTo>
                    <a:lnTo>
                      <a:pt x="1746" y="62"/>
                    </a:lnTo>
                    <a:lnTo>
                      <a:pt x="1855" y="41"/>
                    </a:lnTo>
                    <a:lnTo>
                      <a:pt x="1966" y="24"/>
                    </a:lnTo>
                    <a:lnTo>
                      <a:pt x="2080" y="13"/>
                    </a:lnTo>
                    <a:lnTo>
                      <a:pt x="2192" y="5"/>
                    </a:lnTo>
                    <a:lnTo>
                      <a:pt x="2306" y="0"/>
                    </a:lnTo>
                    <a:lnTo>
                      <a:pt x="2420" y="0"/>
                    </a:lnTo>
                    <a:close/>
                  </a:path>
                </a:pathLst>
              </a:custGeom>
              <a:noFill/>
              <a:ln w="19050">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37" name="Freeform 6">
                <a:extLst>
                  <a:ext uri="{FF2B5EF4-FFF2-40B4-BE49-F238E27FC236}">
                    <a16:creationId xmlns:a16="http://schemas.microsoft.com/office/drawing/2014/main" id="{495FE462-87FE-8AF7-DB70-9153622FC70F}"/>
                  </a:ext>
                </a:extLst>
              </p:cNvPr>
              <p:cNvSpPr>
                <a:spLocks/>
              </p:cNvSpPr>
              <p:nvPr/>
            </p:nvSpPr>
            <p:spPr bwMode="auto">
              <a:xfrm flipH="1">
                <a:off x="6117413" y="1727508"/>
                <a:ext cx="2774837" cy="3402984"/>
              </a:xfrm>
              <a:custGeom>
                <a:avLst/>
                <a:gdLst>
                  <a:gd name="T0" fmla="*/ 2874 w 4444"/>
                  <a:gd name="T1" fmla="*/ 41 h 5450"/>
                  <a:gd name="T2" fmla="*/ 3405 w 4444"/>
                  <a:gd name="T3" fmla="*/ 198 h 5450"/>
                  <a:gd name="T4" fmla="*/ 3857 w 4444"/>
                  <a:gd name="T5" fmla="*/ 482 h 5450"/>
                  <a:gd name="T6" fmla="*/ 4189 w 4444"/>
                  <a:gd name="T7" fmla="*/ 905 h 5450"/>
                  <a:gd name="T8" fmla="*/ 4393 w 4444"/>
                  <a:gd name="T9" fmla="*/ 1465 h 5450"/>
                  <a:gd name="T10" fmla="*/ 4444 w 4444"/>
                  <a:gd name="T11" fmla="*/ 1939 h 5450"/>
                  <a:gd name="T12" fmla="*/ 4373 w 4444"/>
                  <a:gd name="T13" fmla="*/ 2323 h 5450"/>
                  <a:gd name="T14" fmla="*/ 4217 w 4444"/>
                  <a:gd name="T15" fmla="*/ 2636 h 5450"/>
                  <a:gd name="T16" fmla="*/ 4018 w 4444"/>
                  <a:gd name="T17" fmla="*/ 2901 h 5450"/>
                  <a:gd name="T18" fmla="*/ 3811 w 4444"/>
                  <a:gd name="T19" fmla="*/ 3137 h 5450"/>
                  <a:gd name="T20" fmla="*/ 3636 w 4444"/>
                  <a:gd name="T21" fmla="*/ 3367 h 5450"/>
                  <a:gd name="T22" fmla="*/ 3486 w 4444"/>
                  <a:gd name="T23" fmla="*/ 3748 h 5450"/>
                  <a:gd name="T24" fmla="*/ 3438 w 4444"/>
                  <a:gd name="T25" fmla="*/ 4295 h 5450"/>
                  <a:gd name="T26" fmla="*/ 3512 w 4444"/>
                  <a:gd name="T27" fmla="*/ 4617 h 5450"/>
                  <a:gd name="T28" fmla="*/ 3699 w 4444"/>
                  <a:gd name="T29" fmla="*/ 5039 h 5450"/>
                  <a:gd name="T30" fmla="*/ 3904 w 4444"/>
                  <a:gd name="T31" fmla="*/ 5395 h 5450"/>
                  <a:gd name="T32" fmla="*/ 1478 w 4444"/>
                  <a:gd name="T33" fmla="*/ 5163 h 5450"/>
                  <a:gd name="T34" fmla="*/ 1429 w 4444"/>
                  <a:gd name="T35" fmla="*/ 4855 h 5450"/>
                  <a:gd name="T36" fmla="*/ 1323 w 4444"/>
                  <a:gd name="T37" fmla="*/ 4670 h 5450"/>
                  <a:gd name="T38" fmla="*/ 1239 w 4444"/>
                  <a:gd name="T39" fmla="*/ 4591 h 5450"/>
                  <a:gd name="T40" fmla="*/ 998 w 4444"/>
                  <a:gd name="T41" fmla="*/ 4664 h 5450"/>
                  <a:gd name="T42" fmla="*/ 702 w 4444"/>
                  <a:gd name="T43" fmla="*/ 4667 h 5450"/>
                  <a:gd name="T44" fmla="*/ 505 w 4444"/>
                  <a:gd name="T45" fmla="*/ 4558 h 5450"/>
                  <a:gd name="T46" fmla="*/ 401 w 4444"/>
                  <a:gd name="T47" fmla="*/ 4399 h 5450"/>
                  <a:gd name="T48" fmla="*/ 378 w 4444"/>
                  <a:gd name="T49" fmla="*/ 4246 h 5450"/>
                  <a:gd name="T50" fmla="*/ 406 w 4444"/>
                  <a:gd name="T51" fmla="*/ 4090 h 5450"/>
                  <a:gd name="T52" fmla="*/ 337 w 4444"/>
                  <a:gd name="T53" fmla="*/ 3956 h 5450"/>
                  <a:gd name="T54" fmla="*/ 282 w 4444"/>
                  <a:gd name="T55" fmla="*/ 3849 h 5450"/>
                  <a:gd name="T56" fmla="*/ 316 w 4444"/>
                  <a:gd name="T57" fmla="*/ 3771 h 5450"/>
                  <a:gd name="T58" fmla="*/ 291 w 4444"/>
                  <a:gd name="T59" fmla="*/ 3700 h 5450"/>
                  <a:gd name="T60" fmla="*/ 268 w 4444"/>
                  <a:gd name="T61" fmla="*/ 3585 h 5450"/>
                  <a:gd name="T62" fmla="*/ 334 w 4444"/>
                  <a:gd name="T63" fmla="*/ 3441 h 5450"/>
                  <a:gd name="T64" fmla="*/ 352 w 4444"/>
                  <a:gd name="T65" fmla="*/ 3330 h 5450"/>
                  <a:gd name="T66" fmla="*/ 241 w 4444"/>
                  <a:gd name="T67" fmla="*/ 3216 h 5450"/>
                  <a:gd name="T68" fmla="*/ 26 w 4444"/>
                  <a:gd name="T69" fmla="*/ 3094 h 5450"/>
                  <a:gd name="T70" fmla="*/ 18 w 4444"/>
                  <a:gd name="T71" fmla="*/ 2939 h 5450"/>
                  <a:gd name="T72" fmla="*/ 144 w 4444"/>
                  <a:gd name="T73" fmla="*/ 2742 h 5450"/>
                  <a:gd name="T74" fmla="*/ 316 w 4444"/>
                  <a:gd name="T75" fmla="*/ 2488 h 5450"/>
                  <a:gd name="T76" fmla="*/ 392 w 4444"/>
                  <a:gd name="T77" fmla="*/ 2260 h 5450"/>
                  <a:gd name="T78" fmla="*/ 357 w 4444"/>
                  <a:gd name="T79" fmla="*/ 2048 h 5450"/>
                  <a:gd name="T80" fmla="*/ 334 w 4444"/>
                  <a:gd name="T81" fmla="*/ 1843 h 5450"/>
                  <a:gd name="T82" fmla="*/ 400 w 4444"/>
                  <a:gd name="T83" fmla="*/ 1576 h 5450"/>
                  <a:gd name="T84" fmla="*/ 502 w 4444"/>
                  <a:gd name="T85" fmla="*/ 1305 h 5450"/>
                  <a:gd name="T86" fmla="*/ 583 w 4444"/>
                  <a:gd name="T87" fmla="*/ 1118 h 5450"/>
                  <a:gd name="T88" fmla="*/ 532 w 4444"/>
                  <a:gd name="T89" fmla="*/ 1052 h 5450"/>
                  <a:gd name="T90" fmla="*/ 464 w 4444"/>
                  <a:gd name="T91" fmla="*/ 945 h 5450"/>
                  <a:gd name="T92" fmla="*/ 472 w 4444"/>
                  <a:gd name="T93" fmla="*/ 847 h 5450"/>
                  <a:gd name="T94" fmla="*/ 563 w 4444"/>
                  <a:gd name="T95" fmla="*/ 692 h 5450"/>
                  <a:gd name="T96" fmla="*/ 884 w 4444"/>
                  <a:gd name="T97" fmla="*/ 399 h 5450"/>
                  <a:gd name="T98" fmla="*/ 1330 w 4444"/>
                  <a:gd name="T99" fmla="*/ 178 h 5450"/>
                  <a:gd name="T100" fmla="*/ 1855 w 4444"/>
                  <a:gd name="T101" fmla="*/ 41 h 5450"/>
                  <a:gd name="T102" fmla="*/ 2420 w 4444"/>
                  <a:gd name="T103" fmla="*/ 0 h 5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4" h="5450">
                    <a:moveTo>
                      <a:pt x="2420" y="0"/>
                    </a:moveTo>
                    <a:lnTo>
                      <a:pt x="2536" y="3"/>
                    </a:lnTo>
                    <a:lnTo>
                      <a:pt x="2648" y="11"/>
                    </a:lnTo>
                    <a:lnTo>
                      <a:pt x="2762" y="24"/>
                    </a:lnTo>
                    <a:lnTo>
                      <a:pt x="2874" y="41"/>
                    </a:lnTo>
                    <a:lnTo>
                      <a:pt x="2983" y="64"/>
                    </a:lnTo>
                    <a:lnTo>
                      <a:pt x="3092" y="91"/>
                    </a:lnTo>
                    <a:lnTo>
                      <a:pt x="3200" y="122"/>
                    </a:lnTo>
                    <a:lnTo>
                      <a:pt x="3304" y="157"/>
                    </a:lnTo>
                    <a:lnTo>
                      <a:pt x="3405" y="198"/>
                    </a:lnTo>
                    <a:lnTo>
                      <a:pt x="3502" y="244"/>
                    </a:lnTo>
                    <a:lnTo>
                      <a:pt x="3598" y="297"/>
                    </a:lnTo>
                    <a:lnTo>
                      <a:pt x="3689" y="353"/>
                    </a:lnTo>
                    <a:lnTo>
                      <a:pt x="3775" y="414"/>
                    </a:lnTo>
                    <a:lnTo>
                      <a:pt x="3857" y="482"/>
                    </a:lnTo>
                    <a:lnTo>
                      <a:pt x="3935" y="555"/>
                    </a:lnTo>
                    <a:lnTo>
                      <a:pt x="4006" y="634"/>
                    </a:lnTo>
                    <a:lnTo>
                      <a:pt x="4074" y="718"/>
                    </a:lnTo>
                    <a:lnTo>
                      <a:pt x="4135" y="808"/>
                    </a:lnTo>
                    <a:lnTo>
                      <a:pt x="4189" y="905"/>
                    </a:lnTo>
                    <a:lnTo>
                      <a:pt x="4237" y="1006"/>
                    </a:lnTo>
                    <a:lnTo>
                      <a:pt x="4287" y="1128"/>
                    </a:lnTo>
                    <a:lnTo>
                      <a:pt x="4330" y="1245"/>
                    </a:lnTo>
                    <a:lnTo>
                      <a:pt x="4364" y="1358"/>
                    </a:lnTo>
                    <a:lnTo>
                      <a:pt x="4393" y="1465"/>
                    </a:lnTo>
                    <a:lnTo>
                      <a:pt x="4414" y="1568"/>
                    </a:lnTo>
                    <a:lnTo>
                      <a:pt x="4431" y="1667"/>
                    </a:lnTo>
                    <a:lnTo>
                      <a:pt x="4440" y="1761"/>
                    </a:lnTo>
                    <a:lnTo>
                      <a:pt x="4444" y="1852"/>
                    </a:lnTo>
                    <a:lnTo>
                      <a:pt x="4444" y="1939"/>
                    </a:lnTo>
                    <a:lnTo>
                      <a:pt x="4437" y="2022"/>
                    </a:lnTo>
                    <a:lnTo>
                      <a:pt x="4427" y="2103"/>
                    </a:lnTo>
                    <a:lnTo>
                      <a:pt x="4412" y="2179"/>
                    </a:lnTo>
                    <a:lnTo>
                      <a:pt x="4394" y="2251"/>
                    </a:lnTo>
                    <a:lnTo>
                      <a:pt x="4373" y="2323"/>
                    </a:lnTo>
                    <a:lnTo>
                      <a:pt x="4346" y="2390"/>
                    </a:lnTo>
                    <a:lnTo>
                      <a:pt x="4318" y="2455"/>
                    </a:lnTo>
                    <a:lnTo>
                      <a:pt x="4287" y="2517"/>
                    </a:lnTo>
                    <a:lnTo>
                      <a:pt x="4252" y="2579"/>
                    </a:lnTo>
                    <a:lnTo>
                      <a:pt x="4217" y="2636"/>
                    </a:lnTo>
                    <a:lnTo>
                      <a:pt x="4179" y="2693"/>
                    </a:lnTo>
                    <a:lnTo>
                      <a:pt x="4140" y="2747"/>
                    </a:lnTo>
                    <a:lnTo>
                      <a:pt x="4100" y="2800"/>
                    </a:lnTo>
                    <a:lnTo>
                      <a:pt x="4059" y="2851"/>
                    </a:lnTo>
                    <a:lnTo>
                      <a:pt x="4018" y="2901"/>
                    </a:lnTo>
                    <a:lnTo>
                      <a:pt x="3975" y="2950"/>
                    </a:lnTo>
                    <a:lnTo>
                      <a:pt x="3933" y="2998"/>
                    </a:lnTo>
                    <a:lnTo>
                      <a:pt x="3892" y="3045"/>
                    </a:lnTo>
                    <a:lnTo>
                      <a:pt x="3851" y="3091"/>
                    </a:lnTo>
                    <a:lnTo>
                      <a:pt x="3811" y="3137"/>
                    </a:lnTo>
                    <a:lnTo>
                      <a:pt x="3771" y="3183"/>
                    </a:lnTo>
                    <a:lnTo>
                      <a:pt x="3735" y="3230"/>
                    </a:lnTo>
                    <a:lnTo>
                      <a:pt x="3700" y="3274"/>
                    </a:lnTo>
                    <a:lnTo>
                      <a:pt x="3667" y="3320"/>
                    </a:lnTo>
                    <a:lnTo>
                      <a:pt x="3636" y="3367"/>
                    </a:lnTo>
                    <a:lnTo>
                      <a:pt x="3610" y="3415"/>
                    </a:lnTo>
                    <a:lnTo>
                      <a:pt x="3585" y="3462"/>
                    </a:lnTo>
                    <a:lnTo>
                      <a:pt x="3563" y="3510"/>
                    </a:lnTo>
                    <a:lnTo>
                      <a:pt x="3520" y="3631"/>
                    </a:lnTo>
                    <a:lnTo>
                      <a:pt x="3486" y="3748"/>
                    </a:lnTo>
                    <a:lnTo>
                      <a:pt x="3459" y="3864"/>
                    </a:lnTo>
                    <a:lnTo>
                      <a:pt x="3441" y="3976"/>
                    </a:lnTo>
                    <a:lnTo>
                      <a:pt x="3431" y="4085"/>
                    </a:lnTo>
                    <a:lnTo>
                      <a:pt x="3429" y="4193"/>
                    </a:lnTo>
                    <a:lnTo>
                      <a:pt x="3438" y="4295"/>
                    </a:lnTo>
                    <a:lnTo>
                      <a:pt x="3438" y="4295"/>
                    </a:lnTo>
                    <a:lnTo>
                      <a:pt x="3446" y="4371"/>
                    </a:lnTo>
                    <a:lnTo>
                      <a:pt x="3462" y="4450"/>
                    </a:lnTo>
                    <a:lnTo>
                      <a:pt x="3484" y="4533"/>
                    </a:lnTo>
                    <a:lnTo>
                      <a:pt x="3512" y="4617"/>
                    </a:lnTo>
                    <a:lnTo>
                      <a:pt x="3543" y="4702"/>
                    </a:lnTo>
                    <a:lnTo>
                      <a:pt x="3578" y="4787"/>
                    </a:lnTo>
                    <a:lnTo>
                      <a:pt x="3616" y="4873"/>
                    </a:lnTo>
                    <a:lnTo>
                      <a:pt x="3657" y="4958"/>
                    </a:lnTo>
                    <a:lnTo>
                      <a:pt x="3699" y="5039"/>
                    </a:lnTo>
                    <a:lnTo>
                      <a:pt x="3742" y="5120"/>
                    </a:lnTo>
                    <a:lnTo>
                      <a:pt x="3785" y="5196"/>
                    </a:lnTo>
                    <a:lnTo>
                      <a:pt x="3826" y="5267"/>
                    </a:lnTo>
                    <a:lnTo>
                      <a:pt x="3866" y="5334"/>
                    </a:lnTo>
                    <a:lnTo>
                      <a:pt x="3904" y="5395"/>
                    </a:lnTo>
                    <a:lnTo>
                      <a:pt x="3938" y="5450"/>
                    </a:lnTo>
                    <a:lnTo>
                      <a:pt x="1445" y="5450"/>
                    </a:lnTo>
                    <a:lnTo>
                      <a:pt x="1462" y="5348"/>
                    </a:lnTo>
                    <a:lnTo>
                      <a:pt x="1475" y="5240"/>
                    </a:lnTo>
                    <a:lnTo>
                      <a:pt x="1478" y="5163"/>
                    </a:lnTo>
                    <a:lnTo>
                      <a:pt x="1477" y="5090"/>
                    </a:lnTo>
                    <a:lnTo>
                      <a:pt x="1470" y="5024"/>
                    </a:lnTo>
                    <a:lnTo>
                      <a:pt x="1460" y="4961"/>
                    </a:lnTo>
                    <a:lnTo>
                      <a:pt x="1445" y="4906"/>
                    </a:lnTo>
                    <a:lnTo>
                      <a:pt x="1429" y="4855"/>
                    </a:lnTo>
                    <a:lnTo>
                      <a:pt x="1409" y="4809"/>
                    </a:lnTo>
                    <a:lnTo>
                      <a:pt x="1389" y="4768"/>
                    </a:lnTo>
                    <a:lnTo>
                      <a:pt x="1368" y="4731"/>
                    </a:lnTo>
                    <a:lnTo>
                      <a:pt x="1345" y="4698"/>
                    </a:lnTo>
                    <a:lnTo>
                      <a:pt x="1323" y="4670"/>
                    </a:lnTo>
                    <a:lnTo>
                      <a:pt x="1302" y="4647"/>
                    </a:lnTo>
                    <a:lnTo>
                      <a:pt x="1282" y="4627"/>
                    </a:lnTo>
                    <a:lnTo>
                      <a:pt x="1265" y="4612"/>
                    </a:lnTo>
                    <a:lnTo>
                      <a:pt x="1251" y="4601"/>
                    </a:lnTo>
                    <a:lnTo>
                      <a:pt x="1239" y="4591"/>
                    </a:lnTo>
                    <a:lnTo>
                      <a:pt x="1232" y="4586"/>
                    </a:lnTo>
                    <a:lnTo>
                      <a:pt x="1229" y="4586"/>
                    </a:lnTo>
                    <a:lnTo>
                      <a:pt x="1148" y="4619"/>
                    </a:lnTo>
                    <a:lnTo>
                      <a:pt x="1070" y="4645"/>
                    </a:lnTo>
                    <a:lnTo>
                      <a:pt x="998" y="4664"/>
                    </a:lnTo>
                    <a:lnTo>
                      <a:pt x="930" y="4677"/>
                    </a:lnTo>
                    <a:lnTo>
                      <a:pt x="867" y="4682"/>
                    </a:lnTo>
                    <a:lnTo>
                      <a:pt x="808" y="4682"/>
                    </a:lnTo>
                    <a:lnTo>
                      <a:pt x="752" y="4677"/>
                    </a:lnTo>
                    <a:lnTo>
                      <a:pt x="702" y="4667"/>
                    </a:lnTo>
                    <a:lnTo>
                      <a:pt x="654" y="4652"/>
                    </a:lnTo>
                    <a:lnTo>
                      <a:pt x="611" y="4634"/>
                    </a:lnTo>
                    <a:lnTo>
                      <a:pt x="573" y="4611"/>
                    </a:lnTo>
                    <a:lnTo>
                      <a:pt x="537" y="4586"/>
                    </a:lnTo>
                    <a:lnTo>
                      <a:pt x="505" y="4558"/>
                    </a:lnTo>
                    <a:lnTo>
                      <a:pt x="477" y="4528"/>
                    </a:lnTo>
                    <a:lnTo>
                      <a:pt x="454" y="4498"/>
                    </a:lnTo>
                    <a:lnTo>
                      <a:pt x="433" y="4465"/>
                    </a:lnTo>
                    <a:lnTo>
                      <a:pt x="416" y="4432"/>
                    </a:lnTo>
                    <a:lnTo>
                      <a:pt x="401" y="4399"/>
                    </a:lnTo>
                    <a:lnTo>
                      <a:pt x="392" y="4366"/>
                    </a:lnTo>
                    <a:lnTo>
                      <a:pt x="383" y="4333"/>
                    </a:lnTo>
                    <a:lnTo>
                      <a:pt x="378" y="4303"/>
                    </a:lnTo>
                    <a:lnTo>
                      <a:pt x="377" y="4274"/>
                    </a:lnTo>
                    <a:lnTo>
                      <a:pt x="378" y="4246"/>
                    </a:lnTo>
                    <a:lnTo>
                      <a:pt x="383" y="4222"/>
                    </a:lnTo>
                    <a:lnTo>
                      <a:pt x="390" y="4201"/>
                    </a:lnTo>
                    <a:lnTo>
                      <a:pt x="403" y="4161"/>
                    </a:lnTo>
                    <a:lnTo>
                      <a:pt x="408" y="4125"/>
                    </a:lnTo>
                    <a:lnTo>
                      <a:pt x="406" y="4090"/>
                    </a:lnTo>
                    <a:lnTo>
                      <a:pt x="398" y="4061"/>
                    </a:lnTo>
                    <a:lnTo>
                      <a:pt x="387" y="4032"/>
                    </a:lnTo>
                    <a:lnTo>
                      <a:pt x="372" y="4006"/>
                    </a:lnTo>
                    <a:lnTo>
                      <a:pt x="354" y="3981"/>
                    </a:lnTo>
                    <a:lnTo>
                      <a:pt x="337" y="3956"/>
                    </a:lnTo>
                    <a:lnTo>
                      <a:pt x="319" y="3935"/>
                    </a:lnTo>
                    <a:lnTo>
                      <a:pt x="304" y="3914"/>
                    </a:lnTo>
                    <a:lnTo>
                      <a:pt x="292" y="3892"/>
                    </a:lnTo>
                    <a:lnTo>
                      <a:pt x="284" y="3871"/>
                    </a:lnTo>
                    <a:lnTo>
                      <a:pt x="282" y="3849"/>
                    </a:lnTo>
                    <a:lnTo>
                      <a:pt x="286" y="3829"/>
                    </a:lnTo>
                    <a:lnTo>
                      <a:pt x="291" y="3813"/>
                    </a:lnTo>
                    <a:lnTo>
                      <a:pt x="299" y="3798"/>
                    </a:lnTo>
                    <a:lnTo>
                      <a:pt x="307" y="3785"/>
                    </a:lnTo>
                    <a:lnTo>
                      <a:pt x="316" y="3771"/>
                    </a:lnTo>
                    <a:lnTo>
                      <a:pt x="320" y="3758"/>
                    </a:lnTo>
                    <a:lnTo>
                      <a:pt x="322" y="3745"/>
                    </a:lnTo>
                    <a:lnTo>
                      <a:pt x="319" y="3732"/>
                    </a:lnTo>
                    <a:lnTo>
                      <a:pt x="309" y="3717"/>
                    </a:lnTo>
                    <a:lnTo>
                      <a:pt x="291" y="3700"/>
                    </a:lnTo>
                    <a:lnTo>
                      <a:pt x="268" y="3679"/>
                    </a:lnTo>
                    <a:lnTo>
                      <a:pt x="256" y="3657"/>
                    </a:lnTo>
                    <a:lnTo>
                      <a:pt x="253" y="3634"/>
                    </a:lnTo>
                    <a:lnTo>
                      <a:pt x="258" y="3610"/>
                    </a:lnTo>
                    <a:lnTo>
                      <a:pt x="268" y="3585"/>
                    </a:lnTo>
                    <a:lnTo>
                      <a:pt x="281" y="3558"/>
                    </a:lnTo>
                    <a:lnTo>
                      <a:pt x="297" y="3530"/>
                    </a:lnTo>
                    <a:lnTo>
                      <a:pt x="312" y="3499"/>
                    </a:lnTo>
                    <a:lnTo>
                      <a:pt x="325" y="3466"/>
                    </a:lnTo>
                    <a:lnTo>
                      <a:pt x="334" y="3441"/>
                    </a:lnTo>
                    <a:lnTo>
                      <a:pt x="342" y="3418"/>
                    </a:lnTo>
                    <a:lnTo>
                      <a:pt x="349" y="3396"/>
                    </a:lnTo>
                    <a:lnTo>
                      <a:pt x="352" y="3373"/>
                    </a:lnTo>
                    <a:lnTo>
                      <a:pt x="354" y="3352"/>
                    </a:lnTo>
                    <a:lnTo>
                      <a:pt x="352" y="3330"/>
                    </a:lnTo>
                    <a:lnTo>
                      <a:pt x="344" y="3309"/>
                    </a:lnTo>
                    <a:lnTo>
                      <a:pt x="329" y="3286"/>
                    </a:lnTo>
                    <a:lnTo>
                      <a:pt x="309" y="3264"/>
                    </a:lnTo>
                    <a:lnTo>
                      <a:pt x="279" y="3241"/>
                    </a:lnTo>
                    <a:lnTo>
                      <a:pt x="241" y="3216"/>
                    </a:lnTo>
                    <a:lnTo>
                      <a:pt x="193" y="3192"/>
                    </a:lnTo>
                    <a:lnTo>
                      <a:pt x="135" y="3165"/>
                    </a:lnTo>
                    <a:lnTo>
                      <a:pt x="88" y="3144"/>
                    </a:lnTo>
                    <a:lnTo>
                      <a:pt x="51" y="3119"/>
                    </a:lnTo>
                    <a:lnTo>
                      <a:pt x="26" y="3094"/>
                    </a:lnTo>
                    <a:lnTo>
                      <a:pt x="8" y="3066"/>
                    </a:lnTo>
                    <a:lnTo>
                      <a:pt x="0" y="3036"/>
                    </a:lnTo>
                    <a:lnTo>
                      <a:pt x="0" y="3007"/>
                    </a:lnTo>
                    <a:lnTo>
                      <a:pt x="5" y="2973"/>
                    </a:lnTo>
                    <a:lnTo>
                      <a:pt x="18" y="2939"/>
                    </a:lnTo>
                    <a:lnTo>
                      <a:pt x="35" y="2904"/>
                    </a:lnTo>
                    <a:lnTo>
                      <a:pt x="58" y="2866"/>
                    </a:lnTo>
                    <a:lnTo>
                      <a:pt x="83" y="2826"/>
                    </a:lnTo>
                    <a:lnTo>
                      <a:pt x="112" y="2785"/>
                    </a:lnTo>
                    <a:lnTo>
                      <a:pt x="144" y="2742"/>
                    </a:lnTo>
                    <a:lnTo>
                      <a:pt x="177" y="2696"/>
                    </a:lnTo>
                    <a:lnTo>
                      <a:pt x="211" y="2650"/>
                    </a:lnTo>
                    <a:lnTo>
                      <a:pt x="244" y="2600"/>
                    </a:lnTo>
                    <a:lnTo>
                      <a:pt x="282" y="2542"/>
                    </a:lnTo>
                    <a:lnTo>
                      <a:pt x="316" y="2488"/>
                    </a:lnTo>
                    <a:lnTo>
                      <a:pt x="342" y="2437"/>
                    </a:lnTo>
                    <a:lnTo>
                      <a:pt x="362" y="2389"/>
                    </a:lnTo>
                    <a:lnTo>
                      <a:pt x="377" y="2344"/>
                    </a:lnTo>
                    <a:lnTo>
                      <a:pt x="387" y="2301"/>
                    </a:lnTo>
                    <a:lnTo>
                      <a:pt x="392" y="2260"/>
                    </a:lnTo>
                    <a:lnTo>
                      <a:pt x="393" y="2218"/>
                    </a:lnTo>
                    <a:lnTo>
                      <a:pt x="390" y="2177"/>
                    </a:lnTo>
                    <a:lnTo>
                      <a:pt x="382" y="2136"/>
                    </a:lnTo>
                    <a:lnTo>
                      <a:pt x="372" y="2093"/>
                    </a:lnTo>
                    <a:lnTo>
                      <a:pt x="357" y="2048"/>
                    </a:lnTo>
                    <a:lnTo>
                      <a:pt x="340" y="2000"/>
                    </a:lnTo>
                    <a:lnTo>
                      <a:pt x="332" y="1969"/>
                    </a:lnTo>
                    <a:lnTo>
                      <a:pt x="329" y="1933"/>
                    </a:lnTo>
                    <a:lnTo>
                      <a:pt x="329" y="1890"/>
                    </a:lnTo>
                    <a:lnTo>
                      <a:pt x="334" y="1843"/>
                    </a:lnTo>
                    <a:lnTo>
                      <a:pt x="342" y="1794"/>
                    </a:lnTo>
                    <a:lnTo>
                      <a:pt x="354" y="1743"/>
                    </a:lnTo>
                    <a:lnTo>
                      <a:pt x="367" y="1688"/>
                    </a:lnTo>
                    <a:lnTo>
                      <a:pt x="383" y="1632"/>
                    </a:lnTo>
                    <a:lnTo>
                      <a:pt x="400" y="1576"/>
                    </a:lnTo>
                    <a:lnTo>
                      <a:pt x="420" y="1518"/>
                    </a:lnTo>
                    <a:lnTo>
                      <a:pt x="439" y="1462"/>
                    </a:lnTo>
                    <a:lnTo>
                      <a:pt x="461" y="1407"/>
                    </a:lnTo>
                    <a:lnTo>
                      <a:pt x="481" y="1354"/>
                    </a:lnTo>
                    <a:lnTo>
                      <a:pt x="502" y="1305"/>
                    </a:lnTo>
                    <a:lnTo>
                      <a:pt x="520" y="1259"/>
                    </a:lnTo>
                    <a:lnTo>
                      <a:pt x="540" y="1216"/>
                    </a:lnTo>
                    <a:lnTo>
                      <a:pt x="557" y="1178"/>
                    </a:lnTo>
                    <a:lnTo>
                      <a:pt x="570" y="1145"/>
                    </a:lnTo>
                    <a:lnTo>
                      <a:pt x="583" y="1118"/>
                    </a:lnTo>
                    <a:lnTo>
                      <a:pt x="591" y="1098"/>
                    </a:lnTo>
                    <a:lnTo>
                      <a:pt x="598" y="1085"/>
                    </a:lnTo>
                    <a:lnTo>
                      <a:pt x="600" y="1082"/>
                    </a:lnTo>
                    <a:lnTo>
                      <a:pt x="563" y="1069"/>
                    </a:lnTo>
                    <a:lnTo>
                      <a:pt x="532" y="1052"/>
                    </a:lnTo>
                    <a:lnTo>
                      <a:pt x="509" y="1034"/>
                    </a:lnTo>
                    <a:lnTo>
                      <a:pt x="491" y="1012"/>
                    </a:lnTo>
                    <a:lnTo>
                      <a:pt x="477" y="991"/>
                    </a:lnTo>
                    <a:lnTo>
                      <a:pt x="469" y="968"/>
                    </a:lnTo>
                    <a:lnTo>
                      <a:pt x="464" y="945"/>
                    </a:lnTo>
                    <a:lnTo>
                      <a:pt x="463" y="922"/>
                    </a:lnTo>
                    <a:lnTo>
                      <a:pt x="463" y="900"/>
                    </a:lnTo>
                    <a:lnTo>
                      <a:pt x="466" y="880"/>
                    </a:lnTo>
                    <a:lnTo>
                      <a:pt x="469" y="862"/>
                    </a:lnTo>
                    <a:lnTo>
                      <a:pt x="472" y="847"/>
                    </a:lnTo>
                    <a:lnTo>
                      <a:pt x="476" y="836"/>
                    </a:lnTo>
                    <a:lnTo>
                      <a:pt x="479" y="829"/>
                    </a:lnTo>
                    <a:lnTo>
                      <a:pt x="479" y="826"/>
                    </a:lnTo>
                    <a:lnTo>
                      <a:pt x="519" y="758"/>
                    </a:lnTo>
                    <a:lnTo>
                      <a:pt x="563" y="692"/>
                    </a:lnTo>
                    <a:lnTo>
                      <a:pt x="616" y="627"/>
                    </a:lnTo>
                    <a:lnTo>
                      <a:pt x="674" y="566"/>
                    </a:lnTo>
                    <a:lnTo>
                      <a:pt x="738" y="509"/>
                    </a:lnTo>
                    <a:lnTo>
                      <a:pt x="809" y="452"/>
                    </a:lnTo>
                    <a:lnTo>
                      <a:pt x="884" y="399"/>
                    </a:lnTo>
                    <a:lnTo>
                      <a:pt x="965" y="348"/>
                    </a:lnTo>
                    <a:lnTo>
                      <a:pt x="1051" y="302"/>
                    </a:lnTo>
                    <a:lnTo>
                      <a:pt x="1140" y="257"/>
                    </a:lnTo>
                    <a:lnTo>
                      <a:pt x="1232" y="216"/>
                    </a:lnTo>
                    <a:lnTo>
                      <a:pt x="1330" y="178"/>
                    </a:lnTo>
                    <a:lnTo>
                      <a:pt x="1429" y="143"/>
                    </a:lnTo>
                    <a:lnTo>
                      <a:pt x="1531" y="114"/>
                    </a:lnTo>
                    <a:lnTo>
                      <a:pt x="1637" y="86"/>
                    </a:lnTo>
                    <a:lnTo>
                      <a:pt x="1746" y="62"/>
                    </a:lnTo>
                    <a:lnTo>
                      <a:pt x="1855" y="41"/>
                    </a:lnTo>
                    <a:lnTo>
                      <a:pt x="1966" y="24"/>
                    </a:lnTo>
                    <a:lnTo>
                      <a:pt x="2080" y="13"/>
                    </a:lnTo>
                    <a:lnTo>
                      <a:pt x="2192" y="5"/>
                    </a:lnTo>
                    <a:lnTo>
                      <a:pt x="2306" y="0"/>
                    </a:lnTo>
                    <a:lnTo>
                      <a:pt x="2420" y="0"/>
                    </a:lnTo>
                    <a:close/>
                  </a:path>
                </a:pathLst>
              </a:custGeom>
              <a:noFill/>
              <a:ln w="19050">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grpSp>
          <p:nvGrpSpPr>
            <p:cNvPr id="227" name="Group 226">
              <a:extLst>
                <a:ext uri="{FF2B5EF4-FFF2-40B4-BE49-F238E27FC236}">
                  <a16:creationId xmlns:a16="http://schemas.microsoft.com/office/drawing/2014/main" id="{7A5EFD7D-A49F-A500-374B-3686390626FE}"/>
                </a:ext>
              </a:extLst>
            </p:cNvPr>
            <p:cNvGrpSpPr/>
            <p:nvPr/>
          </p:nvGrpSpPr>
          <p:grpSpPr>
            <a:xfrm>
              <a:off x="6340948" y="1938555"/>
              <a:ext cx="1976853" cy="1683385"/>
              <a:chOff x="6779650" y="2957577"/>
              <a:chExt cx="1976853" cy="1683385"/>
            </a:xfrm>
            <a:solidFill>
              <a:sysClr val="window" lastClr="FFFFFF"/>
            </a:solidFill>
          </p:grpSpPr>
          <p:grpSp>
            <p:nvGrpSpPr>
              <p:cNvPr id="228" name="Group 227">
                <a:extLst>
                  <a:ext uri="{FF2B5EF4-FFF2-40B4-BE49-F238E27FC236}">
                    <a16:creationId xmlns:a16="http://schemas.microsoft.com/office/drawing/2014/main" id="{F753A8AB-0929-3FDF-E4B3-5F6E88B840AF}"/>
                  </a:ext>
                </a:extLst>
              </p:cNvPr>
              <p:cNvGrpSpPr/>
              <p:nvPr/>
            </p:nvGrpSpPr>
            <p:grpSpPr>
              <a:xfrm flipH="1">
                <a:off x="6779650" y="3615696"/>
                <a:ext cx="882903" cy="1025266"/>
                <a:chOff x="8520113" y="2401888"/>
                <a:chExt cx="1122363" cy="1303338"/>
              </a:xfrm>
              <a:grpFill/>
            </p:grpSpPr>
            <p:sp>
              <p:nvSpPr>
                <p:cNvPr id="232" name="Freeform 7">
                  <a:extLst>
                    <a:ext uri="{FF2B5EF4-FFF2-40B4-BE49-F238E27FC236}">
                      <a16:creationId xmlns:a16="http://schemas.microsoft.com/office/drawing/2014/main" id="{75DF85AD-CC30-D940-9AD5-E32C97E01C4D}"/>
                    </a:ext>
                  </a:extLst>
                </p:cNvPr>
                <p:cNvSpPr>
                  <a:spLocks/>
                </p:cNvSpPr>
                <p:nvPr/>
              </p:nvSpPr>
              <p:spPr bwMode="auto">
                <a:xfrm>
                  <a:off x="8731251" y="2990850"/>
                  <a:ext cx="735013" cy="482600"/>
                </a:xfrm>
                <a:custGeom>
                  <a:avLst/>
                  <a:gdLst>
                    <a:gd name="T0" fmla="*/ 438 w 925"/>
                    <a:gd name="T1" fmla="*/ 25 h 608"/>
                    <a:gd name="T2" fmla="*/ 484 w 925"/>
                    <a:gd name="T3" fmla="*/ 65 h 608"/>
                    <a:gd name="T4" fmla="*/ 560 w 925"/>
                    <a:gd name="T5" fmla="*/ 96 h 608"/>
                    <a:gd name="T6" fmla="*/ 639 w 925"/>
                    <a:gd name="T7" fmla="*/ 104 h 608"/>
                    <a:gd name="T8" fmla="*/ 718 w 925"/>
                    <a:gd name="T9" fmla="*/ 89 h 608"/>
                    <a:gd name="T10" fmla="*/ 748 w 925"/>
                    <a:gd name="T11" fmla="*/ 117 h 608"/>
                    <a:gd name="T12" fmla="*/ 814 w 925"/>
                    <a:gd name="T13" fmla="*/ 152 h 608"/>
                    <a:gd name="T14" fmla="*/ 887 w 925"/>
                    <a:gd name="T15" fmla="*/ 162 h 608"/>
                    <a:gd name="T16" fmla="*/ 894 w 925"/>
                    <a:gd name="T17" fmla="*/ 167 h 608"/>
                    <a:gd name="T18" fmla="*/ 846 w 925"/>
                    <a:gd name="T19" fmla="*/ 175 h 608"/>
                    <a:gd name="T20" fmla="*/ 827 w 925"/>
                    <a:gd name="T21" fmla="*/ 177 h 608"/>
                    <a:gd name="T22" fmla="*/ 811 w 925"/>
                    <a:gd name="T23" fmla="*/ 274 h 608"/>
                    <a:gd name="T24" fmla="*/ 766 w 925"/>
                    <a:gd name="T25" fmla="*/ 357 h 608"/>
                    <a:gd name="T26" fmla="*/ 702 w 925"/>
                    <a:gd name="T27" fmla="*/ 425 h 608"/>
                    <a:gd name="T28" fmla="*/ 624 w 925"/>
                    <a:gd name="T29" fmla="*/ 481 h 608"/>
                    <a:gd name="T30" fmla="*/ 538 w 925"/>
                    <a:gd name="T31" fmla="*/ 526 h 608"/>
                    <a:gd name="T32" fmla="*/ 451 w 925"/>
                    <a:gd name="T33" fmla="*/ 560 h 608"/>
                    <a:gd name="T34" fmla="*/ 370 w 925"/>
                    <a:gd name="T35" fmla="*/ 585 h 608"/>
                    <a:gd name="T36" fmla="*/ 300 w 925"/>
                    <a:gd name="T37" fmla="*/ 602 h 608"/>
                    <a:gd name="T38" fmla="*/ 213 w 925"/>
                    <a:gd name="T39" fmla="*/ 602 h 608"/>
                    <a:gd name="T40" fmla="*/ 104 w 925"/>
                    <a:gd name="T41" fmla="*/ 570 h 608"/>
                    <a:gd name="T42" fmla="*/ 43 w 925"/>
                    <a:gd name="T43" fmla="*/ 526 h 608"/>
                    <a:gd name="T44" fmla="*/ 10 w 925"/>
                    <a:gd name="T45" fmla="*/ 468 h 608"/>
                    <a:gd name="T46" fmla="*/ 0 w 925"/>
                    <a:gd name="T47" fmla="*/ 402 h 608"/>
                    <a:gd name="T48" fmla="*/ 8 w 925"/>
                    <a:gd name="T49" fmla="*/ 331 h 608"/>
                    <a:gd name="T50" fmla="*/ 35 w 925"/>
                    <a:gd name="T51" fmla="*/ 263 h 608"/>
                    <a:gd name="T52" fmla="*/ 87 w 925"/>
                    <a:gd name="T53" fmla="*/ 187 h 608"/>
                    <a:gd name="T54" fmla="*/ 175 w 925"/>
                    <a:gd name="T55" fmla="*/ 108 h 608"/>
                    <a:gd name="T56" fmla="*/ 228 w 925"/>
                    <a:gd name="T57" fmla="*/ 73 h 608"/>
                    <a:gd name="T58" fmla="*/ 284 w 925"/>
                    <a:gd name="T59" fmla="*/ 63 h 608"/>
                    <a:gd name="T60" fmla="*/ 355 w 925"/>
                    <a:gd name="T61" fmla="*/ 41 h 608"/>
                    <a:gd name="T62" fmla="*/ 419 w 925"/>
                    <a:gd name="T63"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5" h="608">
                      <a:moveTo>
                        <a:pt x="419" y="0"/>
                      </a:moveTo>
                      <a:lnTo>
                        <a:pt x="438" y="25"/>
                      </a:lnTo>
                      <a:lnTo>
                        <a:pt x="459" y="46"/>
                      </a:lnTo>
                      <a:lnTo>
                        <a:pt x="484" y="65"/>
                      </a:lnTo>
                      <a:lnTo>
                        <a:pt x="520" y="84"/>
                      </a:lnTo>
                      <a:lnTo>
                        <a:pt x="560" y="96"/>
                      </a:lnTo>
                      <a:lnTo>
                        <a:pt x="599" y="104"/>
                      </a:lnTo>
                      <a:lnTo>
                        <a:pt x="639" y="104"/>
                      </a:lnTo>
                      <a:lnTo>
                        <a:pt x="679" y="99"/>
                      </a:lnTo>
                      <a:lnTo>
                        <a:pt x="718" y="89"/>
                      </a:lnTo>
                      <a:lnTo>
                        <a:pt x="718" y="91"/>
                      </a:lnTo>
                      <a:lnTo>
                        <a:pt x="748" y="117"/>
                      </a:lnTo>
                      <a:lnTo>
                        <a:pt x="780" y="137"/>
                      </a:lnTo>
                      <a:lnTo>
                        <a:pt x="814" y="152"/>
                      </a:lnTo>
                      <a:lnTo>
                        <a:pt x="851" y="159"/>
                      </a:lnTo>
                      <a:lnTo>
                        <a:pt x="887" y="162"/>
                      </a:lnTo>
                      <a:lnTo>
                        <a:pt x="925" y="159"/>
                      </a:lnTo>
                      <a:lnTo>
                        <a:pt x="894" y="167"/>
                      </a:lnTo>
                      <a:lnTo>
                        <a:pt x="867" y="172"/>
                      </a:lnTo>
                      <a:lnTo>
                        <a:pt x="846" y="175"/>
                      </a:lnTo>
                      <a:lnTo>
                        <a:pt x="832" y="177"/>
                      </a:lnTo>
                      <a:lnTo>
                        <a:pt x="827" y="177"/>
                      </a:lnTo>
                      <a:lnTo>
                        <a:pt x="822" y="228"/>
                      </a:lnTo>
                      <a:lnTo>
                        <a:pt x="811" y="274"/>
                      </a:lnTo>
                      <a:lnTo>
                        <a:pt x="791" y="317"/>
                      </a:lnTo>
                      <a:lnTo>
                        <a:pt x="766" y="357"/>
                      </a:lnTo>
                      <a:lnTo>
                        <a:pt x="737" y="392"/>
                      </a:lnTo>
                      <a:lnTo>
                        <a:pt x="702" y="425"/>
                      </a:lnTo>
                      <a:lnTo>
                        <a:pt x="664" y="455"/>
                      </a:lnTo>
                      <a:lnTo>
                        <a:pt x="624" y="481"/>
                      </a:lnTo>
                      <a:lnTo>
                        <a:pt x="581" y="504"/>
                      </a:lnTo>
                      <a:lnTo>
                        <a:pt x="538" y="526"/>
                      </a:lnTo>
                      <a:lnTo>
                        <a:pt x="494" y="544"/>
                      </a:lnTo>
                      <a:lnTo>
                        <a:pt x="451" y="560"/>
                      </a:lnTo>
                      <a:lnTo>
                        <a:pt x="409" y="573"/>
                      </a:lnTo>
                      <a:lnTo>
                        <a:pt x="370" y="585"/>
                      </a:lnTo>
                      <a:lnTo>
                        <a:pt x="334" y="595"/>
                      </a:lnTo>
                      <a:lnTo>
                        <a:pt x="300" y="602"/>
                      </a:lnTo>
                      <a:lnTo>
                        <a:pt x="271" y="608"/>
                      </a:lnTo>
                      <a:lnTo>
                        <a:pt x="213" y="602"/>
                      </a:lnTo>
                      <a:lnTo>
                        <a:pt x="157" y="588"/>
                      </a:lnTo>
                      <a:lnTo>
                        <a:pt x="104" y="570"/>
                      </a:lnTo>
                      <a:lnTo>
                        <a:pt x="71" y="550"/>
                      </a:lnTo>
                      <a:lnTo>
                        <a:pt x="43" y="526"/>
                      </a:lnTo>
                      <a:lnTo>
                        <a:pt x="23" y="499"/>
                      </a:lnTo>
                      <a:lnTo>
                        <a:pt x="10" y="468"/>
                      </a:lnTo>
                      <a:lnTo>
                        <a:pt x="1" y="435"/>
                      </a:lnTo>
                      <a:lnTo>
                        <a:pt x="0" y="402"/>
                      </a:lnTo>
                      <a:lnTo>
                        <a:pt x="1" y="365"/>
                      </a:lnTo>
                      <a:lnTo>
                        <a:pt x="8" y="331"/>
                      </a:lnTo>
                      <a:lnTo>
                        <a:pt x="20" y="296"/>
                      </a:lnTo>
                      <a:lnTo>
                        <a:pt x="35" y="263"/>
                      </a:lnTo>
                      <a:lnTo>
                        <a:pt x="53" y="233"/>
                      </a:lnTo>
                      <a:lnTo>
                        <a:pt x="87" y="187"/>
                      </a:lnTo>
                      <a:lnTo>
                        <a:pt x="129" y="146"/>
                      </a:lnTo>
                      <a:lnTo>
                        <a:pt x="175" y="108"/>
                      </a:lnTo>
                      <a:lnTo>
                        <a:pt x="224" y="75"/>
                      </a:lnTo>
                      <a:lnTo>
                        <a:pt x="228" y="73"/>
                      </a:lnTo>
                      <a:lnTo>
                        <a:pt x="248" y="61"/>
                      </a:lnTo>
                      <a:lnTo>
                        <a:pt x="284" y="63"/>
                      </a:lnTo>
                      <a:lnTo>
                        <a:pt x="320" y="55"/>
                      </a:lnTo>
                      <a:lnTo>
                        <a:pt x="355" y="41"/>
                      </a:lnTo>
                      <a:lnTo>
                        <a:pt x="388" y="22"/>
                      </a:lnTo>
                      <a:lnTo>
                        <a:pt x="4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33" name="Freeform 8">
                  <a:extLst>
                    <a:ext uri="{FF2B5EF4-FFF2-40B4-BE49-F238E27FC236}">
                      <a16:creationId xmlns:a16="http://schemas.microsoft.com/office/drawing/2014/main" id="{F11CBD95-CFB1-75DF-3293-5A94EDC7AC94}"/>
                    </a:ext>
                  </a:extLst>
                </p:cNvPr>
                <p:cNvSpPr>
                  <a:spLocks/>
                </p:cNvSpPr>
                <p:nvPr/>
              </p:nvSpPr>
              <p:spPr bwMode="auto">
                <a:xfrm>
                  <a:off x="8520113" y="3078163"/>
                  <a:ext cx="319088" cy="258763"/>
                </a:xfrm>
                <a:custGeom>
                  <a:avLst/>
                  <a:gdLst>
                    <a:gd name="T0" fmla="*/ 403 w 403"/>
                    <a:gd name="T1" fmla="*/ 0 h 327"/>
                    <a:gd name="T2" fmla="*/ 362 w 403"/>
                    <a:gd name="T3" fmla="*/ 38 h 327"/>
                    <a:gd name="T4" fmla="*/ 324 w 403"/>
                    <a:gd name="T5" fmla="*/ 80 h 327"/>
                    <a:gd name="T6" fmla="*/ 291 w 403"/>
                    <a:gd name="T7" fmla="*/ 124 h 327"/>
                    <a:gd name="T8" fmla="*/ 268 w 403"/>
                    <a:gd name="T9" fmla="*/ 167 h 327"/>
                    <a:gd name="T10" fmla="*/ 251 w 403"/>
                    <a:gd name="T11" fmla="*/ 215 h 327"/>
                    <a:gd name="T12" fmla="*/ 243 w 403"/>
                    <a:gd name="T13" fmla="*/ 266 h 327"/>
                    <a:gd name="T14" fmla="*/ 241 w 403"/>
                    <a:gd name="T15" fmla="*/ 268 h 327"/>
                    <a:gd name="T16" fmla="*/ 230 w 403"/>
                    <a:gd name="T17" fmla="*/ 291 h 327"/>
                    <a:gd name="T18" fmla="*/ 213 w 403"/>
                    <a:gd name="T19" fmla="*/ 308 h 327"/>
                    <a:gd name="T20" fmla="*/ 195 w 403"/>
                    <a:gd name="T21" fmla="*/ 319 h 327"/>
                    <a:gd name="T22" fmla="*/ 174 w 403"/>
                    <a:gd name="T23" fmla="*/ 326 h 327"/>
                    <a:gd name="T24" fmla="*/ 151 w 403"/>
                    <a:gd name="T25" fmla="*/ 327 h 327"/>
                    <a:gd name="T26" fmla="*/ 127 w 403"/>
                    <a:gd name="T27" fmla="*/ 324 h 327"/>
                    <a:gd name="T28" fmla="*/ 103 w 403"/>
                    <a:gd name="T29" fmla="*/ 317 h 327"/>
                    <a:gd name="T30" fmla="*/ 81 w 403"/>
                    <a:gd name="T31" fmla="*/ 308 h 327"/>
                    <a:gd name="T32" fmla="*/ 61 w 403"/>
                    <a:gd name="T33" fmla="*/ 294 h 327"/>
                    <a:gd name="T34" fmla="*/ 45 w 403"/>
                    <a:gd name="T35" fmla="*/ 279 h 327"/>
                    <a:gd name="T36" fmla="*/ 25 w 403"/>
                    <a:gd name="T37" fmla="*/ 253 h 327"/>
                    <a:gd name="T38" fmla="*/ 10 w 403"/>
                    <a:gd name="T39" fmla="*/ 222 h 327"/>
                    <a:gd name="T40" fmla="*/ 2 w 403"/>
                    <a:gd name="T41" fmla="*/ 187 h 327"/>
                    <a:gd name="T42" fmla="*/ 0 w 403"/>
                    <a:gd name="T43" fmla="*/ 154 h 327"/>
                    <a:gd name="T44" fmla="*/ 30 w 403"/>
                    <a:gd name="T45" fmla="*/ 137 h 327"/>
                    <a:gd name="T46" fmla="*/ 60 w 403"/>
                    <a:gd name="T47" fmla="*/ 116 h 327"/>
                    <a:gd name="T48" fmla="*/ 88 w 403"/>
                    <a:gd name="T49" fmla="*/ 88 h 327"/>
                    <a:gd name="T50" fmla="*/ 126 w 403"/>
                    <a:gd name="T51" fmla="*/ 98 h 327"/>
                    <a:gd name="T52" fmla="*/ 164 w 403"/>
                    <a:gd name="T53" fmla="*/ 98 h 327"/>
                    <a:gd name="T54" fmla="*/ 200 w 403"/>
                    <a:gd name="T55" fmla="*/ 88 h 327"/>
                    <a:gd name="T56" fmla="*/ 235 w 403"/>
                    <a:gd name="T57" fmla="*/ 73 h 327"/>
                    <a:gd name="T58" fmla="*/ 269 w 403"/>
                    <a:gd name="T59" fmla="*/ 53 h 327"/>
                    <a:gd name="T60" fmla="*/ 299 w 403"/>
                    <a:gd name="T61" fmla="*/ 28 h 327"/>
                    <a:gd name="T62" fmla="*/ 327 w 403"/>
                    <a:gd name="T63" fmla="*/ 2 h 327"/>
                    <a:gd name="T64" fmla="*/ 365 w 403"/>
                    <a:gd name="T65" fmla="*/ 5 h 327"/>
                    <a:gd name="T66" fmla="*/ 403 w 403"/>
                    <a:gd name="T6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3" h="327">
                      <a:moveTo>
                        <a:pt x="403" y="0"/>
                      </a:moveTo>
                      <a:lnTo>
                        <a:pt x="362" y="38"/>
                      </a:lnTo>
                      <a:lnTo>
                        <a:pt x="324" y="80"/>
                      </a:lnTo>
                      <a:lnTo>
                        <a:pt x="291" y="124"/>
                      </a:lnTo>
                      <a:lnTo>
                        <a:pt x="268" y="167"/>
                      </a:lnTo>
                      <a:lnTo>
                        <a:pt x="251" y="215"/>
                      </a:lnTo>
                      <a:lnTo>
                        <a:pt x="243" y="266"/>
                      </a:lnTo>
                      <a:lnTo>
                        <a:pt x="241" y="268"/>
                      </a:lnTo>
                      <a:lnTo>
                        <a:pt x="230" y="291"/>
                      </a:lnTo>
                      <a:lnTo>
                        <a:pt x="213" y="308"/>
                      </a:lnTo>
                      <a:lnTo>
                        <a:pt x="195" y="319"/>
                      </a:lnTo>
                      <a:lnTo>
                        <a:pt x="174" y="326"/>
                      </a:lnTo>
                      <a:lnTo>
                        <a:pt x="151" y="327"/>
                      </a:lnTo>
                      <a:lnTo>
                        <a:pt x="127" y="324"/>
                      </a:lnTo>
                      <a:lnTo>
                        <a:pt x="103" y="317"/>
                      </a:lnTo>
                      <a:lnTo>
                        <a:pt x="81" y="308"/>
                      </a:lnTo>
                      <a:lnTo>
                        <a:pt x="61" y="294"/>
                      </a:lnTo>
                      <a:lnTo>
                        <a:pt x="45" y="279"/>
                      </a:lnTo>
                      <a:lnTo>
                        <a:pt x="25" y="253"/>
                      </a:lnTo>
                      <a:lnTo>
                        <a:pt x="10" y="222"/>
                      </a:lnTo>
                      <a:lnTo>
                        <a:pt x="2" y="187"/>
                      </a:lnTo>
                      <a:lnTo>
                        <a:pt x="0" y="154"/>
                      </a:lnTo>
                      <a:lnTo>
                        <a:pt x="30" y="137"/>
                      </a:lnTo>
                      <a:lnTo>
                        <a:pt x="60" y="116"/>
                      </a:lnTo>
                      <a:lnTo>
                        <a:pt x="88" y="88"/>
                      </a:lnTo>
                      <a:lnTo>
                        <a:pt x="126" y="98"/>
                      </a:lnTo>
                      <a:lnTo>
                        <a:pt x="164" y="98"/>
                      </a:lnTo>
                      <a:lnTo>
                        <a:pt x="200" y="88"/>
                      </a:lnTo>
                      <a:lnTo>
                        <a:pt x="235" y="73"/>
                      </a:lnTo>
                      <a:lnTo>
                        <a:pt x="269" y="53"/>
                      </a:lnTo>
                      <a:lnTo>
                        <a:pt x="299" y="28"/>
                      </a:lnTo>
                      <a:lnTo>
                        <a:pt x="327" y="2"/>
                      </a:lnTo>
                      <a:lnTo>
                        <a:pt x="365" y="5"/>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34" name="Freeform 9">
                  <a:extLst>
                    <a:ext uri="{FF2B5EF4-FFF2-40B4-BE49-F238E27FC236}">
                      <a16:creationId xmlns:a16="http://schemas.microsoft.com/office/drawing/2014/main" id="{5F6764C2-6822-DA0E-C747-E33C0C417808}"/>
                    </a:ext>
                  </a:extLst>
                </p:cNvPr>
                <p:cNvSpPr>
                  <a:spLocks noEditPoints="1"/>
                </p:cNvSpPr>
                <p:nvPr/>
              </p:nvSpPr>
              <p:spPr bwMode="auto">
                <a:xfrm>
                  <a:off x="9055101" y="2401888"/>
                  <a:ext cx="587375" cy="698500"/>
                </a:xfrm>
                <a:custGeom>
                  <a:avLst/>
                  <a:gdLst>
                    <a:gd name="T0" fmla="*/ 353 w 740"/>
                    <a:gd name="T1" fmla="*/ 131 h 879"/>
                    <a:gd name="T2" fmla="*/ 405 w 740"/>
                    <a:gd name="T3" fmla="*/ 159 h 879"/>
                    <a:gd name="T4" fmla="*/ 537 w 740"/>
                    <a:gd name="T5" fmla="*/ 336 h 879"/>
                    <a:gd name="T6" fmla="*/ 482 w 740"/>
                    <a:gd name="T7" fmla="*/ 524 h 879"/>
                    <a:gd name="T8" fmla="*/ 305 w 740"/>
                    <a:gd name="T9" fmla="*/ 603 h 879"/>
                    <a:gd name="T10" fmla="*/ 294 w 740"/>
                    <a:gd name="T11" fmla="*/ 620 h 879"/>
                    <a:gd name="T12" fmla="*/ 350 w 740"/>
                    <a:gd name="T13" fmla="*/ 622 h 879"/>
                    <a:gd name="T14" fmla="*/ 502 w 740"/>
                    <a:gd name="T15" fmla="*/ 584 h 879"/>
                    <a:gd name="T16" fmla="*/ 563 w 740"/>
                    <a:gd name="T17" fmla="*/ 704 h 879"/>
                    <a:gd name="T18" fmla="*/ 580 w 740"/>
                    <a:gd name="T19" fmla="*/ 694 h 879"/>
                    <a:gd name="T20" fmla="*/ 537 w 740"/>
                    <a:gd name="T21" fmla="*/ 612 h 879"/>
                    <a:gd name="T22" fmla="*/ 533 w 740"/>
                    <a:gd name="T23" fmla="*/ 494 h 879"/>
                    <a:gd name="T24" fmla="*/ 553 w 740"/>
                    <a:gd name="T25" fmla="*/ 299 h 879"/>
                    <a:gd name="T26" fmla="*/ 410 w 740"/>
                    <a:gd name="T27" fmla="*/ 134 h 879"/>
                    <a:gd name="T28" fmla="*/ 624 w 740"/>
                    <a:gd name="T29" fmla="*/ 38 h 879"/>
                    <a:gd name="T30" fmla="*/ 679 w 740"/>
                    <a:gd name="T31" fmla="*/ 180 h 879"/>
                    <a:gd name="T32" fmla="*/ 609 w 740"/>
                    <a:gd name="T33" fmla="*/ 339 h 879"/>
                    <a:gd name="T34" fmla="*/ 613 w 740"/>
                    <a:gd name="T35" fmla="*/ 359 h 879"/>
                    <a:gd name="T36" fmla="*/ 674 w 740"/>
                    <a:gd name="T37" fmla="*/ 296 h 879"/>
                    <a:gd name="T38" fmla="*/ 740 w 740"/>
                    <a:gd name="T39" fmla="*/ 442 h 879"/>
                    <a:gd name="T40" fmla="*/ 654 w 740"/>
                    <a:gd name="T41" fmla="*/ 575 h 879"/>
                    <a:gd name="T42" fmla="*/ 616 w 740"/>
                    <a:gd name="T43" fmla="*/ 605 h 879"/>
                    <a:gd name="T44" fmla="*/ 629 w 740"/>
                    <a:gd name="T45" fmla="*/ 615 h 879"/>
                    <a:gd name="T46" fmla="*/ 725 w 740"/>
                    <a:gd name="T47" fmla="*/ 650 h 879"/>
                    <a:gd name="T48" fmla="*/ 692 w 740"/>
                    <a:gd name="T49" fmla="*/ 797 h 879"/>
                    <a:gd name="T50" fmla="*/ 642 w 740"/>
                    <a:gd name="T51" fmla="*/ 831 h 879"/>
                    <a:gd name="T52" fmla="*/ 500 w 740"/>
                    <a:gd name="T53" fmla="*/ 878 h 879"/>
                    <a:gd name="T54" fmla="*/ 335 w 740"/>
                    <a:gd name="T55" fmla="*/ 823 h 879"/>
                    <a:gd name="T56" fmla="*/ 469 w 740"/>
                    <a:gd name="T57" fmla="*/ 721 h 879"/>
                    <a:gd name="T58" fmla="*/ 461 w 740"/>
                    <a:gd name="T59" fmla="*/ 703 h 879"/>
                    <a:gd name="T60" fmla="*/ 383 w 740"/>
                    <a:gd name="T61" fmla="*/ 769 h 879"/>
                    <a:gd name="T62" fmla="*/ 175 w 740"/>
                    <a:gd name="T63" fmla="*/ 815 h 879"/>
                    <a:gd name="T64" fmla="*/ 21 w 740"/>
                    <a:gd name="T65" fmla="*/ 717 h 879"/>
                    <a:gd name="T66" fmla="*/ 5 w 740"/>
                    <a:gd name="T67" fmla="*/ 559 h 879"/>
                    <a:gd name="T68" fmla="*/ 81 w 740"/>
                    <a:gd name="T69" fmla="*/ 603 h 879"/>
                    <a:gd name="T70" fmla="*/ 94 w 740"/>
                    <a:gd name="T71" fmla="*/ 592 h 879"/>
                    <a:gd name="T72" fmla="*/ 39 w 740"/>
                    <a:gd name="T73" fmla="*/ 529 h 879"/>
                    <a:gd name="T74" fmla="*/ 21 w 740"/>
                    <a:gd name="T75" fmla="*/ 484 h 879"/>
                    <a:gd name="T76" fmla="*/ 11 w 740"/>
                    <a:gd name="T77" fmla="*/ 379 h 879"/>
                    <a:gd name="T78" fmla="*/ 36 w 740"/>
                    <a:gd name="T79" fmla="*/ 314 h 879"/>
                    <a:gd name="T80" fmla="*/ 175 w 740"/>
                    <a:gd name="T81" fmla="*/ 242 h 879"/>
                    <a:gd name="T82" fmla="*/ 317 w 740"/>
                    <a:gd name="T83" fmla="*/ 303 h 879"/>
                    <a:gd name="T84" fmla="*/ 347 w 740"/>
                    <a:gd name="T85" fmla="*/ 372 h 879"/>
                    <a:gd name="T86" fmla="*/ 350 w 740"/>
                    <a:gd name="T87" fmla="*/ 484 h 879"/>
                    <a:gd name="T88" fmla="*/ 368 w 740"/>
                    <a:gd name="T89" fmla="*/ 489 h 879"/>
                    <a:gd name="T90" fmla="*/ 368 w 740"/>
                    <a:gd name="T91" fmla="*/ 361 h 879"/>
                    <a:gd name="T92" fmla="*/ 477 w 740"/>
                    <a:gd name="T93" fmla="*/ 354 h 879"/>
                    <a:gd name="T94" fmla="*/ 477 w 740"/>
                    <a:gd name="T95" fmla="*/ 336 h 879"/>
                    <a:gd name="T96" fmla="*/ 428 w 740"/>
                    <a:gd name="T97" fmla="*/ 342 h 879"/>
                    <a:gd name="T98" fmla="*/ 353 w 740"/>
                    <a:gd name="T99" fmla="*/ 321 h 879"/>
                    <a:gd name="T100" fmla="*/ 256 w 740"/>
                    <a:gd name="T101" fmla="*/ 227 h 879"/>
                    <a:gd name="T102" fmla="*/ 319 w 740"/>
                    <a:gd name="T103" fmla="*/ 101 h 879"/>
                    <a:gd name="T104" fmla="*/ 472 w 740"/>
                    <a:gd name="T105" fmla="*/ 65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0" h="879">
                      <a:moveTo>
                        <a:pt x="363" y="119"/>
                      </a:moveTo>
                      <a:lnTo>
                        <a:pt x="360" y="121"/>
                      </a:lnTo>
                      <a:lnTo>
                        <a:pt x="357" y="123"/>
                      </a:lnTo>
                      <a:lnTo>
                        <a:pt x="355" y="126"/>
                      </a:lnTo>
                      <a:lnTo>
                        <a:pt x="353" y="131"/>
                      </a:lnTo>
                      <a:lnTo>
                        <a:pt x="353" y="134"/>
                      </a:lnTo>
                      <a:lnTo>
                        <a:pt x="355" y="138"/>
                      </a:lnTo>
                      <a:lnTo>
                        <a:pt x="357" y="141"/>
                      </a:lnTo>
                      <a:lnTo>
                        <a:pt x="362" y="142"/>
                      </a:lnTo>
                      <a:lnTo>
                        <a:pt x="405" y="159"/>
                      </a:lnTo>
                      <a:lnTo>
                        <a:pt x="443" y="182"/>
                      </a:lnTo>
                      <a:lnTo>
                        <a:pt x="476" y="214"/>
                      </a:lnTo>
                      <a:lnTo>
                        <a:pt x="504" y="252"/>
                      </a:lnTo>
                      <a:lnTo>
                        <a:pt x="524" y="291"/>
                      </a:lnTo>
                      <a:lnTo>
                        <a:pt x="537" y="336"/>
                      </a:lnTo>
                      <a:lnTo>
                        <a:pt x="540" y="380"/>
                      </a:lnTo>
                      <a:lnTo>
                        <a:pt x="535" y="422"/>
                      </a:lnTo>
                      <a:lnTo>
                        <a:pt x="524" y="460"/>
                      </a:lnTo>
                      <a:lnTo>
                        <a:pt x="505" y="494"/>
                      </a:lnTo>
                      <a:lnTo>
                        <a:pt x="482" y="524"/>
                      </a:lnTo>
                      <a:lnTo>
                        <a:pt x="454" y="549"/>
                      </a:lnTo>
                      <a:lnTo>
                        <a:pt x="421" y="570"/>
                      </a:lnTo>
                      <a:lnTo>
                        <a:pt x="385" y="587"/>
                      </a:lnTo>
                      <a:lnTo>
                        <a:pt x="347" y="597"/>
                      </a:lnTo>
                      <a:lnTo>
                        <a:pt x="305" y="603"/>
                      </a:lnTo>
                      <a:lnTo>
                        <a:pt x="301" y="605"/>
                      </a:lnTo>
                      <a:lnTo>
                        <a:pt x="297" y="608"/>
                      </a:lnTo>
                      <a:lnTo>
                        <a:pt x="296" y="612"/>
                      </a:lnTo>
                      <a:lnTo>
                        <a:pt x="294" y="615"/>
                      </a:lnTo>
                      <a:lnTo>
                        <a:pt x="294" y="620"/>
                      </a:lnTo>
                      <a:lnTo>
                        <a:pt x="296" y="623"/>
                      </a:lnTo>
                      <a:lnTo>
                        <a:pt x="297" y="627"/>
                      </a:lnTo>
                      <a:lnTo>
                        <a:pt x="301" y="628"/>
                      </a:lnTo>
                      <a:lnTo>
                        <a:pt x="305" y="628"/>
                      </a:lnTo>
                      <a:lnTo>
                        <a:pt x="350" y="622"/>
                      </a:lnTo>
                      <a:lnTo>
                        <a:pt x="393" y="608"/>
                      </a:lnTo>
                      <a:lnTo>
                        <a:pt x="433" y="592"/>
                      </a:lnTo>
                      <a:lnTo>
                        <a:pt x="467" y="569"/>
                      </a:lnTo>
                      <a:lnTo>
                        <a:pt x="499" y="541"/>
                      </a:lnTo>
                      <a:lnTo>
                        <a:pt x="502" y="584"/>
                      </a:lnTo>
                      <a:lnTo>
                        <a:pt x="515" y="625"/>
                      </a:lnTo>
                      <a:lnTo>
                        <a:pt x="533" y="665"/>
                      </a:lnTo>
                      <a:lnTo>
                        <a:pt x="557" y="699"/>
                      </a:lnTo>
                      <a:lnTo>
                        <a:pt x="560" y="703"/>
                      </a:lnTo>
                      <a:lnTo>
                        <a:pt x="563" y="704"/>
                      </a:lnTo>
                      <a:lnTo>
                        <a:pt x="568" y="704"/>
                      </a:lnTo>
                      <a:lnTo>
                        <a:pt x="571" y="703"/>
                      </a:lnTo>
                      <a:lnTo>
                        <a:pt x="575" y="701"/>
                      </a:lnTo>
                      <a:lnTo>
                        <a:pt x="578" y="698"/>
                      </a:lnTo>
                      <a:lnTo>
                        <a:pt x="580" y="694"/>
                      </a:lnTo>
                      <a:lnTo>
                        <a:pt x="580" y="691"/>
                      </a:lnTo>
                      <a:lnTo>
                        <a:pt x="576" y="686"/>
                      </a:lnTo>
                      <a:lnTo>
                        <a:pt x="562" y="663"/>
                      </a:lnTo>
                      <a:lnTo>
                        <a:pt x="548" y="638"/>
                      </a:lnTo>
                      <a:lnTo>
                        <a:pt x="537" y="612"/>
                      </a:lnTo>
                      <a:lnTo>
                        <a:pt x="527" y="584"/>
                      </a:lnTo>
                      <a:lnTo>
                        <a:pt x="522" y="554"/>
                      </a:lnTo>
                      <a:lnTo>
                        <a:pt x="524" y="526"/>
                      </a:lnTo>
                      <a:lnTo>
                        <a:pt x="532" y="499"/>
                      </a:lnTo>
                      <a:lnTo>
                        <a:pt x="533" y="494"/>
                      </a:lnTo>
                      <a:lnTo>
                        <a:pt x="548" y="461"/>
                      </a:lnTo>
                      <a:lnTo>
                        <a:pt x="558" y="427"/>
                      </a:lnTo>
                      <a:lnTo>
                        <a:pt x="565" y="387"/>
                      </a:lnTo>
                      <a:lnTo>
                        <a:pt x="563" y="344"/>
                      </a:lnTo>
                      <a:lnTo>
                        <a:pt x="553" y="299"/>
                      </a:lnTo>
                      <a:lnTo>
                        <a:pt x="537" y="258"/>
                      </a:lnTo>
                      <a:lnTo>
                        <a:pt x="512" y="220"/>
                      </a:lnTo>
                      <a:lnTo>
                        <a:pt x="482" y="185"/>
                      </a:lnTo>
                      <a:lnTo>
                        <a:pt x="448" y="156"/>
                      </a:lnTo>
                      <a:lnTo>
                        <a:pt x="410" y="134"/>
                      </a:lnTo>
                      <a:lnTo>
                        <a:pt x="368" y="119"/>
                      </a:lnTo>
                      <a:lnTo>
                        <a:pt x="363" y="119"/>
                      </a:lnTo>
                      <a:close/>
                      <a:moveTo>
                        <a:pt x="566" y="0"/>
                      </a:moveTo>
                      <a:lnTo>
                        <a:pt x="598" y="17"/>
                      </a:lnTo>
                      <a:lnTo>
                        <a:pt x="624" y="38"/>
                      </a:lnTo>
                      <a:lnTo>
                        <a:pt x="644" y="63"/>
                      </a:lnTo>
                      <a:lnTo>
                        <a:pt x="659" y="91"/>
                      </a:lnTo>
                      <a:lnTo>
                        <a:pt x="669" y="121"/>
                      </a:lnTo>
                      <a:lnTo>
                        <a:pt x="675" y="151"/>
                      </a:lnTo>
                      <a:lnTo>
                        <a:pt x="679" y="180"/>
                      </a:lnTo>
                      <a:lnTo>
                        <a:pt x="680" y="209"/>
                      </a:lnTo>
                      <a:lnTo>
                        <a:pt x="680" y="235"/>
                      </a:lnTo>
                      <a:lnTo>
                        <a:pt x="661" y="273"/>
                      </a:lnTo>
                      <a:lnTo>
                        <a:pt x="636" y="308"/>
                      </a:lnTo>
                      <a:lnTo>
                        <a:pt x="609" y="339"/>
                      </a:lnTo>
                      <a:lnTo>
                        <a:pt x="606" y="344"/>
                      </a:lnTo>
                      <a:lnTo>
                        <a:pt x="606" y="349"/>
                      </a:lnTo>
                      <a:lnTo>
                        <a:pt x="606" y="352"/>
                      </a:lnTo>
                      <a:lnTo>
                        <a:pt x="609" y="356"/>
                      </a:lnTo>
                      <a:lnTo>
                        <a:pt x="613" y="359"/>
                      </a:lnTo>
                      <a:lnTo>
                        <a:pt x="618" y="361"/>
                      </a:lnTo>
                      <a:lnTo>
                        <a:pt x="621" y="359"/>
                      </a:lnTo>
                      <a:lnTo>
                        <a:pt x="626" y="357"/>
                      </a:lnTo>
                      <a:lnTo>
                        <a:pt x="652" y="328"/>
                      </a:lnTo>
                      <a:lnTo>
                        <a:pt x="674" y="296"/>
                      </a:lnTo>
                      <a:lnTo>
                        <a:pt x="702" y="324"/>
                      </a:lnTo>
                      <a:lnTo>
                        <a:pt x="722" y="354"/>
                      </a:lnTo>
                      <a:lnTo>
                        <a:pt x="733" y="384"/>
                      </a:lnTo>
                      <a:lnTo>
                        <a:pt x="738" y="413"/>
                      </a:lnTo>
                      <a:lnTo>
                        <a:pt x="740" y="442"/>
                      </a:lnTo>
                      <a:lnTo>
                        <a:pt x="735" y="468"/>
                      </a:lnTo>
                      <a:lnTo>
                        <a:pt x="728" y="494"/>
                      </a:lnTo>
                      <a:lnTo>
                        <a:pt x="707" y="524"/>
                      </a:lnTo>
                      <a:lnTo>
                        <a:pt x="682" y="552"/>
                      </a:lnTo>
                      <a:lnTo>
                        <a:pt x="654" y="575"/>
                      </a:lnTo>
                      <a:lnTo>
                        <a:pt x="624" y="592"/>
                      </a:lnTo>
                      <a:lnTo>
                        <a:pt x="619" y="595"/>
                      </a:lnTo>
                      <a:lnTo>
                        <a:pt x="616" y="598"/>
                      </a:lnTo>
                      <a:lnTo>
                        <a:pt x="616" y="602"/>
                      </a:lnTo>
                      <a:lnTo>
                        <a:pt x="616" y="605"/>
                      </a:lnTo>
                      <a:lnTo>
                        <a:pt x="616" y="610"/>
                      </a:lnTo>
                      <a:lnTo>
                        <a:pt x="619" y="613"/>
                      </a:lnTo>
                      <a:lnTo>
                        <a:pt x="621" y="615"/>
                      </a:lnTo>
                      <a:lnTo>
                        <a:pt x="626" y="617"/>
                      </a:lnTo>
                      <a:lnTo>
                        <a:pt x="629" y="615"/>
                      </a:lnTo>
                      <a:lnTo>
                        <a:pt x="656" y="603"/>
                      </a:lnTo>
                      <a:lnTo>
                        <a:pt x="679" y="587"/>
                      </a:lnTo>
                      <a:lnTo>
                        <a:pt x="700" y="569"/>
                      </a:lnTo>
                      <a:lnTo>
                        <a:pt x="717" y="612"/>
                      </a:lnTo>
                      <a:lnTo>
                        <a:pt x="725" y="650"/>
                      </a:lnTo>
                      <a:lnTo>
                        <a:pt x="728" y="686"/>
                      </a:lnTo>
                      <a:lnTo>
                        <a:pt x="727" y="719"/>
                      </a:lnTo>
                      <a:lnTo>
                        <a:pt x="718" y="747"/>
                      </a:lnTo>
                      <a:lnTo>
                        <a:pt x="707" y="774"/>
                      </a:lnTo>
                      <a:lnTo>
                        <a:pt x="692" y="797"/>
                      </a:lnTo>
                      <a:lnTo>
                        <a:pt x="674" y="818"/>
                      </a:lnTo>
                      <a:lnTo>
                        <a:pt x="652" y="836"/>
                      </a:lnTo>
                      <a:lnTo>
                        <a:pt x="649" y="833"/>
                      </a:lnTo>
                      <a:lnTo>
                        <a:pt x="646" y="831"/>
                      </a:lnTo>
                      <a:lnTo>
                        <a:pt x="642" y="831"/>
                      </a:lnTo>
                      <a:lnTo>
                        <a:pt x="637" y="833"/>
                      </a:lnTo>
                      <a:lnTo>
                        <a:pt x="604" y="850"/>
                      </a:lnTo>
                      <a:lnTo>
                        <a:pt x="571" y="863"/>
                      </a:lnTo>
                      <a:lnTo>
                        <a:pt x="535" y="873"/>
                      </a:lnTo>
                      <a:lnTo>
                        <a:pt x="500" y="878"/>
                      </a:lnTo>
                      <a:lnTo>
                        <a:pt x="464" y="879"/>
                      </a:lnTo>
                      <a:lnTo>
                        <a:pt x="429" y="874"/>
                      </a:lnTo>
                      <a:lnTo>
                        <a:pt x="396" y="863"/>
                      </a:lnTo>
                      <a:lnTo>
                        <a:pt x="365" y="846"/>
                      </a:lnTo>
                      <a:lnTo>
                        <a:pt x="335" y="823"/>
                      </a:lnTo>
                      <a:lnTo>
                        <a:pt x="373" y="805"/>
                      </a:lnTo>
                      <a:lnTo>
                        <a:pt x="408" y="782"/>
                      </a:lnTo>
                      <a:lnTo>
                        <a:pt x="439" y="755"/>
                      </a:lnTo>
                      <a:lnTo>
                        <a:pt x="467" y="724"/>
                      </a:lnTo>
                      <a:lnTo>
                        <a:pt x="469" y="721"/>
                      </a:lnTo>
                      <a:lnTo>
                        <a:pt x="469" y="716"/>
                      </a:lnTo>
                      <a:lnTo>
                        <a:pt x="469" y="711"/>
                      </a:lnTo>
                      <a:lnTo>
                        <a:pt x="466" y="707"/>
                      </a:lnTo>
                      <a:lnTo>
                        <a:pt x="464" y="704"/>
                      </a:lnTo>
                      <a:lnTo>
                        <a:pt x="461" y="703"/>
                      </a:lnTo>
                      <a:lnTo>
                        <a:pt x="456" y="703"/>
                      </a:lnTo>
                      <a:lnTo>
                        <a:pt x="452" y="704"/>
                      </a:lnTo>
                      <a:lnTo>
                        <a:pt x="449" y="707"/>
                      </a:lnTo>
                      <a:lnTo>
                        <a:pt x="418" y="741"/>
                      </a:lnTo>
                      <a:lnTo>
                        <a:pt x="383" y="769"/>
                      </a:lnTo>
                      <a:lnTo>
                        <a:pt x="345" y="792"/>
                      </a:lnTo>
                      <a:lnTo>
                        <a:pt x="304" y="808"/>
                      </a:lnTo>
                      <a:lnTo>
                        <a:pt x="263" y="817"/>
                      </a:lnTo>
                      <a:lnTo>
                        <a:pt x="218" y="820"/>
                      </a:lnTo>
                      <a:lnTo>
                        <a:pt x="175" y="815"/>
                      </a:lnTo>
                      <a:lnTo>
                        <a:pt x="130" y="805"/>
                      </a:lnTo>
                      <a:lnTo>
                        <a:pt x="89" y="785"/>
                      </a:lnTo>
                      <a:lnTo>
                        <a:pt x="61" y="767"/>
                      </a:lnTo>
                      <a:lnTo>
                        <a:pt x="38" y="744"/>
                      </a:lnTo>
                      <a:lnTo>
                        <a:pt x="21" y="717"/>
                      </a:lnTo>
                      <a:lnTo>
                        <a:pt x="10" y="688"/>
                      </a:lnTo>
                      <a:lnTo>
                        <a:pt x="1" y="656"/>
                      </a:lnTo>
                      <a:lnTo>
                        <a:pt x="0" y="625"/>
                      </a:lnTo>
                      <a:lnTo>
                        <a:pt x="0" y="592"/>
                      </a:lnTo>
                      <a:lnTo>
                        <a:pt x="5" y="559"/>
                      </a:lnTo>
                      <a:lnTo>
                        <a:pt x="13" y="527"/>
                      </a:lnTo>
                      <a:lnTo>
                        <a:pt x="31" y="556"/>
                      </a:lnTo>
                      <a:lnTo>
                        <a:pt x="53" y="580"/>
                      </a:lnTo>
                      <a:lnTo>
                        <a:pt x="77" y="602"/>
                      </a:lnTo>
                      <a:lnTo>
                        <a:pt x="81" y="603"/>
                      </a:lnTo>
                      <a:lnTo>
                        <a:pt x="86" y="603"/>
                      </a:lnTo>
                      <a:lnTo>
                        <a:pt x="89" y="602"/>
                      </a:lnTo>
                      <a:lnTo>
                        <a:pt x="92" y="600"/>
                      </a:lnTo>
                      <a:lnTo>
                        <a:pt x="94" y="595"/>
                      </a:lnTo>
                      <a:lnTo>
                        <a:pt x="94" y="592"/>
                      </a:lnTo>
                      <a:lnTo>
                        <a:pt x="94" y="589"/>
                      </a:lnTo>
                      <a:lnTo>
                        <a:pt x="92" y="584"/>
                      </a:lnTo>
                      <a:lnTo>
                        <a:pt x="89" y="580"/>
                      </a:lnTo>
                      <a:lnTo>
                        <a:pt x="63" y="557"/>
                      </a:lnTo>
                      <a:lnTo>
                        <a:pt x="39" y="529"/>
                      </a:lnTo>
                      <a:lnTo>
                        <a:pt x="23" y="498"/>
                      </a:lnTo>
                      <a:lnTo>
                        <a:pt x="23" y="496"/>
                      </a:lnTo>
                      <a:lnTo>
                        <a:pt x="25" y="493"/>
                      </a:lnTo>
                      <a:lnTo>
                        <a:pt x="23" y="488"/>
                      </a:lnTo>
                      <a:lnTo>
                        <a:pt x="21" y="484"/>
                      </a:lnTo>
                      <a:lnTo>
                        <a:pt x="16" y="483"/>
                      </a:lnTo>
                      <a:lnTo>
                        <a:pt x="8" y="453"/>
                      </a:lnTo>
                      <a:lnTo>
                        <a:pt x="5" y="422"/>
                      </a:lnTo>
                      <a:lnTo>
                        <a:pt x="6" y="390"/>
                      </a:lnTo>
                      <a:lnTo>
                        <a:pt x="11" y="379"/>
                      </a:lnTo>
                      <a:lnTo>
                        <a:pt x="13" y="375"/>
                      </a:lnTo>
                      <a:lnTo>
                        <a:pt x="13" y="372"/>
                      </a:lnTo>
                      <a:lnTo>
                        <a:pt x="11" y="370"/>
                      </a:lnTo>
                      <a:lnTo>
                        <a:pt x="21" y="341"/>
                      </a:lnTo>
                      <a:lnTo>
                        <a:pt x="36" y="314"/>
                      </a:lnTo>
                      <a:lnTo>
                        <a:pt x="56" y="288"/>
                      </a:lnTo>
                      <a:lnTo>
                        <a:pt x="81" y="268"/>
                      </a:lnTo>
                      <a:lnTo>
                        <a:pt x="111" y="253"/>
                      </a:lnTo>
                      <a:lnTo>
                        <a:pt x="142" y="245"/>
                      </a:lnTo>
                      <a:lnTo>
                        <a:pt x="175" y="242"/>
                      </a:lnTo>
                      <a:lnTo>
                        <a:pt x="210" y="243"/>
                      </a:lnTo>
                      <a:lnTo>
                        <a:pt x="241" y="252"/>
                      </a:lnTo>
                      <a:lnTo>
                        <a:pt x="271" y="263"/>
                      </a:lnTo>
                      <a:lnTo>
                        <a:pt x="297" y="281"/>
                      </a:lnTo>
                      <a:lnTo>
                        <a:pt x="317" y="303"/>
                      </a:lnTo>
                      <a:lnTo>
                        <a:pt x="332" y="328"/>
                      </a:lnTo>
                      <a:lnTo>
                        <a:pt x="332" y="331"/>
                      </a:lnTo>
                      <a:lnTo>
                        <a:pt x="334" y="334"/>
                      </a:lnTo>
                      <a:lnTo>
                        <a:pt x="337" y="337"/>
                      </a:lnTo>
                      <a:lnTo>
                        <a:pt x="347" y="372"/>
                      </a:lnTo>
                      <a:lnTo>
                        <a:pt x="352" y="407"/>
                      </a:lnTo>
                      <a:lnTo>
                        <a:pt x="353" y="443"/>
                      </a:lnTo>
                      <a:lnTo>
                        <a:pt x="348" y="476"/>
                      </a:lnTo>
                      <a:lnTo>
                        <a:pt x="350" y="481"/>
                      </a:lnTo>
                      <a:lnTo>
                        <a:pt x="350" y="484"/>
                      </a:lnTo>
                      <a:lnTo>
                        <a:pt x="353" y="488"/>
                      </a:lnTo>
                      <a:lnTo>
                        <a:pt x="357" y="491"/>
                      </a:lnTo>
                      <a:lnTo>
                        <a:pt x="362" y="491"/>
                      </a:lnTo>
                      <a:lnTo>
                        <a:pt x="365" y="491"/>
                      </a:lnTo>
                      <a:lnTo>
                        <a:pt x="368" y="489"/>
                      </a:lnTo>
                      <a:lnTo>
                        <a:pt x="372" y="488"/>
                      </a:lnTo>
                      <a:lnTo>
                        <a:pt x="373" y="483"/>
                      </a:lnTo>
                      <a:lnTo>
                        <a:pt x="376" y="442"/>
                      </a:lnTo>
                      <a:lnTo>
                        <a:pt x="375" y="402"/>
                      </a:lnTo>
                      <a:lnTo>
                        <a:pt x="368" y="361"/>
                      </a:lnTo>
                      <a:lnTo>
                        <a:pt x="393" y="367"/>
                      </a:lnTo>
                      <a:lnTo>
                        <a:pt x="419" y="369"/>
                      </a:lnTo>
                      <a:lnTo>
                        <a:pt x="448" y="364"/>
                      </a:lnTo>
                      <a:lnTo>
                        <a:pt x="472" y="356"/>
                      </a:lnTo>
                      <a:lnTo>
                        <a:pt x="477" y="354"/>
                      </a:lnTo>
                      <a:lnTo>
                        <a:pt x="479" y="351"/>
                      </a:lnTo>
                      <a:lnTo>
                        <a:pt x="481" y="346"/>
                      </a:lnTo>
                      <a:lnTo>
                        <a:pt x="481" y="342"/>
                      </a:lnTo>
                      <a:lnTo>
                        <a:pt x="481" y="339"/>
                      </a:lnTo>
                      <a:lnTo>
                        <a:pt x="477" y="336"/>
                      </a:lnTo>
                      <a:lnTo>
                        <a:pt x="474" y="332"/>
                      </a:lnTo>
                      <a:lnTo>
                        <a:pt x="471" y="332"/>
                      </a:lnTo>
                      <a:lnTo>
                        <a:pt x="466" y="332"/>
                      </a:lnTo>
                      <a:lnTo>
                        <a:pt x="448" y="339"/>
                      </a:lnTo>
                      <a:lnTo>
                        <a:pt x="428" y="342"/>
                      </a:lnTo>
                      <a:lnTo>
                        <a:pt x="408" y="344"/>
                      </a:lnTo>
                      <a:lnTo>
                        <a:pt x="386" y="342"/>
                      </a:lnTo>
                      <a:lnTo>
                        <a:pt x="370" y="336"/>
                      </a:lnTo>
                      <a:lnTo>
                        <a:pt x="355" y="323"/>
                      </a:lnTo>
                      <a:lnTo>
                        <a:pt x="353" y="321"/>
                      </a:lnTo>
                      <a:lnTo>
                        <a:pt x="337" y="291"/>
                      </a:lnTo>
                      <a:lnTo>
                        <a:pt x="315" y="265"/>
                      </a:lnTo>
                      <a:lnTo>
                        <a:pt x="297" y="248"/>
                      </a:lnTo>
                      <a:lnTo>
                        <a:pt x="277" y="237"/>
                      </a:lnTo>
                      <a:lnTo>
                        <a:pt x="256" y="227"/>
                      </a:lnTo>
                      <a:lnTo>
                        <a:pt x="279" y="207"/>
                      </a:lnTo>
                      <a:lnTo>
                        <a:pt x="297" y="184"/>
                      </a:lnTo>
                      <a:lnTo>
                        <a:pt x="310" y="157"/>
                      </a:lnTo>
                      <a:lnTo>
                        <a:pt x="317" y="129"/>
                      </a:lnTo>
                      <a:lnTo>
                        <a:pt x="319" y="101"/>
                      </a:lnTo>
                      <a:lnTo>
                        <a:pt x="317" y="71"/>
                      </a:lnTo>
                      <a:lnTo>
                        <a:pt x="357" y="76"/>
                      </a:lnTo>
                      <a:lnTo>
                        <a:pt x="396" y="78"/>
                      </a:lnTo>
                      <a:lnTo>
                        <a:pt x="434" y="73"/>
                      </a:lnTo>
                      <a:lnTo>
                        <a:pt x="472" y="65"/>
                      </a:lnTo>
                      <a:lnTo>
                        <a:pt x="507" y="48"/>
                      </a:lnTo>
                      <a:lnTo>
                        <a:pt x="540" y="27"/>
                      </a:lnTo>
                      <a:lnTo>
                        <a:pt x="5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35" name="Freeform 10">
                  <a:extLst>
                    <a:ext uri="{FF2B5EF4-FFF2-40B4-BE49-F238E27FC236}">
                      <a16:creationId xmlns:a16="http://schemas.microsoft.com/office/drawing/2014/main" id="{E05B6E42-AD73-F722-E8DE-D5E68CC13DA9}"/>
                    </a:ext>
                  </a:extLst>
                </p:cNvPr>
                <p:cNvSpPr>
                  <a:spLocks/>
                </p:cNvSpPr>
                <p:nvPr/>
              </p:nvSpPr>
              <p:spPr bwMode="auto">
                <a:xfrm>
                  <a:off x="8648701" y="3325813"/>
                  <a:ext cx="327025" cy="379413"/>
                </a:xfrm>
                <a:custGeom>
                  <a:avLst/>
                  <a:gdLst>
                    <a:gd name="T0" fmla="*/ 79 w 411"/>
                    <a:gd name="T1" fmla="*/ 0 h 480"/>
                    <a:gd name="T2" fmla="*/ 84 w 411"/>
                    <a:gd name="T3" fmla="*/ 34 h 480"/>
                    <a:gd name="T4" fmla="*/ 94 w 411"/>
                    <a:gd name="T5" fmla="*/ 67 h 480"/>
                    <a:gd name="T6" fmla="*/ 109 w 411"/>
                    <a:gd name="T7" fmla="*/ 96 h 480"/>
                    <a:gd name="T8" fmla="*/ 130 w 411"/>
                    <a:gd name="T9" fmla="*/ 123 h 480"/>
                    <a:gd name="T10" fmla="*/ 157 w 411"/>
                    <a:gd name="T11" fmla="*/ 146 h 480"/>
                    <a:gd name="T12" fmla="*/ 195 w 411"/>
                    <a:gd name="T13" fmla="*/ 169 h 480"/>
                    <a:gd name="T14" fmla="*/ 236 w 411"/>
                    <a:gd name="T15" fmla="*/ 186 h 480"/>
                    <a:gd name="T16" fmla="*/ 279 w 411"/>
                    <a:gd name="T17" fmla="*/ 199 h 480"/>
                    <a:gd name="T18" fmla="*/ 324 w 411"/>
                    <a:gd name="T19" fmla="*/ 207 h 480"/>
                    <a:gd name="T20" fmla="*/ 325 w 411"/>
                    <a:gd name="T21" fmla="*/ 227 h 480"/>
                    <a:gd name="T22" fmla="*/ 332 w 411"/>
                    <a:gd name="T23" fmla="*/ 248 h 480"/>
                    <a:gd name="T24" fmla="*/ 340 w 411"/>
                    <a:gd name="T25" fmla="*/ 273 h 480"/>
                    <a:gd name="T26" fmla="*/ 350 w 411"/>
                    <a:gd name="T27" fmla="*/ 298 h 480"/>
                    <a:gd name="T28" fmla="*/ 362 w 411"/>
                    <a:gd name="T29" fmla="*/ 324 h 480"/>
                    <a:gd name="T30" fmla="*/ 373 w 411"/>
                    <a:gd name="T31" fmla="*/ 351 h 480"/>
                    <a:gd name="T32" fmla="*/ 385 w 411"/>
                    <a:gd name="T33" fmla="*/ 376 h 480"/>
                    <a:gd name="T34" fmla="*/ 395 w 411"/>
                    <a:gd name="T35" fmla="*/ 399 h 480"/>
                    <a:gd name="T36" fmla="*/ 403 w 411"/>
                    <a:gd name="T37" fmla="*/ 418 h 480"/>
                    <a:gd name="T38" fmla="*/ 408 w 411"/>
                    <a:gd name="T39" fmla="*/ 437 h 480"/>
                    <a:gd name="T40" fmla="*/ 411 w 411"/>
                    <a:gd name="T41" fmla="*/ 450 h 480"/>
                    <a:gd name="T42" fmla="*/ 409 w 411"/>
                    <a:gd name="T43" fmla="*/ 458 h 480"/>
                    <a:gd name="T44" fmla="*/ 401 w 411"/>
                    <a:gd name="T45" fmla="*/ 461 h 480"/>
                    <a:gd name="T46" fmla="*/ 383 w 411"/>
                    <a:gd name="T47" fmla="*/ 461 h 480"/>
                    <a:gd name="T48" fmla="*/ 358 w 411"/>
                    <a:gd name="T49" fmla="*/ 465 h 480"/>
                    <a:gd name="T50" fmla="*/ 333 w 411"/>
                    <a:gd name="T51" fmla="*/ 466 h 480"/>
                    <a:gd name="T52" fmla="*/ 307 w 411"/>
                    <a:gd name="T53" fmla="*/ 470 h 480"/>
                    <a:gd name="T54" fmla="*/ 284 w 411"/>
                    <a:gd name="T55" fmla="*/ 475 h 480"/>
                    <a:gd name="T56" fmla="*/ 264 w 411"/>
                    <a:gd name="T57" fmla="*/ 476 h 480"/>
                    <a:gd name="T58" fmla="*/ 251 w 411"/>
                    <a:gd name="T59" fmla="*/ 480 h 480"/>
                    <a:gd name="T60" fmla="*/ 248 w 411"/>
                    <a:gd name="T61" fmla="*/ 480 h 480"/>
                    <a:gd name="T62" fmla="*/ 193 w 411"/>
                    <a:gd name="T63" fmla="*/ 440 h 480"/>
                    <a:gd name="T64" fmla="*/ 148 w 411"/>
                    <a:gd name="T65" fmla="*/ 397 h 480"/>
                    <a:gd name="T66" fmla="*/ 112 w 411"/>
                    <a:gd name="T67" fmla="*/ 352 h 480"/>
                    <a:gd name="T68" fmla="*/ 81 w 411"/>
                    <a:gd name="T69" fmla="*/ 308 h 480"/>
                    <a:gd name="T70" fmla="*/ 56 w 411"/>
                    <a:gd name="T71" fmla="*/ 263 h 480"/>
                    <a:gd name="T72" fmla="*/ 38 w 411"/>
                    <a:gd name="T73" fmla="*/ 220 h 480"/>
                    <a:gd name="T74" fmla="*/ 23 w 411"/>
                    <a:gd name="T75" fmla="*/ 179 h 480"/>
                    <a:gd name="T76" fmla="*/ 13 w 411"/>
                    <a:gd name="T77" fmla="*/ 141 h 480"/>
                    <a:gd name="T78" fmla="*/ 6 w 411"/>
                    <a:gd name="T79" fmla="*/ 108 h 480"/>
                    <a:gd name="T80" fmla="*/ 1 w 411"/>
                    <a:gd name="T81" fmla="*/ 78 h 480"/>
                    <a:gd name="T82" fmla="*/ 0 w 411"/>
                    <a:gd name="T83" fmla="*/ 55 h 480"/>
                    <a:gd name="T84" fmla="*/ 0 w 411"/>
                    <a:gd name="T85" fmla="*/ 38 h 480"/>
                    <a:gd name="T86" fmla="*/ 29 w 411"/>
                    <a:gd name="T87" fmla="*/ 32 h 480"/>
                    <a:gd name="T88" fmla="*/ 56 w 411"/>
                    <a:gd name="T89" fmla="*/ 20 h 480"/>
                    <a:gd name="T90" fmla="*/ 79 w 411"/>
                    <a:gd name="T9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1" h="480">
                      <a:moveTo>
                        <a:pt x="79" y="0"/>
                      </a:moveTo>
                      <a:lnTo>
                        <a:pt x="84" y="34"/>
                      </a:lnTo>
                      <a:lnTo>
                        <a:pt x="94" y="67"/>
                      </a:lnTo>
                      <a:lnTo>
                        <a:pt x="109" y="96"/>
                      </a:lnTo>
                      <a:lnTo>
                        <a:pt x="130" y="123"/>
                      </a:lnTo>
                      <a:lnTo>
                        <a:pt x="157" y="146"/>
                      </a:lnTo>
                      <a:lnTo>
                        <a:pt x="195" y="169"/>
                      </a:lnTo>
                      <a:lnTo>
                        <a:pt x="236" y="186"/>
                      </a:lnTo>
                      <a:lnTo>
                        <a:pt x="279" y="199"/>
                      </a:lnTo>
                      <a:lnTo>
                        <a:pt x="324" y="207"/>
                      </a:lnTo>
                      <a:lnTo>
                        <a:pt x="325" y="227"/>
                      </a:lnTo>
                      <a:lnTo>
                        <a:pt x="332" y="248"/>
                      </a:lnTo>
                      <a:lnTo>
                        <a:pt x="340" y="273"/>
                      </a:lnTo>
                      <a:lnTo>
                        <a:pt x="350" y="298"/>
                      </a:lnTo>
                      <a:lnTo>
                        <a:pt x="362" y="324"/>
                      </a:lnTo>
                      <a:lnTo>
                        <a:pt x="373" y="351"/>
                      </a:lnTo>
                      <a:lnTo>
                        <a:pt x="385" y="376"/>
                      </a:lnTo>
                      <a:lnTo>
                        <a:pt x="395" y="399"/>
                      </a:lnTo>
                      <a:lnTo>
                        <a:pt x="403" y="418"/>
                      </a:lnTo>
                      <a:lnTo>
                        <a:pt x="408" y="437"/>
                      </a:lnTo>
                      <a:lnTo>
                        <a:pt x="411" y="450"/>
                      </a:lnTo>
                      <a:lnTo>
                        <a:pt x="409" y="458"/>
                      </a:lnTo>
                      <a:lnTo>
                        <a:pt x="401" y="461"/>
                      </a:lnTo>
                      <a:lnTo>
                        <a:pt x="383" y="461"/>
                      </a:lnTo>
                      <a:lnTo>
                        <a:pt x="358" y="465"/>
                      </a:lnTo>
                      <a:lnTo>
                        <a:pt x="333" y="466"/>
                      </a:lnTo>
                      <a:lnTo>
                        <a:pt x="307" y="470"/>
                      </a:lnTo>
                      <a:lnTo>
                        <a:pt x="284" y="475"/>
                      </a:lnTo>
                      <a:lnTo>
                        <a:pt x="264" y="476"/>
                      </a:lnTo>
                      <a:lnTo>
                        <a:pt x="251" y="480"/>
                      </a:lnTo>
                      <a:lnTo>
                        <a:pt x="248" y="480"/>
                      </a:lnTo>
                      <a:lnTo>
                        <a:pt x="193" y="440"/>
                      </a:lnTo>
                      <a:lnTo>
                        <a:pt x="148" y="397"/>
                      </a:lnTo>
                      <a:lnTo>
                        <a:pt x="112" y="352"/>
                      </a:lnTo>
                      <a:lnTo>
                        <a:pt x="81" y="308"/>
                      </a:lnTo>
                      <a:lnTo>
                        <a:pt x="56" y="263"/>
                      </a:lnTo>
                      <a:lnTo>
                        <a:pt x="38" y="220"/>
                      </a:lnTo>
                      <a:lnTo>
                        <a:pt x="23" y="179"/>
                      </a:lnTo>
                      <a:lnTo>
                        <a:pt x="13" y="141"/>
                      </a:lnTo>
                      <a:lnTo>
                        <a:pt x="6" y="108"/>
                      </a:lnTo>
                      <a:lnTo>
                        <a:pt x="1" y="78"/>
                      </a:lnTo>
                      <a:lnTo>
                        <a:pt x="0" y="55"/>
                      </a:lnTo>
                      <a:lnTo>
                        <a:pt x="0" y="38"/>
                      </a:lnTo>
                      <a:lnTo>
                        <a:pt x="29" y="32"/>
                      </a:lnTo>
                      <a:lnTo>
                        <a:pt x="56" y="20"/>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sp>
            <p:nvSpPr>
              <p:cNvPr id="229" name="Freeform 11">
                <a:extLst>
                  <a:ext uri="{FF2B5EF4-FFF2-40B4-BE49-F238E27FC236}">
                    <a16:creationId xmlns:a16="http://schemas.microsoft.com/office/drawing/2014/main" id="{35F687A5-73D7-FA30-68DB-6D75D1C715AA}"/>
                  </a:ext>
                </a:extLst>
              </p:cNvPr>
              <p:cNvSpPr>
                <a:spLocks/>
              </p:cNvSpPr>
              <p:nvPr/>
            </p:nvSpPr>
            <p:spPr bwMode="auto">
              <a:xfrm flipH="1">
                <a:off x="6895789" y="3027510"/>
                <a:ext cx="984056" cy="738042"/>
              </a:xfrm>
              <a:custGeom>
                <a:avLst/>
                <a:gdLst>
                  <a:gd name="T0" fmla="*/ 724 w 1576"/>
                  <a:gd name="T1" fmla="*/ 122 h 1183"/>
                  <a:gd name="T2" fmla="*/ 686 w 1576"/>
                  <a:gd name="T3" fmla="*/ 223 h 1183"/>
                  <a:gd name="T4" fmla="*/ 887 w 1576"/>
                  <a:gd name="T5" fmla="*/ 102 h 1183"/>
                  <a:gd name="T6" fmla="*/ 1059 w 1576"/>
                  <a:gd name="T7" fmla="*/ 274 h 1183"/>
                  <a:gd name="T8" fmla="*/ 1056 w 1576"/>
                  <a:gd name="T9" fmla="*/ 325 h 1183"/>
                  <a:gd name="T10" fmla="*/ 1327 w 1576"/>
                  <a:gd name="T11" fmla="*/ 367 h 1183"/>
                  <a:gd name="T12" fmla="*/ 1332 w 1576"/>
                  <a:gd name="T13" fmla="*/ 591 h 1183"/>
                  <a:gd name="T14" fmla="*/ 1309 w 1576"/>
                  <a:gd name="T15" fmla="*/ 628 h 1183"/>
                  <a:gd name="T16" fmla="*/ 1573 w 1576"/>
                  <a:gd name="T17" fmla="*/ 758 h 1183"/>
                  <a:gd name="T18" fmla="*/ 1547 w 1576"/>
                  <a:gd name="T19" fmla="*/ 930 h 1183"/>
                  <a:gd name="T20" fmla="*/ 1289 w 1576"/>
                  <a:gd name="T21" fmla="*/ 882 h 1183"/>
                  <a:gd name="T22" fmla="*/ 1284 w 1576"/>
                  <a:gd name="T23" fmla="*/ 922 h 1183"/>
                  <a:gd name="T24" fmla="*/ 1200 w 1576"/>
                  <a:gd name="T25" fmla="*/ 1160 h 1183"/>
                  <a:gd name="T26" fmla="*/ 1056 w 1576"/>
                  <a:gd name="T27" fmla="*/ 1168 h 1183"/>
                  <a:gd name="T28" fmla="*/ 1079 w 1576"/>
                  <a:gd name="T29" fmla="*/ 856 h 1183"/>
                  <a:gd name="T30" fmla="*/ 894 w 1576"/>
                  <a:gd name="T31" fmla="*/ 684 h 1183"/>
                  <a:gd name="T32" fmla="*/ 876 w 1576"/>
                  <a:gd name="T33" fmla="*/ 720 h 1183"/>
                  <a:gd name="T34" fmla="*/ 848 w 1576"/>
                  <a:gd name="T35" fmla="*/ 849 h 1183"/>
                  <a:gd name="T36" fmla="*/ 1058 w 1576"/>
                  <a:gd name="T37" fmla="*/ 869 h 1183"/>
                  <a:gd name="T38" fmla="*/ 1020 w 1576"/>
                  <a:gd name="T39" fmla="*/ 1158 h 1183"/>
                  <a:gd name="T40" fmla="*/ 871 w 1576"/>
                  <a:gd name="T41" fmla="*/ 968 h 1183"/>
                  <a:gd name="T42" fmla="*/ 588 w 1576"/>
                  <a:gd name="T43" fmla="*/ 929 h 1183"/>
                  <a:gd name="T44" fmla="*/ 531 w 1576"/>
                  <a:gd name="T45" fmla="*/ 887 h 1183"/>
                  <a:gd name="T46" fmla="*/ 464 w 1576"/>
                  <a:gd name="T47" fmla="*/ 623 h 1183"/>
                  <a:gd name="T48" fmla="*/ 616 w 1576"/>
                  <a:gd name="T49" fmla="*/ 448 h 1183"/>
                  <a:gd name="T50" fmla="*/ 782 w 1576"/>
                  <a:gd name="T51" fmla="*/ 634 h 1183"/>
                  <a:gd name="T52" fmla="*/ 729 w 1576"/>
                  <a:gd name="T53" fmla="*/ 777 h 1183"/>
                  <a:gd name="T54" fmla="*/ 868 w 1576"/>
                  <a:gd name="T55" fmla="*/ 631 h 1183"/>
                  <a:gd name="T56" fmla="*/ 1046 w 1576"/>
                  <a:gd name="T57" fmla="*/ 613 h 1183"/>
                  <a:gd name="T58" fmla="*/ 864 w 1576"/>
                  <a:gd name="T59" fmla="*/ 605 h 1183"/>
                  <a:gd name="T60" fmla="*/ 668 w 1576"/>
                  <a:gd name="T61" fmla="*/ 428 h 1183"/>
                  <a:gd name="T62" fmla="*/ 435 w 1576"/>
                  <a:gd name="T63" fmla="*/ 539 h 1183"/>
                  <a:gd name="T64" fmla="*/ 240 w 1576"/>
                  <a:gd name="T65" fmla="*/ 544 h 1183"/>
                  <a:gd name="T66" fmla="*/ 367 w 1576"/>
                  <a:gd name="T67" fmla="*/ 534 h 1183"/>
                  <a:gd name="T68" fmla="*/ 496 w 1576"/>
                  <a:gd name="T69" fmla="*/ 757 h 1183"/>
                  <a:gd name="T70" fmla="*/ 418 w 1576"/>
                  <a:gd name="T71" fmla="*/ 1001 h 1183"/>
                  <a:gd name="T72" fmla="*/ 263 w 1576"/>
                  <a:gd name="T73" fmla="*/ 1009 h 1183"/>
                  <a:gd name="T74" fmla="*/ 202 w 1576"/>
                  <a:gd name="T75" fmla="*/ 651 h 1183"/>
                  <a:gd name="T76" fmla="*/ 430 w 1576"/>
                  <a:gd name="T77" fmla="*/ 281 h 1183"/>
                  <a:gd name="T78" fmla="*/ 631 w 1576"/>
                  <a:gd name="T79" fmla="*/ 375 h 1183"/>
                  <a:gd name="T80" fmla="*/ 821 w 1576"/>
                  <a:gd name="T81" fmla="*/ 302 h 1183"/>
                  <a:gd name="T82" fmla="*/ 965 w 1576"/>
                  <a:gd name="T83" fmla="*/ 451 h 1183"/>
                  <a:gd name="T84" fmla="*/ 897 w 1576"/>
                  <a:gd name="T85" fmla="*/ 496 h 1183"/>
                  <a:gd name="T86" fmla="*/ 1084 w 1576"/>
                  <a:gd name="T87" fmla="*/ 486 h 1183"/>
                  <a:gd name="T88" fmla="*/ 1205 w 1576"/>
                  <a:gd name="T89" fmla="*/ 663 h 1183"/>
                  <a:gd name="T90" fmla="*/ 1216 w 1576"/>
                  <a:gd name="T91" fmla="*/ 821 h 1183"/>
                  <a:gd name="T92" fmla="*/ 1408 w 1576"/>
                  <a:gd name="T93" fmla="*/ 765 h 1183"/>
                  <a:gd name="T94" fmla="*/ 1366 w 1576"/>
                  <a:gd name="T95" fmla="*/ 732 h 1183"/>
                  <a:gd name="T96" fmla="*/ 1173 w 1576"/>
                  <a:gd name="T97" fmla="*/ 520 h 1183"/>
                  <a:gd name="T98" fmla="*/ 930 w 1576"/>
                  <a:gd name="T99" fmla="*/ 296 h 1183"/>
                  <a:gd name="T100" fmla="*/ 501 w 1576"/>
                  <a:gd name="T101" fmla="*/ 254 h 1183"/>
                  <a:gd name="T102" fmla="*/ 157 w 1576"/>
                  <a:gd name="T103" fmla="*/ 502 h 1183"/>
                  <a:gd name="T104" fmla="*/ 268 w 1576"/>
                  <a:gd name="T105" fmla="*/ 857 h 1183"/>
                  <a:gd name="T106" fmla="*/ 91 w 1576"/>
                  <a:gd name="T107" fmla="*/ 1071 h 1183"/>
                  <a:gd name="T108" fmla="*/ 12 w 1576"/>
                  <a:gd name="T109" fmla="*/ 669 h 1183"/>
                  <a:gd name="T110" fmla="*/ 248 w 1576"/>
                  <a:gd name="T111" fmla="*/ 157 h 1183"/>
                  <a:gd name="T112" fmla="*/ 372 w 1576"/>
                  <a:gd name="T113" fmla="*/ 210 h 1183"/>
                  <a:gd name="T114" fmla="*/ 514 w 1576"/>
                  <a:gd name="T115" fmla="*/ 41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6" h="1183">
                    <a:moveTo>
                      <a:pt x="635" y="0"/>
                    </a:moveTo>
                    <a:lnTo>
                      <a:pt x="678" y="7"/>
                    </a:lnTo>
                    <a:lnTo>
                      <a:pt x="717" y="18"/>
                    </a:lnTo>
                    <a:lnTo>
                      <a:pt x="750" y="31"/>
                    </a:lnTo>
                    <a:lnTo>
                      <a:pt x="778" y="48"/>
                    </a:lnTo>
                    <a:lnTo>
                      <a:pt x="801" y="64"/>
                    </a:lnTo>
                    <a:lnTo>
                      <a:pt x="818" y="79"/>
                    </a:lnTo>
                    <a:lnTo>
                      <a:pt x="785" y="89"/>
                    </a:lnTo>
                    <a:lnTo>
                      <a:pt x="752" y="104"/>
                    </a:lnTo>
                    <a:lnTo>
                      <a:pt x="724" y="122"/>
                    </a:lnTo>
                    <a:lnTo>
                      <a:pt x="701" y="147"/>
                    </a:lnTo>
                    <a:lnTo>
                      <a:pt x="681" y="175"/>
                    </a:lnTo>
                    <a:lnTo>
                      <a:pt x="668" y="210"/>
                    </a:lnTo>
                    <a:lnTo>
                      <a:pt x="666" y="215"/>
                    </a:lnTo>
                    <a:lnTo>
                      <a:pt x="668" y="218"/>
                    </a:lnTo>
                    <a:lnTo>
                      <a:pt x="671" y="221"/>
                    </a:lnTo>
                    <a:lnTo>
                      <a:pt x="674" y="225"/>
                    </a:lnTo>
                    <a:lnTo>
                      <a:pt x="678" y="225"/>
                    </a:lnTo>
                    <a:lnTo>
                      <a:pt x="681" y="225"/>
                    </a:lnTo>
                    <a:lnTo>
                      <a:pt x="686" y="223"/>
                    </a:lnTo>
                    <a:lnTo>
                      <a:pt x="689" y="221"/>
                    </a:lnTo>
                    <a:lnTo>
                      <a:pt x="691" y="216"/>
                    </a:lnTo>
                    <a:lnTo>
                      <a:pt x="702" y="188"/>
                    </a:lnTo>
                    <a:lnTo>
                      <a:pt x="717" y="164"/>
                    </a:lnTo>
                    <a:lnTo>
                      <a:pt x="737" y="144"/>
                    </a:lnTo>
                    <a:lnTo>
                      <a:pt x="760" y="127"/>
                    </a:lnTo>
                    <a:lnTo>
                      <a:pt x="787" y="114"/>
                    </a:lnTo>
                    <a:lnTo>
                      <a:pt x="815" y="104"/>
                    </a:lnTo>
                    <a:lnTo>
                      <a:pt x="844" y="98"/>
                    </a:lnTo>
                    <a:lnTo>
                      <a:pt x="887" y="102"/>
                    </a:lnTo>
                    <a:lnTo>
                      <a:pt x="925" y="111"/>
                    </a:lnTo>
                    <a:lnTo>
                      <a:pt x="957" y="124"/>
                    </a:lnTo>
                    <a:lnTo>
                      <a:pt x="982" y="139"/>
                    </a:lnTo>
                    <a:lnTo>
                      <a:pt x="1003" y="157"/>
                    </a:lnTo>
                    <a:lnTo>
                      <a:pt x="1021" y="177"/>
                    </a:lnTo>
                    <a:lnTo>
                      <a:pt x="1034" y="197"/>
                    </a:lnTo>
                    <a:lnTo>
                      <a:pt x="1044" y="218"/>
                    </a:lnTo>
                    <a:lnTo>
                      <a:pt x="1051" y="238"/>
                    </a:lnTo>
                    <a:lnTo>
                      <a:pt x="1056" y="258"/>
                    </a:lnTo>
                    <a:lnTo>
                      <a:pt x="1059" y="274"/>
                    </a:lnTo>
                    <a:lnTo>
                      <a:pt x="1061" y="289"/>
                    </a:lnTo>
                    <a:lnTo>
                      <a:pt x="1061" y="299"/>
                    </a:lnTo>
                    <a:lnTo>
                      <a:pt x="1053" y="304"/>
                    </a:lnTo>
                    <a:lnTo>
                      <a:pt x="1049" y="306"/>
                    </a:lnTo>
                    <a:lnTo>
                      <a:pt x="1046" y="311"/>
                    </a:lnTo>
                    <a:lnTo>
                      <a:pt x="1046" y="314"/>
                    </a:lnTo>
                    <a:lnTo>
                      <a:pt x="1048" y="317"/>
                    </a:lnTo>
                    <a:lnTo>
                      <a:pt x="1049" y="321"/>
                    </a:lnTo>
                    <a:lnTo>
                      <a:pt x="1053" y="324"/>
                    </a:lnTo>
                    <a:lnTo>
                      <a:pt x="1056" y="325"/>
                    </a:lnTo>
                    <a:lnTo>
                      <a:pt x="1059" y="325"/>
                    </a:lnTo>
                    <a:lnTo>
                      <a:pt x="1064" y="324"/>
                    </a:lnTo>
                    <a:lnTo>
                      <a:pt x="1100" y="309"/>
                    </a:lnTo>
                    <a:lnTo>
                      <a:pt x="1137" y="299"/>
                    </a:lnTo>
                    <a:lnTo>
                      <a:pt x="1167" y="301"/>
                    </a:lnTo>
                    <a:lnTo>
                      <a:pt x="1200" y="304"/>
                    </a:lnTo>
                    <a:lnTo>
                      <a:pt x="1231" y="312"/>
                    </a:lnTo>
                    <a:lnTo>
                      <a:pt x="1264" y="324"/>
                    </a:lnTo>
                    <a:lnTo>
                      <a:pt x="1297" y="342"/>
                    </a:lnTo>
                    <a:lnTo>
                      <a:pt x="1327" y="367"/>
                    </a:lnTo>
                    <a:lnTo>
                      <a:pt x="1355" y="398"/>
                    </a:lnTo>
                    <a:lnTo>
                      <a:pt x="1375" y="431"/>
                    </a:lnTo>
                    <a:lnTo>
                      <a:pt x="1388" y="463"/>
                    </a:lnTo>
                    <a:lnTo>
                      <a:pt x="1395" y="489"/>
                    </a:lnTo>
                    <a:lnTo>
                      <a:pt x="1395" y="514"/>
                    </a:lnTo>
                    <a:lnTo>
                      <a:pt x="1391" y="535"/>
                    </a:lnTo>
                    <a:lnTo>
                      <a:pt x="1385" y="553"/>
                    </a:lnTo>
                    <a:lnTo>
                      <a:pt x="1376" y="568"/>
                    </a:lnTo>
                    <a:lnTo>
                      <a:pt x="1366" y="580"/>
                    </a:lnTo>
                    <a:lnTo>
                      <a:pt x="1332" y="591"/>
                    </a:lnTo>
                    <a:lnTo>
                      <a:pt x="1297" y="608"/>
                    </a:lnTo>
                    <a:lnTo>
                      <a:pt x="1292" y="611"/>
                    </a:lnTo>
                    <a:lnTo>
                      <a:pt x="1290" y="615"/>
                    </a:lnTo>
                    <a:lnTo>
                      <a:pt x="1290" y="618"/>
                    </a:lnTo>
                    <a:lnTo>
                      <a:pt x="1292" y="621"/>
                    </a:lnTo>
                    <a:lnTo>
                      <a:pt x="1294" y="626"/>
                    </a:lnTo>
                    <a:lnTo>
                      <a:pt x="1297" y="628"/>
                    </a:lnTo>
                    <a:lnTo>
                      <a:pt x="1300" y="629"/>
                    </a:lnTo>
                    <a:lnTo>
                      <a:pt x="1304" y="629"/>
                    </a:lnTo>
                    <a:lnTo>
                      <a:pt x="1309" y="628"/>
                    </a:lnTo>
                    <a:lnTo>
                      <a:pt x="1338" y="615"/>
                    </a:lnTo>
                    <a:lnTo>
                      <a:pt x="1366" y="605"/>
                    </a:lnTo>
                    <a:lnTo>
                      <a:pt x="1416" y="615"/>
                    </a:lnTo>
                    <a:lnTo>
                      <a:pt x="1457" y="628"/>
                    </a:lnTo>
                    <a:lnTo>
                      <a:pt x="1490" y="644"/>
                    </a:lnTo>
                    <a:lnTo>
                      <a:pt x="1518" y="664"/>
                    </a:lnTo>
                    <a:lnTo>
                      <a:pt x="1540" y="686"/>
                    </a:lnTo>
                    <a:lnTo>
                      <a:pt x="1555" y="709"/>
                    </a:lnTo>
                    <a:lnTo>
                      <a:pt x="1566" y="734"/>
                    </a:lnTo>
                    <a:lnTo>
                      <a:pt x="1573" y="758"/>
                    </a:lnTo>
                    <a:lnTo>
                      <a:pt x="1576" y="785"/>
                    </a:lnTo>
                    <a:lnTo>
                      <a:pt x="1576" y="810"/>
                    </a:lnTo>
                    <a:lnTo>
                      <a:pt x="1575" y="833"/>
                    </a:lnTo>
                    <a:lnTo>
                      <a:pt x="1571" y="856"/>
                    </a:lnTo>
                    <a:lnTo>
                      <a:pt x="1566" y="876"/>
                    </a:lnTo>
                    <a:lnTo>
                      <a:pt x="1560" y="894"/>
                    </a:lnTo>
                    <a:lnTo>
                      <a:pt x="1555" y="909"/>
                    </a:lnTo>
                    <a:lnTo>
                      <a:pt x="1550" y="920"/>
                    </a:lnTo>
                    <a:lnTo>
                      <a:pt x="1547" y="929"/>
                    </a:lnTo>
                    <a:lnTo>
                      <a:pt x="1547" y="930"/>
                    </a:lnTo>
                    <a:lnTo>
                      <a:pt x="1565" y="933"/>
                    </a:lnTo>
                    <a:lnTo>
                      <a:pt x="1538" y="958"/>
                    </a:lnTo>
                    <a:lnTo>
                      <a:pt x="1509" y="975"/>
                    </a:lnTo>
                    <a:lnTo>
                      <a:pt x="1475" y="988"/>
                    </a:lnTo>
                    <a:lnTo>
                      <a:pt x="1442" y="995"/>
                    </a:lnTo>
                    <a:lnTo>
                      <a:pt x="1406" y="996"/>
                    </a:lnTo>
                    <a:lnTo>
                      <a:pt x="1370" y="995"/>
                    </a:lnTo>
                    <a:lnTo>
                      <a:pt x="1335" y="988"/>
                    </a:lnTo>
                    <a:lnTo>
                      <a:pt x="1315" y="933"/>
                    </a:lnTo>
                    <a:lnTo>
                      <a:pt x="1289" y="882"/>
                    </a:lnTo>
                    <a:lnTo>
                      <a:pt x="1286" y="879"/>
                    </a:lnTo>
                    <a:lnTo>
                      <a:pt x="1281" y="877"/>
                    </a:lnTo>
                    <a:lnTo>
                      <a:pt x="1277" y="877"/>
                    </a:lnTo>
                    <a:lnTo>
                      <a:pt x="1272" y="877"/>
                    </a:lnTo>
                    <a:lnTo>
                      <a:pt x="1269" y="881"/>
                    </a:lnTo>
                    <a:lnTo>
                      <a:pt x="1267" y="882"/>
                    </a:lnTo>
                    <a:lnTo>
                      <a:pt x="1266" y="887"/>
                    </a:lnTo>
                    <a:lnTo>
                      <a:pt x="1266" y="891"/>
                    </a:lnTo>
                    <a:lnTo>
                      <a:pt x="1267" y="895"/>
                    </a:lnTo>
                    <a:lnTo>
                      <a:pt x="1284" y="922"/>
                    </a:lnTo>
                    <a:lnTo>
                      <a:pt x="1297" y="950"/>
                    </a:lnTo>
                    <a:lnTo>
                      <a:pt x="1307" y="980"/>
                    </a:lnTo>
                    <a:lnTo>
                      <a:pt x="1315" y="1009"/>
                    </a:lnTo>
                    <a:lnTo>
                      <a:pt x="1317" y="1039"/>
                    </a:lnTo>
                    <a:lnTo>
                      <a:pt x="1315" y="1069"/>
                    </a:lnTo>
                    <a:lnTo>
                      <a:pt x="1309" y="1095"/>
                    </a:lnTo>
                    <a:lnTo>
                      <a:pt x="1294" y="1122"/>
                    </a:lnTo>
                    <a:lnTo>
                      <a:pt x="1274" y="1143"/>
                    </a:lnTo>
                    <a:lnTo>
                      <a:pt x="1246" y="1163"/>
                    </a:lnTo>
                    <a:lnTo>
                      <a:pt x="1200" y="1160"/>
                    </a:lnTo>
                    <a:lnTo>
                      <a:pt x="1153" y="1166"/>
                    </a:lnTo>
                    <a:lnTo>
                      <a:pt x="1112" y="1181"/>
                    </a:lnTo>
                    <a:lnTo>
                      <a:pt x="1109" y="1178"/>
                    </a:lnTo>
                    <a:lnTo>
                      <a:pt x="1107" y="1175"/>
                    </a:lnTo>
                    <a:lnTo>
                      <a:pt x="1102" y="1175"/>
                    </a:lnTo>
                    <a:lnTo>
                      <a:pt x="1099" y="1175"/>
                    </a:lnTo>
                    <a:lnTo>
                      <a:pt x="1056" y="1180"/>
                    </a:lnTo>
                    <a:lnTo>
                      <a:pt x="1011" y="1183"/>
                    </a:lnTo>
                    <a:lnTo>
                      <a:pt x="1034" y="1176"/>
                    </a:lnTo>
                    <a:lnTo>
                      <a:pt x="1056" y="1168"/>
                    </a:lnTo>
                    <a:lnTo>
                      <a:pt x="1086" y="1148"/>
                    </a:lnTo>
                    <a:lnTo>
                      <a:pt x="1110" y="1122"/>
                    </a:lnTo>
                    <a:lnTo>
                      <a:pt x="1129" y="1090"/>
                    </a:lnTo>
                    <a:lnTo>
                      <a:pt x="1142" y="1056"/>
                    </a:lnTo>
                    <a:lnTo>
                      <a:pt x="1147" y="1021"/>
                    </a:lnTo>
                    <a:lnTo>
                      <a:pt x="1145" y="985"/>
                    </a:lnTo>
                    <a:lnTo>
                      <a:pt x="1135" y="945"/>
                    </a:lnTo>
                    <a:lnTo>
                      <a:pt x="1122" y="910"/>
                    </a:lnTo>
                    <a:lnTo>
                      <a:pt x="1102" y="881"/>
                    </a:lnTo>
                    <a:lnTo>
                      <a:pt x="1079" y="856"/>
                    </a:lnTo>
                    <a:lnTo>
                      <a:pt x="1053" y="836"/>
                    </a:lnTo>
                    <a:lnTo>
                      <a:pt x="1023" y="821"/>
                    </a:lnTo>
                    <a:lnTo>
                      <a:pt x="990" y="813"/>
                    </a:lnTo>
                    <a:lnTo>
                      <a:pt x="988" y="811"/>
                    </a:lnTo>
                    <a:lnTo>
                      <a:pt x="985" y="810"/>
                    </a:lnTo>
                    <a:lnTo>
                      <a:pt x="957" y="793"/>
                    </a:lnTo>
                    <a:lnTo>
                      <a:pt x="932" y="772"/>
                    </a:lnTo>
                    <a:lnTo>
                      <a:pt x="912" y="745"/>
                    </a:lnTo>
                    <a:lnTo>
                      <a:pt x="899" y="715"/>
                    </a:lnTo>
                    <a:lnTo>
                      <a:pt x="894" y="684"/>
                    </a:lnTo>
                    <a:lnTo>
                      <a:pt x="892" y="679"/>
                    </a:lnTo>
                    <a:lnTo>
                      <a:pt x="889" y="676"/>
                    </a:lnTo>
                    <a:lnTo>
                      <a:pt x="886" y="674"/>
                    </a:lnTo>
                    <a:lnTo>
                      <a:pt x="882" y="672"/>
                    </a:lnTo>
                    <a:lnTo>
                      <a:pt x="879" y="672"/>
                    </a:lnTo>
                    <a:lnTo>
                      <a:pt x="874" y="674"/>
                    </a:lnTo>
                    <a:lnTo>
                      <a:pt x="871" y="676"/>
                    </a:lnTo>
                    <a:lnTo>
                      <a:pt x="869" y="679"/>
                    </a:lnTo>
                    <a:lnTo>
                      <a:pt x="869" y="684"/>
                    </a:lnTo>
                    <a:lnTo>
                      <a:pt x="876" y="720"/>
                    </a:lnTo>
                    <a:lnTo>
                      <a:pt x="891" y="755"/>
                    </a:lnTo>
                    <a:lnTo>
                      <a:pt x="912" y="785"/>
                    </a:lnTo>
                    <a:lnTo>
                      <a:pt x="940" y="810"/>
                    </a:lnTo>
                    <a:lnTo>
                      <a:pt x="896" y="816"/>
                    </a:lnTo>
                    <a:lnTo>
                      <a:pt x="851" y="831"/>
                    </a:lnTo>
                    <a:lnTo>
                      <a:pt x="848" y="834"/>
                    </a:lnTo>
                    <a:lnTo>
                      <a:pt x="846" y="838"/>
                    </a:lnTo>
                    <a:lnTo>
                      <a:pt x="846" y="841"/>
                    </a:lnTo>
                    <a:lnTo>
                      <a:pt x="846" y="844"/>
                    </a:lnTo>
                    <a:lnTo>
                      <a:pt x="848" y="849"/>
                    </a:lnTo>
                    <a:lnTo>
                      <a:pt x="851" y="851"/>
                    </a:lnTo>
                    <a:lnTo>
                      <a:pt x="854" y="853"/>
                    </a:lnTo>
                    <a:lnTo>
                      <a:pt x="859" y="854"/>
                    </a:lnTo>
                    <a:lnTo>
                      <a:pt x="864" y="853"/>
                    </a:lnTo>
                    <a:lnTo>
                      <a:pt x="901" y="839"/>
                    </a:lnTo>
                    <a:lnTo>
                      <a:pt x="935" y="833"/>
                    </a:lnTo>
                    <a:lnTo>
                      <a:pt x="968" y="833"/>
                    </a:lnTo>
                    <a:lnTo>
                      <a:pt x="1001" y="839"/>
                    </a:lnTo>
                    <a:lnTo>
                      <a:pt x="1031" y="851"/>
                    </a:lnTo>
                    <a:lnTo>
                      <a:pt x="1058" y="869"/>
                    </a:lnTo>
                    <a:lnTo>
                      <a:pt x="1081" y="894"/>
                    </a:lnTo>
                    <a:lnTo>
                      <a:pt x="1100" y="924"/>
                    </a:lnTo>
                    <a:lnTo>
                      <a:pt x="1115" y="960"/>
                    </a:lnTo>
                    <a:lnTo>
                      <a:pt x="1122" y="996"/>
                    </a:lnTo>
                    <a:lnTo>
                      <a:pt x="1122" y="1033"/>
                    </a:lnTo>
                    <a:lnTo>
                      <a:pt x="1112" y="1066"/>
                    </a:lnTo>
                    <a:lnTo>
                      <a:pt x="1096" y="1097"/>
                    </a:lnTo>
                    <a:lnTo>
                      <a:pt x="1072" y="1125"/>
                    </a:lnTo>
                    <a:lnTo>
                      <a:pt x="1044" y="1147"/>
                    </a:lnTo>
                    <a:lnTo>
                      <a:pt x="1020" y="1158"/>
                    </a:lnTo>
                    <a:lnTo>
                      <a:pt x="991" y="1163"/>
                    </a:lnTo>
                    <a:lnTo>
                      <a:pt x="963" y="1165"/>
                    </a:lnTo>
                    <a:lnTo>
                      <a:pt x="934" y="1163"/>
                    </a:lnTo>
                    <a:lnTo>
                      <a:pt x="906" y="1160"/>
                    </a:lnTo>
                    <a:lnTo>
                      <a:pt x="879" y="1153"/>
                    </a:lnTo>
                    <a:lnTo>
                      <a:pt x="889" y="1120"/>
                    </a:lnTo>
                    <a:lnTo>
                      <a:pt x="894" y="1082"/>
                    </a:lnTo>
                    <a:lnTo>
                      <a:pt x="892" y="1043"/>
                    </a:lnTo>
                    <a:lnTo>
                      <a:pt x="882" y="1001"/>
                    </a:lnTo>
                    <a:lnTo>
                      <a:pt x="871" y="968"/>
                    </a:lnTo>
                    <a:lnTo>
                      <a:pt x="853" y="940"/>
                    </a:lnTo>
                    <a:lnTo>
                      <a:pt x="830" y="920"/>
                    </a:lnTo>
                    <a:lnTo>
                      <a:pt x="803" y="904"/>
                    </a:lnTo>
                    <a:lnTo>
                      <a:pt x="775" y="894"/>
                    </a:lnTo>
                    <a:lnTo>
                      <a:pt x="745" y="889"/>
                    </a:lnTo>
                    <a:lnTo>
                      <a:pt x="712" y="887"/>
                    </a:lnTo>
                    <a:lnTo>
                      <a:pt x="681" y="892"/>
                    </a:lnTo>
                    <a:lnTo>
                      <a:pt x="648" y="900"/>
                    </a:lnTo>
                    <a:lnTo>
                      <a:pt x="616" y="912"/>
                    </a:lnTo>
                    <a:lnTo>
                      <a:pt x="588" y="929"/>
                    </a:lnTo>
                    <a:lnTo>
                      <a:pt x="562" y="947"/>
                    </a:lnTo>
                    <a:lnTo>
                      <a:pt x="539" y="970"/>
                    </a:lnTo>
                    <a:lnTo>
                      <a:pt x="519" y="996"/>
                    </a:lnTo>
                    <a:lnTo>
                      <a:pt x="506" y="1024"/>
                    </a:lnTo>
                    <a:lnTo>
                      <a:pt x="481" y="1014"/>
                    </a:lnTo>
                    <a:lnTo>
                      <a:pt x="455" y="1008"/>
                    </a:lnTo>
                    <a:lnTo>
                      <a:pt x="481" y="985"/>
                    </a:lnTo>
                    <a:lnTo>
                      <a:pt x="502" y="955"/>
                    </a:lnTo>
                    <a:lnTo>
                      <a:pt x="519" y="924"/>
                    </a:lnTo>
                    <a:lnTo>
                      <a:pt x="531" y="887"/>
                    </a:lnTo>
                    <a:lnTo>
                      <a:pt x="537" y="853"/>
                    </a:lnTo>
                    <a:lnTo>
                      <a:pt x="539" y="821"/>
                    </a:lnTo>
                    <a:lnTo>
                      <a:pt x="537" y="791"/>
                    </a:lnTo>
                    <a:lnTo>
                      <a:pt x="529" y="762"/>
                    </a:lnTo>
                    <a:lnTo>
                      <a:pt x="516" y="739"/>
                    </a:lnTo>
                    <a:lnTo>
                      <a:pt x="502" y="717"/>
                    </a:lnTo>
                    <a:lnTo>
                      <a:pt x="488" y="696"/>
                    </a:lnTo>
                    <a:lnTo>
                      <a:pt x="476" y="674"/>
                    </a:lnTo>
                    <a:lnTo>
                      <a:pt x="468" y="649"/>
                    </a:lnTo>
                    <a:lnTo>
                      <a:pt x="464" y="623"/>
                    </a:lnTo>
                    <a:lnTo>
                      <a:pt x="464" y="621"/>
                    </a:lnTo>
                    <a:lnTo>
                      <a:pt x="464" y="620"/>
                    </a:lnTo>
                    <a:lnTo>
                      <a:pt x="469" y="588"/>
                    </a:lnTo>
                    <a:lnTo>
                      <a:pt x="476" y="557"/>
                    </a:lnTo>
                    <a:lnTo>
                      <a:pt x="488" y="529"/>
                    </a:lnTo>
                    <a:lnTo>
                      <a:pt x="502" y="504"/>
                    </a:lnTo>
                    <a:lnTo>
                      <a:pt x="524" y="482"/>
                    </a:lnTo>
                    <a:lnTo>
                      <a:pt x="549" y="464"/>
                    </a:lnTo>
                    <a:lnTo>
                      <a:pt x="580" y="453"/>
                    </a:lnTo>
                    <a:lnTo>
                      <a:pt x="616" y="448"/>
                    </a:lnTo>
                    <a:lnTo>
                      <a:pt x="656" y="451"/>
                    </a:lnTo>
                    <a:lnTo>
                      <a:pt x="692" y="458"/>
                    </a:lnTo>
                    <a:lnTo>
                      <a:pt x="719" y="469"/>
                    </a:lnTo>
                    <a:lnTo>
                      <a:pt x="740" y="484"/>
                    </a:lnTo>
                    <a:lnTo>
                      <a:pt x="757" y="506"/>
                    </a:lnTo>
                    <a:lnTo>
                      <a:pt x="770" y="529"/>
                    </a:lnTo>
                    <a:lnTo>
                      <a:pt x="778" y="553"/>
                    </a:lnTo>
                    <a:lnTo>
                      <a:pt x="783" y="582"/>
                    </a:lnTo>
                    <a:lnTo>
                      <a:pt x="785" y="608"/>
                    </a:lnTo>
                    <a:lnTo>
                      <a:pt x="782" y="634"/>
                    </a:lnTo>
                    <a:lnTo>
                      <a:pt x="767" y="677"/>
                    </a:lnTo>
                    <a:lnTo>
                      <a:pt x="745" y="719"/>
                    </a:lnTo>
                    <a:lnTo>
                      <a:pt x="719" y="755"/>
                    </a:lnTo>
                    <a:lnTo>
                      <a:pt x="716" y="758"/>
                    </a:lnTo>
                    <a:lnTo>
                      <a:pt x="716" y="763"/>
                    </a:lnTo>
                    <a:lnTo>
                      <a:pt x="717" y="767"/>
                    </a:lnTo>
                    <a:lnTo>
                      <a:pt x="719" y="772"/>
                    </a:lnTo>
                    <a:lnTo>
                      <a:pt x="721" y="773"/>
                    </a:lnTo>
                    <a:lnTo>
                      <a:pt x="725" y="775"/>
                    </a:lnTo>
                    <a:lnTo>
                      <a:pt x="729" y="777"/>
                    </a:lnTo>
                    <a:lnTo>
                      <a:pt x="732" y="775"/>
                    </a:lnTo>
                    <a:lnTo>
                      <a:pt x="735" y="772"/>
                    </a:lnTo>
                    <a:lnTo>
                      <a:pt x="762" y="737"/>
                    </a:lnTo>
                    <a:lnTo>
                      <a:pt x="783" y="699"/>
                    </a:lnTo>
                    <a:lnTo>
                      <a:pt x="800" y="659"/>
                    </a:lnTo>
                    <a:lnTo>
                      <a:pt x="808" y="616"/>
                    </a:lnTo>
                    <a:lnTo>
                      <a:pt x="810" y="606"/>
                    </a:lnTo>
                    <a:lnTo>
                      <a:pt x="810" y="596"/>
                    </a:lnTo>
                    <a:lnTo>
                      <a:pt x="838" y="618"/>
                    </a:lnTo>
                    <a:lnTo>
                      <a:pt x="868" y="631"/>
                    </a:lnTo>
                    <a:lnTo>
                      <a:pt x="901" y="639"/>
                    </a:lnTo>
                    <a:lnTo>
                      <a:pt x="935" y="643"/>
                    </a:lnTo>
                    <a:lnTo>
                      <a:pt x="972" y="643"/>
                    </a:lnTo>
                    <a:lnTo>
                      <a:pt x="1006" y="638"/>
                    </a:lnTo>
                    <a:lnTo>
                      <a:pt x="1038" y="629"/>
                    </a:lnTo>
                    <a:lnTo>
                      <a:pt x="1043" y="628"/>
                    </a:lnTo>
                    <a:lnTo>
                      <a:pt x="1044" y="625"/>
                    </a:lnTo>
                    <a:lnTo>
                      <a:pt x="1046" y="621"/>
                    </a:lnTo>
                    <a:lnTo>
                      <a:pt x="1046" y="616"/>
                    </a:lnTo>
                    <a:lnTo>
                      <a:pt x="1046" y="613"/>
                    </a:lnTo>
                    <a:lnTo>
                      <a:pt x="1043" y="610"/>
                    </a:lnTo>
                    <a:lnTo>
                      <a:pt x="1041" y="606"/>
                    </a:lnTo>
                    <a:lnTo>
                      <a:pt x="1036" y="606"/>
                    </a:lnTo>
                    <a:lnTo>
                      <a:pt x="1031" y="606"/>
                    </a:lnTo>
                    <a:lnTo>
                      <a:pt x="1005" y="613"/>
                    </a:lnTo>
                    <a:lnTo>
                      <a:pt x="977" y="618"/>
                    </a:lnTo>
                    <a:lnTo>
                      <a:pt x="949" y="620"/>
                    </a:lnTo>
                    <a:lnTo>
                      <a:pt x="919" y="618"/>
                    </a:lnTo>
                    <a:lnTo>
                      <a:pt x="891" y="613"/>
                    </a:lnTo>
                    <a:lnTo>
                      <a:pt x="864" y="605"/>
                    </a:lnTo>
                    <a:lnTo>
                      <a:pt x="839" y="590"/>
                    </a:lnTo>
                    <a:lnTo>
                      <a:pt x="820" y="572"/>
                    </a:lnTo>
                    <a:lnTo>
                      <a:pt x="803" y="547"/>
                    </a:lnTo>
                    <a:lnTo>
                      <a:pt x="803" y="545"/>
                    </a:lnTo>
                    <a:lnTo>
                      <a:pt x="792" y="517"/>
                    </a:lnTo>
                    <a:lnTo>
                      <a:pt x="775" y="491"/>
                    </a:lnTo>
                    <a:lnTo>
                      <a:pt x="755" y="468"/>
                    </a:lnTo>
                    <a:lnTo>
                      <a:pt x="732" y="449"/>
                    </a:lnTo>
                    <a:lnTo>
                      <a:pt x="704" y="436"/>
                    </a:lnTo>
                    <a:lnTo>
                      <a:pt x="668" y="428"/>
                    </a:lnTo>
                    <a:lnTo>
                      <a:pt x="630" y="425"/>
                    </a:lnTo>
                    <a:lnTo>
                      <a:pt x="593" y="426"/>
                    </a:lnTo>
                    <a:lnTo>
                      <a:pt x="555" y="435"/>
                    </a:lnTo>
                    <a:lnTo>
                      <a:pt x="529" y="446"/>
                    </a:lnTo>
                    <a:lnTo>
                      <a:pt x="506" y="463"/>
                    </a:lnTo>
                    <a:lnTo>
                      <a:pt x="486" y="484"/>
                    </a:lnTo>
                    <a:lnTo>
                      <a:pt x="471" y="507"/>
                    </a:lnTo>
                    <a:lnTo>
                      <a:pt x="460" y="534"/>
                    </a:lnTo>
                    <a:lnTo>
                      <a:pt x="451" y="560"/>
                    </a:lnTo>
                    <a:lnTo>
                      <a:pt x="435" y="539"/>
                    </a:lnTo>
                    <a:lnTo>
                      <a:pt x="413" y="522"/>
                    </a:lnTo>
                    <a:lnTo>
                      <a:pt x="388" y="512"/>
                    </a:lnTo>
                    <a:lnTo>
                      <a:pt x="360" y="507"/>
                    </a:lnTo>
                    <a:lnTo>
                      <a:pt x="332" y="507"/>
                    </a:lnTo>
                    <a:lnTo>
                      <a:pt x="303" y="512"/>
                    </a:lnTo>
                    <a:lnTo>
                      <a:pt x="273" y="520"/>
                    </a:lnTo>
                    <a:lnTo>
                      <a:pt x="246" y="534"/>
                    </a:lnTo>
                    <a:lnTo>
                      <a:pt x="243" y="537"/>
                    </a:lnTo>
                    <a:lnTo>
                      <a:pt x="240" y="540"/>
                    </a:lnTo>
                    <a:lnTo>
                      <a:pt x="240" y="544"/>
                    </a:lnTo>
                    <a:lnTo>
                      <a:pt x="241" y="549"/>
                    </a:lnTo>
                    <a:lnTo>
                      <a:pt x="243" y="552"/>
                    </a:lnTo>
                    <a:lnTo>
                      <a:pt x="246" y="553"/>
                    </a:lnTo>
                    <a:lnTo>
                      <a:pt x="250" y="555"/>
                    </a:lnTo>
                    <a:lnTo>
                      <a:pt x="255" y="557"/>
                    </a:lnTo>
                    <a:lnTo>
                      <a:pt x="258" y="555"/>
                    </a:lnTo>
                    <a:lnTo>
                      <a:pt x="288" y="542"/>
                    </a:lnTo>
                    <a:lnTo>
                      <a:pt x="316" y="534"/>
                    </a:lnTo>
                    <a:lnTo>
                      <a:pt x="342" y="530"/>
                    </a:lnTo>
                    <a:lnTo>
                      <a:pt x="367" y="534"/>
                    </a:lnTo>
                    <a:lnTo>
                      <a:pt x="390" y="542"/>
                    </a:lnTo>
                    <a:lnTo>
                      <a:pt x="410" y="557"/>
                    </a:lnTo>
                    <a:lnTo>
                      <a:pt x="425" y="577"/>
                    </a:lnTo>
                    <a:lnTo>
                      <a:pt x="435" y="605"/>
                    </a:lnTo>
                    <a:lnTo>
                      <a:pt x="440" y="638"/>
                    </a:lnTo>
                    <a:lnTo>
                      <a:pt x="445" y="664"/>
                    </a:lnTo>
                    <a:lnTo>
                      <a:pt x="455" y="689"/>
                    </a:lnTo>
                    <a:lnTo>
                      <a:pt x="468" y="712"/>
                    </a:lnTo>
                    <a:lnTo>
                      <a:pt x="483" y="734"/>
                    </a:lnTo>
                    <a:lnTo>
                      <a:pt x="496" y="757"/>
                    </a:lnTo>
                    <a:lnTo>
                      <a:pt x="507" y="780"/>
                    </a:lnTo>
                    <a:lnTo>
                      <a:pt x="514" y="806"/>
                    </a:lnTo>
                    <a:lnTo>
                      <a:pt x="514" y="836"/>
                    </a:lnTo>
                    <a:lnTo>
                      <a:pt x="511" y="869"/>
                    </a:lnTo>
                    <a:lnTo>
                      <a:pt x="502" y="902"/>
                    </a:lnTo>
                    <a:lnTo>
                      <a:pt x="489" y="933"/>
                    </a:lnTo>
                    <a:lnTo>
                      <a:pt x="471" y="962"/>
                    </a:lnTo>
                    <a:lnTo>
                      <a:pt x="448" y="983"/>
                    </a:lnTo>
                    <a:lnTo>
                      <a:pt x="420" y="1000"/>
                    </a:lnTo>
                    <a:lnTo>
                      <a:pt x="418" y="1001"/>
                    </a:lnTo>
                    <a:lnTo>
                      <a:pt x="415" y="1003"/>
                    </a:lnTo>
                    <a:lnTo>
                      <a:pt x="382" y="1005"/>
                    </a:lnTo>
                    <a:lnTo>
                      <a:pt x="349" y="1009"/>
                    </a:lnTo>
                    <a:lnTo>
                      <a:pt x="317" y="1019"/>
                    </a:lnTo>
                    <a:lnTo>
                      <a:pt x="289" y="1034"/>
                    </a:lnTo>
                    <a:lnTo>
                      <a:pt x="265" y="1054"/>
                    </a:lnTo>
                    <a:lnTo>
                      <a:pt x="246" y="1079"/>
                    </a:lnTo>
                    <a:lnTo>
                      <a:pt x="203" y="1067"/>
                    </a:lnTo>
                    <a:lnTo>
                      <a:pt x="237" y="1041"/>
                    </a:lnTo>
                    <a:lnTo>
                      <a:pt x="263" y="1009"/>
                    </a:lnTo>
                    <a:lnTo>
                      <a:pt x="284" y="975"/>
                    </a:lnTo>
                    <a:lnTo>
                      <a:pt x="296" y="940"/>
                    </a:lnTo>
                    <a:lnTo>
                      <a:pt x="299" y="904"/>
                    </a:lnTo>
                    <a:lnTo>
                      <a:pt x="298" y="869"/>
                    </a:lnTo>
                    <a:lnTo>
                      <a:pt x="288" y="833"/>
                    </a:lnTo>
                    <a:lnTo>
                      <a:pt x="276" y="798"/>
                    </a:lnTo>
                    <a:lnTo>
                      <a:pt x="260" y="763"/>
                    </a:lnTo>
                    <a:lnTo>
                      <a:pt x="243" y="732"/>
                    </a:lnTo>
                    <a:lnTo>
                      <a:pt x="227" y="701"/>
                    </a:lnTo>
                    <a:lnTo>
                      <a:pt x="202" y="651"/>
                    </a:lnTo>
                    <a:lnTo>
                      <a:pt x="187" y="603"/>
                    </a:lnTo>
                    <a:lnTo>
                      <a:pt x="180" y="553"/>
                    </a:lnTo>
                    <a:lnTo>
                      <a:pt x="185" y="507"/>
                    </a:lnTo>
                    <a:lnTo>
                      <a:pt x="199" y="459"/>
                    </a:lnTo>
                    <a:lnTo>
                      <a:pt x="223" y="415"/>
                    </a:lnTo>
                    <a:lnTo>
                      <a:pt x="256" y="372"/>
                    </a:lnTo>
                    <a:lnTo>
                      <a:pt x="296" y="337"/>
                    </a:lnTo>
                    <a:lnTo>
                      <a:pt x="339" y="309"/>
                    </a:lnTo>
                    <a:lnTo>
                      <a:pt x="384" y="291"/>
                    </a:lnTo>
                    <a:lnTo>
                      <a:pt x="430" y="281"/>
                    </a:lnTo>
                    <a:lnTo>
                      <a:pt x="476" y="279"/>
                    </a:lnTo>
                    <a:lnTo>
                      <a:pt x="524" y="286"/>
                    </a:lnTo>
                    <a:lnTo>
                      <a:pt x="572" y="297"/>
                    </a:lnTo>
                    <a:lnTo>
                      <a:pt x="616" y="317"/>
                    </a:lnTo>
                    <a:lnTo>
                      <a:pt x="661" y="344"/>
                    </a:lnTo>
                    <a:lnTo>
                      <a:pt x="648" y="354"/>
                    </a:lnTo>
                    <a:lnTo>
                      <a:pt x="636" y="365"/>
                    </a:lnTo>
                    <a:lnTo>
                      <a:pt x="633" y="368"/>
                    </a:lnTo>
                    <a:lnTo>
                      <a:pt x="631" y="372"/>
                    </a:lnTo>
                    <a:lnTo>
                      <a:pt x="631" y="375"/>
                    </a:lnTo>
                    <a:lnTo>
                      <a:pt x="635" y="380"/>
                    </a:lnTo>
                    <a:lnTo>
                      <a:pt x="636" y="382"/>
                    </a:lnTo>
                    <a:lnTo>
                      <a:pt x="640" y="383"/>
                    </a:lnTo>
                    <a:lnTo>
                      <a:pt x="645" y="385"/>
                    </a:lnTo>
                    <a:lnTo>
                      <a:pt x="648" y="383"/>
                    </a:lnTo>
                    <a:lnTo>
                      <a:pt x="653" y="382"/>
                    </a:lnTo>
                    <a:lnTo>
                      <a:pt x="692" y="352"/>
                    </a:lnTo>
                    <a:lnTo>
                      <a:pt x="735" y="329"/>
                    </a:lnTo>
                    <a:lnTo>
                      <a:pt x="782" y="311"/>
                    </a:lnTo>
                    <a:lnTo>
                      <a:pt x="821" y="302"/>
                    </a:lnTo>
                    <a:lnTo>
                      <a:pt x="858" y="302"/>
                    </a:lnTo>
                    <a:lnTo>
                      <a:pt x="892" y="309"/>
                    </a:lnTo>
                    <a:lnTo>
                      <a:pt x="924" y="321"/>
                    </a:lnTo>
                    <a:lnTo>
                      <a:pt x="953" y="339"/>
                    </a:lnTo>
                    <a:lnTo>
                      <a:pt x="980" y="362"/>
                    </a:lnTo>
                    <a:lnTo>
                      <a:pt x="1005" y="388"/>
                    </a:lnTo>
                    <a:lnTo>
                      <a:pt x="1028" y="418"/>
                    </a:lnTo>
                    <a:lnTo>
                      <a:pt x="1046" y="449"/>
                    </a:lnTo>
                    <a:lnTo>
                      <a:pt x="1006" y="448"/>
                    </a:lnTo>
                    <a:lnTo>
                      <a:pt x="965" y="451"/>
                    </a:lnTo>
                    <a:lnTo>
                      <a:pt x="927" y="461"/>
                    </a:lnTo>
                    <a:lnTo>
                      <a:pt x="891" y="474"/>
                    </a:lnTo>
                    <a:lnTo>
                      <a:pt x="886" y="476"/>
                    </a:lnTo>
                    <a:lnTo>
                      <a:pt x="884" y="479"/>
                    </a:lnTo>
                    <a:lnTo>
                      <a:pt x="884" y="482"/>
                    </a:lnTo>
                    <a:lnTo>
                      <a:pt x="884" y="487"/>
                    </a:lnTo>
                    <a:lnTo>
                      <a:pt x="886" y="491"/>
                    </a:lnTo>
                    <a:lnTo>
                      <a:pt x="889" y="492"/>
                    </a:lnTo>
                    <a:lnTo>
                      <a:pt x="894" y="496"/>
                    </a:lnTo>
                    <a:lnTo>
                      <a:pt x="897" y="496"/>
                    </a:lnTo>
                    <a:lnTo>
                      <a:pt x="902" y="494"/>
                    </a:lnTo>
                    <a:lnTo>
                      <a:pt x="940" y="481"/>
                    </a:lnTo>
                    <a:lnTo>
                      <a:pt x="982" y="474"/>
                    </a:lnTo>
                    <a:lnTo>
                      <a:pt x="1021" y="473"/>
                    </a:lnTo>
                    <a:lnTo>
                      <a:pt x="1062" y="479"/>
                    </a:lnTo>
                    <a:lnTo>
                      <a:pt x="1064" y="482"/>
                    </a:lnTo>
                    <a:lnTo>
                      <a:pt x="1069" y="484"/>
                    </a:lnTo>
                    <a:lnTo>
                      <a:pt x="1072" y="484"/>
                    </a:lnTo>
                    <a:lnTo>
                      <a:pt x="1076" y="482"/>
                    </a:lnTo>
                    <a:lnTo>
                      <a:pt x="1084" y="486"/>
                    </a:lnTo>
                    <a:lnTo>
                      <a:pt x="1114" y="499"/>
                    </a:lnTo>
                    <a:lnTo>
                      <a:pt x="1137" y="515"/>
                    </a:lnTo>
                    <a:lnTo>
                      <a:pt x="1158" y="537"/>
                    </a:lnTo>
                    <a:lnTo>
                      <a:pt x="1173" y="560"/>
                    </a:lnTo>
                    <a:lnTo>
                      <a:pt x="1186" y="585"/>
                    </a:lnTo>
                    <a:lnTo>
                      <a:pt x="1186" y="587"/>
                    </a:lnTo>
                    <a:lnTo>
                      <a:pt x="1186" y="588"/>
                    </a:lnTo>
                    <a:lnTo>
                      <a:pt x="1191" y="601"/>
                    </a:lnTo>
                    <a:lnTo>
                      <a:pt x="1196" y="615"/>
                    </a:lnTo>
                    <a:lnTo>
                      <a:pt x="1205" y="663"/>
                    </a:lnTo>
                    <a:lnTo>
                      <a:pt x="1206" y="712"/>
                    </a:lnTo>
                    <a:lnTo>
                      <a:pt x="1203" y="762"/>
                    </a:lnTo>
                    <a:lnTo>
                      <a:pt x="1196" y="806"/>
                    </a:lnTo>
                    <a:lnTo>
                      <a:pt x="1196" y="811"/>
                    </a:lnTo>
                    <a:lnTo>
                      <a:pt x="1198" y="816"/>
                    </a:lnTo>
                    <a:lnTo>
                      <a:pt x="1201" y="818"/>
                    </a:lnTo>
                    <a:lnTo>
                      <a:pt x="1205" y="821"/>
                    </a:lnTo>
                    <a:lnTo>
                      <a:pt x="1208" y="821"/>
                    </a:lnTo>
                    <a:lnTo>
                      <a:pt x="1211" y="821"/>
                    </a:lnTo>
                    <a:lnTo>
                      <a:pt x="1216" y="821"/>
                    </a:lnTo>
                    <a:lnTo>
                      <a:pt x="1218" y="818"/>
                    </a:lnTo>
                    <a:lnTo>
                      <a:pt x="1219" y="813"/>
                    </a:lnTo>
                    <a:lnTo>
                      <a:pt x="1228" y="767"/>
                    </a:lnTo>
                    <a:lnTo>
                      <a:pt x="1231" y="719"/>
                    </a:lnTo>
                    <a:lnTo>
                      <a:pt x="1229" y="671"/>
                    </a:lnTo>
                    <a:lnTo>
                      <a:pt x="1257" y="701"/>
                    </a:lnTo>
                    <a:lnTo>
                      <a:pt x="1290" y="724"/>
                    </a:lnTo>
                    <a:lnTo>
                      <a:pt x="1327" y="743"/>
                    </a:lnTo>
                    <a:lnTo>
                      <a:pt x="1366" y="757"/>
                    </a:lnTo>
                    <a:lnTo>
                      <a:pt x="1408" y="765"/>
                    </a:lnTo>
                    <a:lnTo>
                      <a:pt x="1411" y="763"/>
                    </a:lnTo>
                    <a:lnTo>
                      <a:pt x="1414" y="762"/>
                    </a:lnTo>
                    <a:lnTo>
                      <a:pt x="1418" y="758"/>
                    </a:lnTo>
                    <a:lnTo>
                      <a:pt x="1418" y="755"/>
                    </a:lnTo>
                    <a:lnTo>
                      <a:pt x="1418" y="752"/>
                    </a:lnTo>
                    <a:lnTo>
                      <a:pt x="1418" y="747"/>
                    </a:lnTo>
                    <a:lnTo>
                      <a:pt x="1414" y="743"/>
                    </a:lnTo>
                    <a:lnTo>
                      <a:pt x="1411" y="742"/>
                    </a:lnTo>
                    <a:lnTo>
                      <a:pt x="1408" y="740"/>
                    </a:lnTo>
                    <a:lnTo>
                      <a:pt x="1366" y="732"/>
                    </a:lnTo>
                    <a:lnTo>
                      <a:pt x="1328" y="717"/>
                    </a:lnTo>
                    <a:lnTo>
                      <a:pt x="1292" y="697"/>
                    </a:lnTo>
                    <a:lnTo>
                      <a:pt x="1262" y="671"/>
                    </a:lnTo>
                    <a:lnTo>
                      <a:pt x="1236" y="638"/>
                    </a:lnTo>
                    <a:lnTo>
                      <a:pt x="1216" y="601"/>
                    </a:lnTo>
                    <a:lnTo>
                      <a:pt x="1213" y="591"/>
                    </a:lnTo>
                    <a:lnTo>
                      <a:pt x="1210" y="583"/>
                    </a:lnTo>
                    <a:lnTo>
                      <a:pt x="1210" y="580"/>
                    </a:lnTo>
                    <a:lnTo>
                      <a:pt x="1193" y="550"/>
                    </a:lnTo>
                    <a:lnTo>
                      <a:pt x="1173" y="520"/>
                    </a:lnTo>
                    <a:lnTo>
                      <a:pt x="1147" y="496"/>
                    </a:lnTo>
                    <a:lnTo>
                      <a:pt x="1115" y="474"/>
                    </a:lnTo>
                    <a:lnTo>
                      <a:pt x="1097" y="464"/>
                    </a:lnTo>
                    <a:lnTo>
                      <a:pt x="1077" y="458"/>
                    </a:lnTo>
                    <a:lnTo>
                      <a:pt x="1059" y="423"/>
                    </a:lnTo>
                    <a:lnTo>
                      <a:pt x="1039" y="392"/>
                    </a:lnTo>
                    <a:lnTo>
                      <a:pt x="1016" y="362"/>
                    </a:lnTo>
                    <a:lnTo>
                      <a:pt x="990" y="335"/>
                    </a:lnTo>
                    <a:lnTo>
                      <a:pt x="962" y="312"/>
                    </a:lnTo>
                    <a:lnTo>
                      <a:pt x="930" y="296"/>
                    </a:lnTo>
                    <a:lnTo>
                      <a:pt x="896" y="283"/>
                    </a:lnTo>
                    <a:lnTo>
                      <a:pt x="859" y="278"/>
                    </a:lnTo>
                    <a:lnTo>
                      <a:pt x="820" y="279"/>
                    </a:lnTo>
                    <a:lnTo>
                      <a:pt x="772" y="289"/>
                    </a:lnTo>
                    <a:lnTo>
                      <a:pt x="725" y="307"/>
                    </a:lnTo>
                    <a:lnTo>
                      <a:pt x="683" y="330"/>
                    </a:lnTo>
                    <a:lnTo>
                      <a:pt x="640" y="302"/>
                    </a:lnTo>
                    <a:lnTo>
                      <a:pt x="595" y="279"/>
                    </a:lnTo>
                    <a:lnTo>
                      <a:pt x="549" y="263"/>
                    </a:lnTo>
                    <a:lnTo>
                      <a:pt x="501" y="254"/>
                    </a:lnTo>
                    <a:lnTo>
                      <a:pt x="451" y="253"/>
                    </a:lnTo>
                    <a:lnTo>
                      <a:pt x="402" y="259"/>
                    </a:lnTo>
                    <a:lnTo>
                      <a:pt x="354" y="276"/>
                    </a:lnTo>
                    <a:lnTo>
                      <a:pt x="314" y="297"/>
                    </a:lnTo>
                    <a:lnTo>
                      <a:pt x="278" y="322"/>
                    </a:lnTo>
                    <a:lnTo>
                      <a:pt x="245" y="350"/>
                    </a:lnTo>
                    <a:lnTo>
                      <a:pt x="215" y="383"/>
                    </a:lnTo>
                    <a:lnTo>
                      <a:pt x="189" y="420"/>
                    </a:lnTo>
                    <a:lnTo>
                      <a:pt x="170" y="459"/>
                    </a:lnTo>
                    <a:lnTo>
                      <a:pt x="157" y="502"/>
                    </a:lnTo>
                    <a:lnTo>
                      <a:pt x="152" y="542"/>
                    </a:lnTo>
                    <a:lnTo>
                      <a:pt x="154" y="578"/>
                    </a:lnTo>
                    <a:lnTo>
                      <a:pt x="162" y="615"/>
                    </a:lnTo>
                    <a:lnTo>
                      <a:pt x="175" y="649"/>
                    </a:lnTo>
                    <a:lnTo>
                      <a:pt x="190" y="684"/>
                    </a:lnTo>
                    <a:lnTo>
                      <a:pt x="208" y="717"/>
                    </a:lnTo>
                    <a:lnTo>
                      <a:pt x="227" y="752"/>
                    </a:lnTo>
                    <a:lnTo>
                      <a:pt x="245" y="785"/>
                    </a:lnTo>
                    <a:lnTo>
                      <a:pt x="258" y="821"/>
                    </a:lnTo>
                    <a:lnTo>
                      <a:pt x="268" y="857"/>
                    </a:lnTo>
                    <a:lnTo>
                      <a:pt x="271" y="892"/>
                    </a:lnTo>
                    <a:lnTo>
                      <a:pt x="268" y="927"/>
                    </a:lnTo>
                    <a:lnTo>
                      <a:pt x="260" y="960"/>
                    </a:lnTo>
                    <a:lnTo>
                      <a:pt x="245" y="991"/>
                    </a:lnTo>
                    <a:lnTo>
                      <a:pt x="223" y="1019"/>
                    </a:lnTo>
                    <a:lnTo>
                      <a:pt x="197" y="1043"/>
                    </a:lnTo>
                    <a:lnTo>
                      <a:pt x="162" y="1062"/>
                    </a:lnTo>
                    <a:lnTo>
                      <a:pt x="113" y="1066"/>
                    </a:lnTo>
                    <a:lnTo>
                      <a:pt x="101" y="1067"/>
                    </a:lnTo>
                    <a:lnTo>
                      <a:pt x="91" y="1071"/>
                    </a:lnTo>
                    <a:lnTo>
                      <a:pt x="101" y="1019"/>
                    </a:lnTo>
                    <a:lnTo>
                      <a:pt x="104" y="968"/>
                    </a:lnTo>
                    <a:lnTo>
                      <a:pt x="101" y="917"/>
                    </a:lnTo>
                    <a:lnTo>
                      <a:pt x="93" y="879"/>
                    </a:lnTo>
                    <a:lnTo>
                      <a:pt x="78" y="843"/>
                    </a:lnTo>
                    <a:lnTo>
                      <a:pt x="61" y="810"/>
                    </a:lnTo>
                    <a:lnTo>
                      <a:pt x="60" y="806"/>
                    </a:lnTo>
                    <a:lnTo>
                      <a:pt x="60" y="805"/>
                    </a:lnTo>
                    <a:lnTo>
                      <a:pt x="32" y="737"/>
                    </a:lnTo>
                    <a:lnTo>
                      <a:pt x="12" y="669"/>
                    </a:lnTo>
                    <a:lnTo>
                      <a:pt x="0" y="600"/>
                    </a:lnTo>
                    <a:lnTo>
                      <a:pt x="0" y="530"/>
                    </a:lnTo>
                    <a:lnTo>
                      <a:pt x="9" y="459"/>
                    </a:lnTo>
                    <a:lnTo>
                      <a:pt x="28" y="390"/>
                    </a:lnTo>
                    <a:lnTo>
                      <a:pt x="53" y="339"/>
                    </a:lnTo>
                    <a:lnTo>
                      <a:pt x="83" y="291"/>
                    </a:lnTo>
                    <a:lnTo>
                      <a:pt x="118" y="249"/>
                    </a:lnTo>
                    <a:lnTo>
                      <a:pt x="157" y="215"/>
                    </a:lnTo>
                    <a:lnTo>
                      <a:pt x="200" y="183"/>
                    </a:lnTo>
                    <a:lnTo>
                      <a:pt x="248" y="157"/>
                    </a:lnTo>
                    <a:lnTo>
                      <a:pt x="298" y="136"/>
                    </a:lnTo>
                    <a:lnTo>
                      <a:pt x="351" y="119"/>
                    </a:lnTo>
                    <a:lnTo>
                      <a:pt x="405" y="106"/>
                    </a:lnTo>
                    <a:lnTo>
                      <a:pt x="388" y="132"/>
                    </a:lnTo>
                    <a:lnTo>
                      <a:pt x="374" y="164"/>
                    </a:lnTo>
                    <a:lnTo>
                      <a:pt x="364" y="197"/>
                    </a:lnTo>
                    <a:lnTo>
                      <a:pt x="364" y="202"/>
                    </a:lnTo>
                    <a:lnTo>
                      <a:pt x="365" y="205"/>
                    </a:lnTo>
                    <a:lnTo>
                      <a:pt x="369" y="208"/>
                    </a:lnTo>
                    <a:lnTo>
                      <a:pt x="372" y="210"/>
                    </a:lnTo>
                    <a:lnTo>
                      <a:pt x="375" y="212"/>
                    </a:lnTo>
                    <a:lnTo>
                      <a:pt x="379" y="212"/>
                    </a:lnTo>
                    <a:lnTo>
                      <a:pt x="384" y="210"/>
                    </a:lnTo>
                    <a:lnTo>
                      <a:pt x="385" y="207"/>
                    </a:lnTo>
                    <a:lnTo>
                      <a:pt x="387" y="203"/>
                    </a:lnTo>
                    <a:lnTo>
                      <a:pt x="402" y="160"/>
                    </a:lnTo>
                    <a:lnTo>
                      <a:pt x="423" y="122"/>
                    </a:lnTo>
                    <a:lnTo>
                      <a:pt x="448" y="91"/>
                    </a:lnTo>
                    <a:lnTo>
                      <a:pt x="479" y="63"/>
                    </a:lnTo>
                    <a:lnTo>
                      <a:pt x="514" y="41"/>
                    </a:lnTo>
                    <a:lnTo>
                      <a:pt x="552" y="23"/>
                    </a:lnTo>
                    <a:lnTo>
                      <a:pt x="592" y="10"/>
                    </a:lnTo>
                    <a:lnTo>
                      <a:pt x="6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30" name="Freeform 12">
                <a:extLst>
                  <a:ext uri="{FF2B5EF4-FFF2-40B4-BE49-F238E27FC236}">
                    <a16:creationId xmlns:a16="http://schemas.microsoft.com/office/drawing/2014/main" id="{71421D7B-1C78-9394-959F-B2CE8AE3F99B}"/>
                  </a:ext>
                </a:extLst>
              </p:cNvPr>
              <p:cNvSpPr>
                <a:spLocks noEditPoints="1"/>
              </p:cNvSpPr>
              <p:nvPr/>
            </p:nvSpPr>
            <p:spPr bwMode="auto">
              <a:xfrm flipH="1">
                <a:off x="7532678" y="2957577"/>
                <a:ext cx="1223825" cy="932855"/>
              </a:xfrm>
              <a:custGeom>
                <a:avLst/>
                <a:gdLst>
                  <a:gd name="T0" fmla="*/ 701 w 1959"/>
                  <a:gd name="T1" fmla="*/ 605 h 1494"/>
                  <a:gd name="T2" fmla="*/ 431 w 1959"/>
                  <a:gd name="T3" fmla="*/ 825 h 1494"/>
                  <a:gd name="T4" fmla="*/ 715 w 1959"/>
                  <a:gd name="T5" fmla="*/ 717 h 1494"/>
                  <a:gd name="T6" fmla="*/ 687 w 1959"/>
                  <a:gd name="T7" fmla="*/ 648 h 1494"/>
                  <a:gd name="T8" fmla="*/ 1064 w 1959"/>
                  <a:gd name="T9" fmla="*/ 590 h 1494"/>
                  <a:gd name="T10" fmla="*/ 1084 w 1959"/>
                  <a:gd name="T11" fmla="*/ 455 h 1494"/>
                  <a:gd name="T12" fmla="*/ 971 w 1959"/>
                  <a:gd name="T13" fmla="*/ 471 h 1494"/>
                  <a:gd name="T14" fmla="*/ 702 w 1959"/>
                  <a:gd name="T15" fmla="*/ 364 h 1494"/>
                  <a:gd name="T16" fmla="*/ 1264 w 1959"/>
                  <a:gd name="T17" fmla="*/ 167 h 1494"/>
                  <a:gd name="T18" fmla="*/ 848 w 1959"/>
                  <a:gd name="T19" fmla="*/ 250 h 1494"/>
                  <a:gd name="T20" fmla="*/ 549 w 1959"/>
                  <a:gd name="T21" fmla="*/ 517 h 1494"/>
                  <a:gd name="T22" fmla="*/ 331 w 1959"/>
                  <a:gd name="T23" fmla="*/ 858 h 1494"/>
                  <a:gd name="T24" fmla="*/ 608 w 1959"/>
                  <a:gd name="T25" fmla="*/ 1031 h 1494"/>
                  <a:gd name="T26" fmla="*/ 606 w 1959"/>
                  <a:gd name="T27" fmla="*/ 942 h 1494"/>
                  <a:gd name="T28" fmla="*/ 520 w 1959"/>
                  <a:gd name="T29" fmla="*/ 939 h 1494"/>
                  <a:gd name="T30" fmla="*/ 476 w 1959"/>
                  <a:gd name="T31" fmla="*/ 598 h 1494"/>
                  <a:gd name="T32" fmla="*/ 801 w 1959"/>
                  <a:gd name="T33" fmla="*/ 261 h 1494"/>
                  <a:gd name="T34" fmla="*/ 1199 w 1959"/>
                  <a:gd name="T35" fmla="*/ 199 h 1494"/>
                  <a:gd name="T36" fmla="*/ 1365 w 1959"/>
                  <a:gd name="T37" fmla="*/ 344 h 1494"/>
                  <a:gd name="T38" fmla="*/ 1498 w 1959"/>
                  <a:gd name="T39" fmla="*/ 38 h 1494"/>
                  <a:gd name="T40" fmla="*/ 1609 w 1959"/>
                  <a:gd name="T41" fmla="*/ 179 h 1494"/>
                  <a:gd name="T42" fmla="*/ 1725 w 1959"/>
                  <a:gd name="T43" fmla="*/ 45 h 1494"/>
                  <a:gd name="T44" fmla="*/ 1830 w 1959"/>
                  <a:gd name="T45" fmla="*/ 189 h 1494"/>
                  <a:gd name="T46" fmla="*/ 1304 w 1959"/>
                  <a:gd name="T47" fmla="*/ 354 h 1494"/>
                  <a:gd name="T48" fmla="*/ 1394 w 1959"/>
                  <a:gd name="T49" fmla="*/ 539 h 1494"/>
                  <a:gd name="T50" fmla="*/ 1259 w 1959"/>
                  <a:gd name="T51" fmla="*/ 802 h 1494"/>
                  <a:gd name="T52" fmla="*/ 1419 w 1959"/>
                  <a:gd name="T53" fmla="*/ 1233 h 1494"/>
                  <a:gd name="T54" fmla="*/ 1234 w 1959"/>
                  <a:gd name="T55" fmla="*/ 947 h 1494"/>
                  <a:gd name="T56" fmla="*/ 1163 w 1959"/>
                  <a:gd name="T57" fmla="*/ 983 h 1494"/>
                  <a:gd name="T58" fmla="*/ 1279 w 1959"/>
                  <a:gd name="T59" fmla="*/ 691 h 1494"/>
                  <a:gd name="T60" fmla="*/ 1241 w 1959"/>
                  <a:gd name="T61" fmla="*/ 347 h 1494"/>
                  <a:gd name="T62" fmla="*/ 1127 w 1959"/>
                  <a:gd name="T63" fmla="*/ 567 h 1494"/>
                  <a:gd name="T64" fmla="*/ 811 w 1959"/>
                  <a:gd name="T65" fmla="*/ 825 h 1494"/>
                  <a:gd name="T66" fmla="*/ 492 w 1959"/>
                  <a:gd name="T67" fmla="*/ 1183 h 1494"/>
                  <a:gd name="T68" fmla="*/ 326 w 1959"/>
                  <a:gd name="T69" fmla="*/ 968 h 1494"/>
                  <a:gd name="T70" fmla="*/ 221 w 1959"/>
                  <a:gd name="T71" fmla="*/ 1168 h 1494"/>
                  <a:gd name="T72" fmla="*/ 524 w 1959"/>
                  <a:gd name="T73" fmla="*/ 1211 h 1494"/>
                  <a:gd name="T74" fmla="*/ 783 w 1959"/>
                  <a:gd name="T75" fmla="*/ 1213 h 1494"/>
                  <a:gd name="T76" fmla="*/ 912 w 1959"/>
                  <a:gd name="T77" fmla="*/ 812 h 1494"/>
                  <a:gd name="T78" fmla="*/ 1176 w 1959"/>
                  <a:gd name="T79" fmla="*/ 1206 h 1494"/>
                  <a:gd name="T80" fmla="*/ 1059 w 1959"/>
                  <a:gd name="T81" fmla="*/ 1173 h 1494"/>
                  <a:gd name="T82" fmla="*/ 1081 w 1959"/>
                  <a:gd name="T83" fmla="*/ 1021 h 1494"/>
                  <a:gd name="T84" fmla="*/ 1043 w 1959"/>
                  <a:gd name="T85" fmla="*/ 892 h 1494"/>
                  <a:gd name="T86" fmla="*/ 856 w 1959"/>
                  <a:gd name="T87" fmla="*/ 1008 h 1494"/>
                  <a:gd name="T88" fmla="*/ 927 w 1959"/>
                  <a:gd name="T89" fmla="*/ 1059 h 1494"/>
                  <a:gd name="T90" fmla="*/ 907 w 1959"/>
                  <a:gd name="T91" fmla="*/ 1372 h 1494"/>
                  <a:gd name="T92" fmla="*/ 887 w 1959"/>
                  <a:gd name="T93" fmla="*/ 1386 h 1494"/>
                  <a:gd name="T94" fmla="*/ 659 w 1959"/>
                  <a:gd name="T95" fmla="*/ 1380 h 1494"/>
                  <a:gd name="T96" fmla="*/ 601 w 1959"/>
                  <a:gd name="T97" fmla="*/ 1253 h 1494"/>
                  <a:gd name="T98" fmla="*/ 364 w 1959"/>
                  <a:gd name="T99" fmla="*/ 1471 h 1494"/>
                  <a:gd name="T100" fmla="*/ 296 w 1959"/>
                  <a:gd name="T101" fmla="*/ 1309 h 1494"/>
                  <a:gd name="T102" fmla="*/ 203 w 1959"/>
                  <a:gd name="T103" fmla="*/ 1289 h 1494"/>
                  <a:gd name="T104" fmla="*/ 149 w 1959"/>
                  <a:gd name="T105" fmla="*/ 1097 h 1494"/>
                  <a:gd name="T106" fmla="*/ 0 w 1959"/>
                  <a:gd name="T107" fmla="*/ 859 h 1494"/>
                  <a:gd name="T108" fmla="*/ 198 w 1959"/>
                  <a:gd name="T109" fmla="*/ 930 h 1494"/>
                  <a:gd name="T110" fmla="*/ 81 w 1959"/>
                  <a:gd name="T111" fmla="*/ 580 h 1494"/>
                  <a:gd name="T112" fmla="*/ 279 w 1959"/>
                  <a:gd name="T113" fmla="*/ 600 h 1494"/>
                  <a:gd name="T114" fmla="*/ 426 w 1959"/>
                  <a:gd name="T115" fmla="*/ 247 h 1494"/>
                  <a:gd name="T116" fmla="*/ 479 w 1959"/>
                  <a:gd name="T117" fmla="*/ 425 h 1494"/>
                  <a:gd name="T118" fmla="*/ 907 w 1959"/>
                  <a:gd name="T119" fmla="*/ 93 h 1494"/>
                  <a:gd name="T120" fmla="*/ 970 w 1959"/>
                  <a:gd name="T121" fmla="*/ 121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59" h="1494">
                    <a:moveTo>
                      <a:pt x="702" y="364"/>
                    </a:moveTo>
                    <a:lnTo>
                      <a:pt x="697" y="364"/>
                    </a:lnTo>
                    <a:lnTo>
                      <a:pt x="694" y="367"/>
                    </a:lnTo>
                    <a:lnTo>
                      <a:pt x="692" y="370"/>
                    </a:lnTo>
                    <a:lnTo>
                      <a:pt x="691" y="375"/>
                    </a:lnTo>
                    <a:lnTo>
                      <a:pt x="691" y="380"/>
                    </a:lnTo>
                    <a:lnTo>
                      <a:pt x="694" y="384"/>
                    </a:lnTo>
                    <a:lnTo>
                      <a:pt x="715" y="408"/>
                    </a:lnTo>
                    <a:lnTo>
                      <a:pt x="732" y="436"/>
                    </a:lnTo>
                    <a:lnTo>
                      <a:pt x="744" y="466"/>
                    </a:lnTo>
                    <a:lnTo>
                      <a:pt x="750" y="498"/>
                    </a:lnTo>
                    <a:lnTo>
                      <a:pt x="747" y="529"/>
                    </a:lnTo>
                    <a:lnTo>
                      <a:pt x="737" y="555"/>
                    </a:lnTo>
                    <a:lnTo>
                      <a:pt x="722" y="582"/>
                    </a:lnTo>
                    <a:lnTo>
                      <a:pt x="701" y="605"/>
                    </a:lnTo>
                    <a:lnTo>
                      <a:pt x="677" y="625"/>
                    </a:lnTo>
                    <a:lnTo>
                      <a:pt x="651" y="643"/>
                    </a:lnTo>
                    <a:lnTo>
                      <a:pt x="625" y="658"/>
                    </a:lnTo>
                    <a:lnTo>
                      <a:pt x="590" y="658"/>
                    </a:lnTo>
                    <a:lnTo>
                      <a:pt x="557" y="666"/>
                    </a:lnTo>
                    <a:lnTo>
                      <a:pt x="522" y="681"/>
                    </a:lnTo>
                    <a:lnTo>
                      <a:pt x="496" y="701"/>
                    </a:lnTo>
                    <a:lnTo>
                      <a:pt x="474" y="726"/>
                    </a:lnTo>
                    <a:lnTo>
                      <a:pt x="454" y="752"/>
                    </a:lnTo>
                    <a:lnTo>
                      <a:pt x="438" y="782"/>
                    </a:lnTo>
                    <a:lnTo>
                      <a:pt x="425" y="812"/>
                    </a:lnTo>
                    <a:lnTo>
                      <a:pt x="425" y="816"/>
                    </a:lnTo>
                    <a:lnTo>
                      <a:pt x="425" y="820"/>
                    </a:lnTo>
                    <a:lnTo>
                      <a:pt x="428" y="823"/>
                    </a:lnTo>
                    <a:lnTo>
                      <a:pt x="431" y="825"/>
                    </a:lnTo>
                    <a:lnTo>
                      <a:pt x="435" y="826"/>
                    </a:lnTo>
                    <a:lnTo>
                      <a:pt x="440" y="826"/>
                    </a:lnTo>
                    <a:lnTo>
                      <a:pt x="443" y="825"/>
                    </a:lnTo>
                    <a:lnTo>
                      <a:pt x="446" y="821"/>
                    </a:lnTo>
                    <a:lnTo>
                      <a:pt x="448" y="818"/>
                    </a:lnTo>
                    <a:lnTo>
                      <a:pt x="463" y="785"/>
                    </a:lnTo>
                    <a:lnTo>
                      <a:pt x="483" y="754"/>
                    </a:lnTo>
                    <a:lnTo>
                      <a:pt x="506" y="727"/>
                    </a:lnTo>
                    <a:lnTo>
                      <a:pt x="534" y="702"/>
                    </a:lnTo>
                    <a:lnTo>
                      <a:pt x="563" y="689"/>
                    </a:lnTo>
                    <a:lnTo>
                      <a:pt x="593" y="683"/>
                    </a:lnTo>
                    <a:lnTo>
                      <a:pt x="625" y="683"/>
                    </a:lnTo>
                    <a:lnTo>
                      <a:pt x="656" y="689"/>
                    </a:lnTo>
                    <a:lnTo>
                      <a:pt x="686" y="701"/>
                    </a:lnTo>
                    <a:lnTo>
                      <a:pt x="715" y="717"/>
                    </a:lnTo>
                    <a:lnTo>
                      <a:pt x="744" y="736"/>
                    </a:lnTo>
                    <a:lnTo>
                      <a:pt x="770" y="755"/>
                    </a:lnTo>
                    <a:lnTo>
                      <a:pt x="775" y="759"/>
                    </a:lnTo>
                    <a:lnTo>
                      <a:pt x="778" y="759"/>
                    </a:lnTo>
                    <a:lnTo>
                      <a:pt x="783" y="759"/>
                    </a:lnTo>
                    <a:lnTo>
                      <a:pt x="786" y="757"/>
                    </a:lnTo>
                    <a:lnTo>
                      <a:pt x="790" y="754"/>
                    </a:lnTo>
                    <a:lnTo>
                      <a:pt x="791" y="750"/>
                    </a:lnTo>
                    <a:lnTo>
                      <a:pt x="791" y="747"/>
                    </a:lnTo>
                    <a:lnTo>
                      <a:pt x="790" y="742"/>
                    </a:lnTo>
                    <a:lnTo>
                      <a:pt x="788" y="739"/>
                    </a:lnTo>
                    <a:lnTo>
                      <a:pt x="748" y="709"/>
                    </a:lnTo>
                    <a:lnTo>
                      <a:pt x="706" y="683"/>
                    </a:lnTo>
                    <a:lnTo>
                      <a:pt x="661" y="664"/>
                    </a:lnTo>
                    <a:lnTo>
                      <a:pt x="687" y="648"/>
                    </a:lnTo>
                    <a:lnTo>
                      <a:pt x="712" y="628"/>
                    </a:lnTo>
                    <a:lnTo>
                      <a:pt x="734" y="605"/>
                    </a:lnTo>
                    <a:lnTo>
                      <a:pt x="752" y="580"/>
                    </a:lnTo>
                    <a:lnTo>
                      <a:pt x="765" y="554"/>
                    </a:lnTo>
                    <a:lnTo>
                      <a:pt x="786" y="534"/>
                    </a:lnTo>
                    <a:lnTo>
                      <a:pt x="808" y="516"/>
                    </a:lnTo>
                    <a:lnTo>
                      <a:pt x="833" y="501"/>
                    </a:lnTo>
                    <a:lnTo>
                      <a:pt x="867" y="486"/>
                    </a:lnTo>
                    <a:lnTo>
                      <a:pt x="900" y="483"/>
                    </a:lnTo>
                    <a:lnTo>
                      <a:pt x="933" y="486"/>
                    </a:lnTo>
                    <a:lnTo>
                      <a:pt x="963" y="498"/>
                    </a:lnTo>
                    <a:lnTo>
                      <a:pt x="993" y="514"/>
                    </a:lnTo>
                    <a:lnTo>
                      <a:pt x="1019" y="536"/>
                    </a:lnTo>
                    <a:lnTo>
                      <a:pt x="1043" y="562"/>
                    </a:lnTo>
                    <a:lnTo>
                      <a:pt x="1064" y="590"/>
                    </a:lnTo>
                    <a:lnTo>
                      <a:pt x="1067" y="593"/>
                    </a:lnTo>
                    <a:lnTo>
                      <a:pt x="1072" y="595"/>
                    </a:lnTo>
                    <a:lnTo>
                      <a:pt x="1076" y="595"/>
                    </a:lnTo>
                    <a:lnTo>
                      <a:pt x="1081" y="593"/>
                    </a:lnTo>
                    <a:lnTo>
                      <a:pt x="1084" y="592"/>
                    </a:lnTo>
                    <a:lnTo>
                      <a:pt x="1085" y="588"/>
                    </a:lnTo>
                    <a:lnTo>
                      <a:pt x="1087" y="585"/>
                    </a:lnTo>
                    <a:lnTo>
                      <a:pt x="1087" y="582"/>
                    </a:lnTo>
                    <a:lnTo>
                      <a:pt x="1085" y="577"/>
                    </a:lnTo>
                    <a:lnTo>
                      <a:pt x="1061" y="546"/>
                    </a:lnTo>
                    <a:lnTo>
                      <a:pt x="1034" y="517"/>
                    </a:lnTo>
                    <a:lnTo>
                      <a:pt x="1006" y="493"/>
                    </a:lnTo>
                    <a:lnTo>
                      <a:pt x="1034" y="484"/>
                    </a:lnTo>
                    <a:lnTo>
                      <a:pt x="1061" y="471"/>
                    </a:lnTo>
                    <a:lnTo>
                      <a:pt x="1084" y="455"/>
                    </a:lnTo>
                    <a:lnTo>
                      <a:pt x="1102" y="432"/>
                    </a:lnTo>
                    <a:lnTo>
                      <a:pt x="1104" y="427"/>
                    </a:lnTo>
                    <a:lnTo>
                      <a:pt x="1104" y="423"/>
                    </a:lnTo>
                    <a:lnTo>
                      <a:pt x="1102" y="418"/>
                    </a:lnTo>
                    <a:lnTo>
                      <a:pt x="1099" y="417"/>
                    </a:lnTo>
                    <a:lnTo>
                      <a:pt x="1095" y="413"/>
                    </a:lnTo>
                    <a:lnTo>
                      <a:pt x="1090" y="413"/>
                    </a:lnTo>
                    <a:lnTo>
                      <a:pt x="1087" y="413"/>
                    </a:lnTo>
                    <a:lnTo>
                      <a:pt x="1084" y="415"/>
                    </a:lnTo>
                    <a:lnTo>
                      <a:pt x="1081" y="418"/>
                    </a:lnTo>
                    <a:lnTo>
                      <a:pt x="1064" y="438"/>
                    </a:lnTo>
                    <a:lnTo>
                      <a:pt x="1044" y="453"/>
                    </a:lnTo>
                    <a:lnTo>
                      <a:pt x="1021" y="463"/>
                    </a:lnTo>
                    <a:lnTo>
                      <a:pt x="996" y="470"/>
                    </a:lnTo>
                    <a:lnTo>
                      <a:pt x="971" y="471"/>
                    </a:lnTo>
                    <a:lnTo>
                      <a:pt x="970" y="473"/>
                    </a:lnTo>
                    <a:lnTo>
                      <a:pt x="940" y="463"/>
                    </a:lnTo>
                    <a:lnTo>
                      <a:pt x="910" y="458"/>
                    </a:lnTo>
                    <a:lnTo>
                      <a:pt x="876" y="460"/>
                    </a:lnTo>
                    <a:lnTo>
                      <a:pt x="839" y="470"/>
                    </a:lnTo>
                    <a:lnTo>
                      <a:pt x="805" y="488"/>
                    </a:lnTo>
                    <a:lnTo>
                      <a:pt x="773" y="511"/>
                    </a:lnTo>
                    <a:lnTo>
                      <a:pt x="773" y="499"/>
                    </a:lnTo>
                    <a:lnTo>
                      <a:pt x="773" y="486"/>
                    </a:lnTo>
                    <a:lnTo>
                      <a:pt x="765" y="453"/>
                    </a:lnTo>
                    <a:lnTo>
                      <a:pt x="752" y="422"/>
                    </a:lnTo>
                    <a:lnTo>
                      <a:pt x="734" y="392"/>
                    </a:lnTo>
                    <a:lnTo>
                      <a:pt x="710" y="367"/>
                    </a:lnTo>
                    <a:lnTo>
                      <a:pt x="707" y="364"/>
                    </a:lnTo>
                    <a:lnTo>
                      <a:pt x="702" y="364"/>
                    </a:lnTo>
                    <a:close/>
                    <a:moveTo>
                      <a:pt x="1237" y="0"/>
                    </a:moveTo>
                    <a:lnTo>
                      <a:pt x="1275" y="4"/>
                    </a:lnTo>
                    <a:lnTo>
                      <a:pt x="1312" y="10"/>
                    </a:lnTo>
                    <a:lnTo>
                      <a:pt x="1345" y="20"/>
                    </a:lnTo>
                    <a:lnTo>
                      <a:pt x="1375" y="32"/>
                    </a:lnTo>
                    <a:lnTo>
                      <a:pt x="1398" y="43"/>
                    </a:lnTo>
                    <a:lnTo>
                      <a:pt x="1418" y="55"/>
                    </a:lnTo>
                    <a:lnTo>
                      <a:pt x="1432" y="63"/>
                    </a:lnTo>
                    <a:lnTo>
                      <a:pt x="1403" y="93"/>
                    </a:lnTo>
                    <a:lnTo>
                      <a:pt x="1376" y="126"/>
                    </a:lnTo>
                    <a:lnTo>
                      <a:pt x="1353" y="161"/>
                    </a:lnTo>
                    <a:lnTo>
                      <a:pt x="1335" y="197"/>
                    </a:lnTo>
                    <a:lnTo>
                      <a:pt x="1315" y="182"/>
                    </a:lnTo>
                    <a:lnTo>
                      <a:pt x="1290" y="172"/>
                    </a:lnTo>
                    <a:lnTo>
                      <a:pt x="1264" y="167"/>
                    </a:lnTo>
                    <a:lnTo>
                      <a:pt x="1236" y="167"/>
                    </a:lnTo>
                    <a:lnTo>
                      <a:pt x="1209" y="171"/>
                    </a:lnTo>
                    <a:lnTo>
                      <a:pt x="1173" y="182"/>
                    </a:lnTo>
                    <a:lnTo>
                      <a:pt x="1140" y="200"/>
                    </a:lnTo>
                    <a:lnTo>
                      <a:pt x="1110" y="222"/>
                    </a:lnTo>
                    <a:lnTo>
                      <a:pt x="1090" y="240"/>
                    </a:lnTo>
                    <a:lnTo>
                      <a:pt x="1071" y="256"/>
                    </a:lnTo>
                    <a:lnTo>
                      <a:pt x="1051" y="270"/>
                    </a:lnTo>
                    <a:lnTo>
                      <a:pt x="1026" y="281"/>
                    </a:lnTo>
                    <a:lnTo>
                      <a:pt x="998" y="286"/>
                    </a:lnTo>
                    <a:lnTo>
                      <a:pt x="970" y="285"/>
                    </a:lnTo>
                    <a:lnTo>
                      <a:pt x="942" y="278"/>
                    </a:lnTo>
                    <a:lnTo>
                      <a:pt x="915" y="270"/>
                    </a:lnTo>
                    <a:lnTo>
                      <a:pt x="881" y="260"/>
                    </a:lnTo>
                    <a:lnTo>
                      <a:pt x="848" y="250"/>
                    </a:lnTo>
                    <a:lnTo>
                      <a:pt x="816" y="242"/>
                    </a:lnTo>
                    <a:lnTo>
                      <a:pt x="786" y="237"/>
                    </a:lnTo>
                    <a:lnTo>
                      <a:pt x="755" y="237"/>
                    </a:lnTo>
                    <a:lnTo>
                      <a:pt x="725" y="243"/>
                    </a:lnTo>
                    <a:lnTo>
                      <a:pt x="696" y="256"/>
                    </a:lnTo>
                    <a:lnTo>
                      <a:pt x="664" y="278"/>
                    </a:lnTo>
                    <a:lnTo>
                      <a:pt x="643" y="299"/>
                    </a:lnTo>
                    <a:lnTo>
                      <a:pt x="626" y="324"/>
                    </a:lnTo>
                    <a:lnTo>
                      <a:pt x="613" y="351"/>
                    </a:lnTo>
                    <a:lnTo>
                      <a:pt x="603" y="379"/>
                    </a:lnTo>
                    <a:lnTo>
                      <a:pt x="595" y="408"/>
                    </a:lnTo>
                    <a:lnTo>
                      <a:pt x="587" y="436"/>
                    </a:lnTo>
                    <a:lnTo>
                      <a:pt x="577" y="466"/>
                    </a:lnTo>
                    <a:lnTo>
                      <a:pt x="565" y="493"/>
                    </a:lnTo>
                    <a:lnTo>
                      <a:pt x="549" y="517"/>
                    </a:lnTo>
                    <a:lnTo>
                      <a:pt x="529" y="541"/>
                    </a:lnTo>
                    <a:lnTo>
                      <a:pt x="504" y="559"/>
                    </a:lnTo>
                    <a:lnTo>
                      <a:pt x="476" y="574"/>
                    </a:lnTo>
                    <a:lnTo>
                      <a:pt x="449" y="584"/>
                    </a:lnTo>
                    <a:lnTo>
                      <a:pt x="425" y="595"/>
                    </a:lnTo>
                    <a:lnTo>
                      <a:pt x="402" y="605"/>
                    </a:lnTo>
                    <a:lnTo>
                      <a:pt x="378" y="620"/>
                    </a:lnTo>
                    <a:lnTo>
                      <a:pt x="357" y="638"/>
                    </a:lnTo>
                    <a:lnTo>
                      <a:pt x="337" y="664"/>
                    </a:lnTo>
                    <a:lnTo>
                      <a:pt x="322" y="694"/>
                    </a:lnTo>
                    <a:lnTo>
                      <a:pt x="312" y="727"/>
                    </a:lnTo>
                    <a:lnTo>
                      <a:pt x="309" y="760"/>
                    </a:lnTo>
                    <a:lnTo>
                      <a:pt x="312" y="793"/>
                    </a:lnTo>
                    <a:lnTo>
                      <a:pt x="319" y="826"/>
                    </a:lnTo>
                    <a:lnTo>
                      <a:pt x="331" y="858"/>
                    </a:lnTo>
                    <a:lnTo>
                      <a:pt x="350" y="888"/>
                    </a:lnTo>
                    <a:lnTo>
                      <a:pt x="373" y="914"/>
                    </a:lnTo>
                    <a:lnTo>
                      <a:pt x="400" y="934"/>
                    </a:lnTo>
                    <a:lnTo>
                      <a:pt x="431" y="949"/>
                    </a:lnTo>
                    <a:lnTo>
                      <a:pt x="464" y="959"/>
                    </a:lnTo>
                    <a:lnTo>
                      <a:pt x="499" y="962"/>
                    </a:lnTo>
                    <a:lnTo>
                      <a:pt x="534" y="962"/>
                    </a:lnTo>
                    <a:lnTo>
                      <a:pt x="555" y="973"/>
                    </a:lnTo>
                    <a:lnTo>
                      <a:pt x="575" y="987"/>
                    </a:lnTo>
                    <a:lnTo>
                      <a:pt x="592" y="1005"/>
                    </a:lnTo>
                    <a:lnTo>
                      <a:pt x="598" y="1015"/>
                    </a:lnTo>
                    <a:lnTo>
                      <a:pt x="605" y="1025"/>
                    </a:lnTo>
                    <a:lnTo>
                      <a:pt x="608" y="1030"/>
                    </a:lnTo>
                    <a:lnTo>
                      <a:pt x="608" y="1030"/>
                    </a:lnTo>
                    <a:lnTo>
                      <a:pt x="608" y="1031"/>
                    </a:lnTo>
                    <a:lnTo>
                      <a:pt x="608" y="1031"/>
                    </a:lnTo>
                    <a:lnTo>
                      <a:pt x="608" y="1031"/>
                    </a:lnTo>
                    <a:lnTo>
                      <a:pt x="610" y="1035"/>
                    </a:lnTo>
                    <a:lnTo>
                      <a:pt x="613" y="1038"/>
                    </a:lnTo>
                    <a:lnTo>
                      <a:pt x="618" y="1038"/>
                    </a:lnTo>
                    <a:lnTo>
                      <a:pt x="621" y="1038"/>
                    </a:lnTo>
                    <a:lnTo>
                      <a:pt x="626" y="1038"/>
                    </a:lnTo>
                    <a:lnTo>
                      <a:pt x="630" y="1036"/>
                    </a:lnTo>
                    <a:lnTo>
                      <a:pt x="631" y="1033"/>
                    </a:lnTo>
                    <a:lnTo>
                      <a:pt x="631" y="1028"/>
                    </a:lnTo>
                    <a:lnTo>
                      <a:pt x="631" y="1025"/>
                    </a:lnTo>
                    <a:lnTo>
                      <a:pt x="616" y="997"/>
                    </a:lnTo>
                    <a:lnTo>
                      <a:pt x="596" y="973"/>
                    </a:lnTo>
                    <a:lnTo>
                      <a:pt x="572" y="955"/>
                    </a:lnTo>
                    <a:lnTo>
                      <a:pt x="606" y="942"/>
                    </a:lnTo>
                    <a:lnTo>
                      <a:pt x="638" y="922"/>
                    </a:lnTo>
                    <a:lnTo>
                      <a:pt x="664" y="897"/>
                    </a:lnTo>
                    <a:lnTo>
                      <a:pt x="668" y="892"/>
                    </a:lnTo>
                    <a:lnTo>
                      <a:pt x="668" y="889"/>
                    </a:lnTo>
                    <a:lnTo>
                      <a:pt x="668" y="884"/>
                    </a:lnTo>
                    <a:lnTo>
                      <a:pt x="666" y="881"/>
                    </a:lnTo>
                    <a:lnTo>
                      <a:pt x="663" y="879"/>
                    </a:lnTo>
                    <a:lnTo>
                      <a:pt x="659" y="876"/>
                    </a:lnTo>
                    <a:lnTo>
                      <a:pt x="656" y="876"/>
                    </a:lnTo>
                    <a:lnTo>
                      <a:pt x="651" y="878"/>
                    </a:lnTo>
                    <a:lnTo>
                      <a:pt x="648" y="879"/>
                    </a:lnTo>
                    <a:lnTo>
                      <a:pt x="620" y="906"/>
                    </a:lnTo>
                    <a:lnTo>
                      <a:pt x="588" y="924"/>
                    </a:lnTo>
                    <a:lnTo>
                      <a:pt x="555" y="935"/>
                    </a:lnTo>
                    <a:lnTo>
                      <a:pt x="520" y="939"/>
                    </a:lnTo>
                    <a:lnTo>
                      <a:pt x="486" y="935"/>
                    </a:lnTo>
                    <a:lnTo>
                      <a:pt x="453" y="927"/>
                    </a:lnTo>
                    <a:lnTo>
                      <a:pt x="421" y="912"/>
                    </a:lnTo>
                    <a:lnTo>
                      <a:pt x="393" y="892"/>
                    </a:lnTo>
                    <a:lnTo>
                      <a:pt x="370" y="868"/>
                    </a:lnTo>
                    <a:lnTo>
                      <a:pt x="350" y="838"/>
                    </a:lnTo>
                    <a:lnTo>
                      <a:pt x="339" y="803"/>
                    </a:lnTo>
                    <a:lnTo>
                      <a:pt x="334" y="765"/>
                    </a:lnTo>
                    <a:lnTo>
                      <a:pt x="337" y="731"/>
                    </a:lnTo>
                    <a:lnTo>
                      <a:pt x="347" y="698"/>
                    </a:lnTo>
                    <a:lnTo>
                      <a:pt x="365" y="666"/>
                    </a:lnTo>
                    <a:lnTo>
                      <a:pt x="388" y="640"/>
                    </a:lnTo>
                    <a:lnTo>
                      <a:pt x="416" y="620"/>
                    </a:lnTo>
                    <a:lnTo>
                      <a:pt x="449" y="607"/>
                    </a:lnTo>
                    <a:lnTo>
                      <a:pt x="476" y="598"/>
                    </a:lnTo>
                    <a:lnTo>
                      <a:pt x="502" y="587"/>
                    </a:lnTo>
                    <a:lnTo>
                      <a:pt x="527" y="574"/>
                    </a:lnTo>
                    <a:lnTo>
                      <a:pt x="550" y="557"/>
                    </a:lnTo>
                    <a:lnTo>
                      <a:pt x="568" y="536"/>
                    </a:lnTo>
                    <a:lnTo>
                      <a:pt x="588" y="499"/>
                    </a:lnTo>
                    <a:lnTo>
                      <a:pt x="603" y="460"/>
                    </a:lnTo>
                    <a:lnTo>
                      <a:pt x="616" y="420"/>
                    </a:lnTo>
                    <a:lnTo>
                      <a:pt x="630" y="380"/>
                    </a:lnTo>
                    <a:lnTo>
                      <a:pt x="646" y="342"/>
                    </a:lnTo>
                    <a:lnTo>
                      <a:pt x="669" y="308"/>
                    </a:lnTo>
                    <a:lnTo>
                      <a:pt x="692" y="283"/>
                    </a:lnTo>
                    <a:lnTo>
                      <a:pt x="717" y="268"/>
                    </a:lnTo>
                    <a:lnTo>
                      <a:pt x="745" y="261"/>
                    </a:lnTo>
                    <a:lnTo>
                      <a:pt x="772" y="258"/>
                    </a:lnTo>
                    <a:lnTo>
                      <a:pt x="801" y="261"/>
                    </a:lnTo>
                    <a:lnTo>
                      <a:pt x="829" y="268"/>
                    </a:lnTo>
                    <a:lnTo>
                      <a:pt x="859" y="276"/>
                    </a:lnTo>
                    <a:lnTo>
                      <a:pt x="887" y="286"/>
                    </a:lnTo>
                    <a:lnTo>
                      <a:pt x="915" y="296"/>
                    </a:lnTo>
                    <a:lnTo>
                      <a:pt x="943" y="303"/>
                    </a:lnTo>
                    <a:lnTo>
                      <a:pt x="973" y="309"/>
                    </a:lnTo>
                    <a:lnTo>
                      <a:pt x="1001" y="309"/>
                    </a:lnTo>
                    <a:lnTo>
                      <a:pt x="1031" y="304"/>
                    </a:lnTo>
                    <a:lnTo>
                      <a:pt x="1059" y="296"/>
                    </a:lnTo>
                    <a:lnTo>
                      <a:pt x="1084" y="280"/>
                    </a:lnTo>
                    <a:lnTo>
                      <a:pt x="1105" y="261"/>
                    </a:lnTo>
                    <a:lnTo>
                      <a:pt x="1127" y="243"/>
                    </a:lnTo>
                    <a:lnTo>
                      <a:pt x="1148" y="225"/>
                    </a:lnTo>
                    <a:lnTo>
                      <a:pt x="1171" y="210"/>
                    </a:lnTo>
                    <a:lnTo>
                      <a:pt x="1199" y="199"/>
                    </a:lnTo>
                    <a:lnTo>
                      <a:pt x="1221" y="192"/>
                    </a:lnTo>
                    <a:lnTo>
                      <a:pt x="1246" y="190"/>
                    </a:lnTo>
                    <a:lnTo>
                      <a:pt x="1269" y="192"/>
                    </a:lnTo>
                    <a:lnTo>
                      <a:pt x="1292" y="197"/>
                    </a:lnTo>
                    <a:lnTo>
                      <a:pt x="1312" y="209"/>
                    </a:lnTo>
                    <a:lnTo>
                      <a:pt x="1327" y="227"/>
                    </a:lnTo>
                    <a:lnTo>
                      <a:pt x="1322" y="266"/>
                    </a:lnTo>
                    <a:lnTo>
                      <a:pt x="1328" y="304"/>
                    </a:lnTo>
                    <a:lnTo>
                      <a:pt x="1345" y="344"/>
                    </a:lnTo>
                    <a:lnTo>
                      <a:pt x="1346" y="347"/>
                    </a:lnTo>
                    <a:lnTo>
                      <a:pt x="1351" y="351"/>
                    </a:lnTo>
                    <a:lnTo>
                      <a:pt x="1355" y="351"/>
                    </a:lnTo>
                    <a:lnTo>
                      <a:pt x="1358" y="349"/>
                    </a:lnTo>
                    <a:lnTo>
                      <a:pt x="1361" y="347"/>
                    </a:lnTo>
                    <a:lnTo>
                      <a:pt x="1365" y="344"/>
                    </a:lnTo>
                    <a:lnTo>
                      <a:pt x="1366" y="341"/>
                    </a:lnTo>
                    <a:lnTo>
                      <a:pt x="1366" y="337"/>
                    </a:lnTo>
                    <a:lnTo>
                      <a:pt x="1365" y="332"/>
                    </a:lnTo>
                    <a:lnTo>
                      <a:pt x="1351" y="299"/>
                    </a:lnTo>
                    <a:lnTo>
                      <a:pt x="1346" y="268"/>
                    </a:lnTo>
                    <a:lnTo>
                      <a:pt x="1350" y="235"/>
                    </a:lnTo>
                    <a:lnTo>
                      <a:pt x="1351" y="232"/>
                    </a:lnTo>
                    <a:lnTo>
                      <a:pt x="1351" y="228"/>
                    </a:lnTo>
                    <a:lnTo>
                      <a:pt x="1351" y="223"/>
                    </a:lnTo>
                    <a:lnTo>
                      <a:pt x="1366" y="187"/>
                    </a:lnTo>
                    <a:lnTo>
                      <a:pt x="1386" y="152"/>
                    </a:lnTo>
                    <a:lnTo>
                      <a:pt x="1411" y="119"/>
                    </a:lnTo>
                    <a:lnTo>
                      <a:pt x="1439" y="88"/>
                    </a:lnTo>
                    <a:lnTo>
                      <a:pt x="1469" y="61"/>
                    </a:lnTo>
                    <a:lnTo>
                      <a:pt x="1498" y="38"/>
                    </a:lnTo>
                    <a:lnTo>
                      <a:pt x="1541" y="28"/>
                    </a:lnTo>
                    <a:lnTo>
                      <a:pt x="1583" y="27"/>
                    </a:lnTo>
                    <a:lnTo>
                      <a:pt x="1621" y="30"/>
                    </a:lnTo>
                    <a:lnTo>
                      <a:pt x="1654" y="35"/>
                    </a:lnTo>
                    <a:lnTo>
                      <a:pt x="1679" y="42"/>
                    </a:lnTo>
                    <a:lnTo>
                      <a:pt x="1655" y="60"/>
                    </a:lnTo>
                    <a:lnTo>
                      <a:pt x="1636" y="85"/>
                    </a:lnTo>
                    <a:lnTo>
                      <a:pt x="1621" y="111"/>
                    </a:lnTo>
                    <a:lnTo>
                      <a:pt x="1609" y="139"/>
                    </a:lnTo>
                    <a:lnTo>
                      <a:pt x="1599" y="164"/>
                    </a:lnTo>
                    <a:lnTo>
                      <a:pt x="1599" y="169"/>
                    </a:lnTo>
                    <a:lnTo>
                      <a:pt x="1599" y="172"/>
                    </a:lnTo>
                    <a:lnTo>
                      <a:pt x="1603" y="175"/>
                    </a:lnTo>
                    <a:lnTo>
                      <a:pt x="1606" y="177"/>
                    </a:lnTo>
                    <a:lnTo>
                      <a:pt x="1609" y="179"/>
                    </a:lnTo>
                    <a:lnTo>
                      <a:pt x="1614" y="179"/>
                    </a:lnTo>
                    <a:lnTo>
                      <a:pt x="1617" y="177"/>
                    </a:lnTo>
                    <a:lnTo>
                      <a:pt x="1621" y="174"/>
                    </a:lnTo>
                    <a:lnTo>
                      <a:pt x="1622" y="171"/>
                    </a:lnTo>
                    <a:lnTo>
                      <a:pt x="1629" y="152"/>
                    </a:lnTo>
                    <a:lnTo>
                      <a:pt x="1639" y="131"/>
                    </a:lnTo>
                    <a:lnTo>
                      <a:pt x="1649" y="109"/>
                    </a:lnTo>
                    <a:lnTo>
                      <a:pt x="1662" y="88"/>
                    </a:lnTo>
                    <a:lnTo>
                      <a:pt x="1679" y="71"/>
                    </a:lnTo>
                    <a:lnTo>
                      <a:pt x="1695" y="60"/>
                    </a:lnTo>
                    <a:lnTo>
                      <a:pt x="1715" y="55"/>
                    </a:lnTo>
                    <a:lnTo>
                      <a:pt x="1718" y="55"/>
                    </a:lnTo>
                    <a:lnTo>
                      <a:pt x="1721" y="52"/>
                    </a:lnTo>
                    <a:lnTo>
                      <a:pt x="1725" y="48"/>
                    </a:lnTo>
                    <a:lnTo>
                      <a:pt x="1725" y="45"/>
                    </a:lnTo>
                    <a:lnTo>
                      <a:pt x="1725" y="42"/>
                    </a:lnTo>
                    <a:lnTo>
                      <a:pt x="1773" y="37"/>
                    </a:lnTo>
                    <a:lnTo>
                      <a:pt x="1812" y="38"/>
                    </a:lnTo>
                    <a:lnTo>
                      <a:pt x="1849" y="43"/>
                    </a:lnTo>
                    <a:lnTo>
                      <a:pt x="1878" y="52"/>
                    </a:lnTo>
                    <a:lnTo>
                      <a:pt x="1903" y="63"/>
                    </a:lnTo>
                    <a:lnTo>
                      <a:pt x="1923" y="75"/>
                    </a:lnTo>
                    <a:lnTo>
                      <a:pt x="1940" y="88"/>
                    </a:lnTo>
                    <a:lnTo>
                      <a:pt x="1951" y="98"/>
                    </a:lnTo>
                    <a:lnTo>
                      <a:pt x="1959" y="108"/>
                    </a:lnTo>
                    <a:lnTo>
                      <a:pt x="1923" y="123"/>
                    </a:lnTo>
                    <a:lnTo>
                      <a:pt x="1890" y="141"/>
                    </a:lnTo>
                    <a:lnTo>
                      <a:pt x="1859" y="162"/>
                    </a:lnTo>
                    <a:lnTo>
                      <a:pt x="1832" y="189"/>
                    </a:lnTo>
                    <a:lnTo>
                      <a:pt x="1830" y="189"/>
                    </a:lnTo>
                    <a:lnTo>
                      <a:pt x="1771" y="200"/>
                    </a:lnTo>
                    <a:lnTo>
                      <a:pt x="1713" y="217"/>
                    </a:lnTo>
                    <a:lnTo>
                      <a:pt x="1659" y="238"/>
                    </a:lnTo>
                    <a:lnTo>
                      <a:pt x="1607" y="265"/>
                    </a:lnTo>
                    <a:lnTo>
                      <a:pt x="1560" y="296"/>
                    </a:lnTo>
                    <a:lnTo>
                      <a:pt x="1517" y="334"/>
                    </a:lnTo>
                    <a:lnTo>
                      <a:pt x="1477" y="377"/>
                    </a:lnTo>
                    <a:lnTo>
                      <a:pt x="1444" y="425"/>
                    </a:lnTo>
                    <a:lnTo>
                      <a:pt x="1416" y="481"/>
                    </a:lnTo>
                    <a:lnTo>
                      <a:pt x="1411" y="489"/>
                    </a:lnTo>
                    <a:lnTo>
                      <a:pt x="1401" y="456"/>
                    </a:lnTo>
                    <a:lnTo>
                      <a:pt x="1384" y="423"/>
                    </a:lnTo>
                    <a:lnTo>
                      <a:pt x="1363" y="395"/>
                    </a:lnTo>
                    <a:lnTo>
                      <a:pt x="1337" y="372"/>
                    </a:lnTo>
                    <a:lnTo>
                      <a:pt x="1304" y="354"/>
                    </a:lnTo>
                    <a:lnTo>
                      <a:pt x="1300" y="354"/>
                    </a:lnTo>
                    <a:lnTo>
                      <a:pt x="1297" y="354"/>
                    </a:lnTo>
                    <a:lnTo>
                      <a:pt x="1294" y="357"/>
                    </a:lnTo>
                    <a:lnTo>
                      <a:pt x="1292" y="360"/>
                    </a:lnTo>
                    <a:lnTo>
                      <a:pt x="1290" y="364"/>
                    </a:lnTo>
                    <a:lnTo>
                      <a:pt x="1290" y="367"/>
                    </a:lnTo>
                    <a:lnTo>
                      <a:pt x="1292" y="372"/>
                    </a:lnTo>
                    <a:lnTo>
                      <a:pt x="1294" y="375"/>
                    </a:lnTo>
                    <a:lnTo>
                      <a:pt x="1299" y="377"/>
                    </a:lnTo>
                    <a:lnTo>
                      <a:pt x="1325" y="394"/>
                    </a:lnTo>
                    <a:lnTo>
                      <a:pt x="1346" y="415"/>
                    </a:lnTo>
                    <a:lnTo>
                      <a:pt x="1366" y="443"/>
                    </a:lnTo>
                    <a:lnTo>
                      <a:pt x="1381" y="473"/>
                    </a:lnTo>
                    <a:lnTo>
                      <a:pt x="1389" y="506"/>
                    </a:lnTo>
                    <a:lnTo>
                      <a:pt x="1394" y="539"/>
                    </a:lnTo>
                    <a:lnTo>
                      <a:pt x="1381" y="603"/>
                    </a:lnTo>
                    <a:lnTo>
                      <a:pt x="1378" y="668"/>
                    </a:lnTo>
                    <a:lnTo>
                      <a:pt x="1383" y="734"/>
                    </a:lnTo>
                    <a:lnTo>
                      <a:pt x="1394" y="798"/>
                    </a:lnTo>
                    <a:lnTo>
                      <a:pt x="1414" y="861"/>
                    </a:lnTo>
                    <a:lnTo>
                      <a:pt x="1373" y="830"/>
                    </a:lnTo>
                    <a:lnTo>
                      <a:pt x="1325" y="803"/>
                    </a:lnTo>
                    <a:lnTo>
                      <a:pt x="1272" y="783"/>
                    </a:lnTo>
                    <a:lnTo>
                      <a:pt x="1267" y="782"/>
                    </a:lnTo>
                    <a:lnTo>
                      <a:pt x="1264" y="783"/>
                    </a:lnTo>
                    <a:lnTo>
                      <a:pt x="1261" y="785"/>
                    </a:lnTo>
                    <a:lnTo>
                      <a:pt x="1259" y="788"/>
                    </a:lnTo>
                    <a:lnTo>
                      <a:pt x="1257" y="793"/>
                    </a:lnTo>
                    <a:lnTo>
                      <a:pt x="1257" y="797"/>
                    </a:lnTo>
                    <a:lnTo>
                      <a:pt x="1259" y="802"/>
                    </a:lnTo>
                    <a:lnTo>
                      <a:pt x="1262" y="805"/>
                    </a:lnTo>
                    <a:lnTo>
                      <a:pt x="1266" y="807"/>
                    </a:lnTo>
                    <a:lnTo>
                      <a:pt x="1308" y="823"/>
                    </a:lnTo>
                    <a:lnTo>
                      <a:pt x="1348" y="843"/>
                    </a:lnTo>
                    <a:lnTo>
                      <a:pt x="1384" y="868"/>
                    </a:lnTo>
                    <a:lnTo>
                      <a:pt x="1414" y="896"/>
                    </a:lnTo>
                    <a:lnTo>
                      <a:pt x="1441" y="929"/>
                    </a:lnTo>
                    <a:lnTo>
                      <a:pt x="1462" y="967"/>
                    </a:lnTo>
                    <a:lnTo>
                      <a:pt x="1475" y="1008"/>
                    </a:lnTo>
                    <a:lnTo>
                      <a:pt x="1484" y="1054"/>
                    </a:lnTo>
                    <a:lnTo>
                      <a:pt x="1484" y="1101"/>
                    </a:lnTo>
                    <a:lnTo>
                      <a:pt x="1479" y="1149"/>
                    </a:lnTo>
                    <a:lnTo>
                      <a:pt x="1465" y="1193"/>
                    </a:lnTo>
                    <a:lnTo>
                      <a:pt x="1441" y="1211"/>
                    </a:lnTo>
                    <a:lnTo>
                      <a:pt x="1419" y="1233"/>
                    </a:lnTo>
                    <a:lnTo>
                      <a:pt x="1403" y="1259"/>
                    </a:lnTo>
                    <a:lnTo>
                      <a:pt x="1366" y="1263"/>
                    </a:lnTo>
                    <a:lnTo>
                      <a:pt x="1330" y="1259"/>
                    </a:lnTo>
                    <a:lnTo>
                      <a:pt x="1294" y="1251"/>
                    </a:lnTo>
                    <a:lnTo>
                      <a:pt x="1259" y="1238"/>
                    </a:lnTo>
                    <a:lnTo>
                      <a:pt x="1228" y="1220"/>
                    </a:lnTo>
                    <a:lnTo>
                      <a:pt x="1201" y="1195"/>
                    </a:lnTo>
                    <a:lnTo>
                      <a:pt x="1181" y="1165"/>
                    </a:lnTo>
                    <a:lnTo>
                      <a:pt x="1166" y="1132"/>
                    </a:lnTo>
                    <a:lnTo>
                      <a:pt x="1158" y="1092"/>
                    </a:lnTo>
                    <a:lnTo>
                      <a:pt x="1158" y="1056"/>
                    </a:lnTo>
                    <a:lnTo>
                      <a:pt x="1168" y="1023"/>
                    </a:lnTo>
                    <a:lnTo>
                      <a:pt x="1185" y="993"/>
                    </a:lnTo>
                    <a:lnTo>
                      <a:pt x="1206" y="967"/>
                    </a:lnTo>
                    <a:lnTo>
                      <a:pt x="1234" y="947"/>
                    </a:lnTo>
                    <a:lnTo>
                      <a:pt x="1266" y="930"/>
                    </a:lnTo>
                    <a:lnTo>
                      <a:pt x="1300" y="921"/>
                    </a:lnTo>
                    <a:lnTo>
                      <a:pt x="1304" y="919"/>
                    </a:lnTo>
                    <a:lnTo>
                      <a:pt x="1307" y="917"/>
                    </a:lnTo>
                    <a:lnTo>
                      <a:pt x="1308" y="914"/>
                    </a:lnTo>
                    <a:lnTo>
                      <a:pt x="1308" y="909"/>
                    </a:lnTo>
                    <a:lnTo>
                      <a:pt x="1307" y="906"/>
                    </a:lnTo>
                    <a:lnTo>
                      <a:pt x="1305" y="902"/>
                    </a:lnTo>
                    <a:lnTo>
                      <a:pt x="1302" y="899"/>
                    </a:lnTo>
                    <a:lnTo>
                      <a:pt x="1299" y="897"/>
                    </a:lnTo>
                    <a:lnTo>
                      <a:pt x="1294" y="897"/>
                    </a:lnTo>
                    <a:lnTo>
                      <a:pt x="1252" y="909"/>
                    </a:lnTo>
                    <a:lnTo>
                      <a:pt x="1218" y="929"/>
                    </a:lnTo>
                    <a:lnTo>
                      <a:pt x="1186" y="954"/>
                    </a:lnTo>
                    <a:lnTo>
                      <a:pt x="1163" y="983"/>
                    </a:lnTo>
                    <a:lnTo>
                      <a:pt x="1143" y="952"/>
                    </a:lnTo>
                    <a:lnTo>
                      <a:pt x="1128" y="919"/>
                    </a:lnTo>
                    <a:lnTo>
                      <a:pt x="1120" y="888"/>
                    </a:lnTo>
                    <a:lnTo>
                      <a:pt x="1120" y="854"/>
                    </a:lnTo>
                    <a:lnTo>
                      <a:pt x="1128" y="825"/>
                    </a:lnTo>
                    <a:lnTo>
                      <a:pt x="1145" y="793"/>
                    </a:lnTo>
                    <a:lnTo>
                      <a:pt x="1171" y="765"/>
                    </a:lnTo>
                    <a:lnTo>
                      <a:pt x="1203" y="742"/>
                    </a:lnTo>
                    <a:lnTo>
                      <a:pt x="1236" y="722"/>
                    </a:lnTo>
                    <a:lnTo>
                      <a:pt x="1272" y="709"/>
                    </a:lnTo>
                    <a:lnTo>
                      <a:pt x="1277" y="706"/>
                    </a:lnTo>
                    <a:lnTo>
                      <a:pt x="1279" y="702"/>
                    </a:lnTo>
                    <a:lnTo>
                      <a:pt x="1280" y="699"/>
                    </a:lnTo>
                    <a:lnTo>
                      <a:pt x="1280" y="694"/>
                    </a:lnTo>
                    <a:lnTo>
                      <a:pt x="1279" y="691"/>
                    </a:lnTo>
                    <a:lnTo>
                      <a:pt x="1277" y="688"/>
                    </a:lnTo>
                    <a:lnTo>
                      <a:pt x="1274" y="686"/>
                    </a:lnTo>
                    <a:lnTo>
                      <a:pt x="1270" y="684"/>
                    </a:lnTo>
                    <a:lnTo>
                      <a:pt x="1266" y="684"/>
                    </a:lnTo>
                    <a:lnTo>
                      <a:pt x="1224" y="702"/>
                    </a:lnTo>
                    <a:lnTo>
                      <a:pt x="1185" y="724"/>
                    </a:lnTo>
                    <a:lnTo>
                      <a:pt x="1170" y="683"/>
                    </a:lnTo>
                    <a:lnTo>
                      <a:pt x="1158" y="638"/>
                    </a:lnTo>
                    <a:lnTo>
                      <a:pt x="1152" y="592"/>
                    </a:lnTo>
                    <a:lnTo>
                      <a:pt x="1150" y="547"/>
                    </a:lnTo>
                    <a:lnTo>
                      <a:pt x="1155" y="503"/>
                    </a:lnTo>
                    <a:lnTo>
                      <a:pt x="1165" y="460"/>
                    </a:lnTo>
                    <a:lnTo>
                      <a:pt x="1183" y="418"/>
                    </a:lnTo>
                    <a:lnTo>
                      <a:pt x="1208" y="380"/>
                    </a:lnTo>
                    <a:lnTo>
                      <a:pt x="1241" y="347"/>
                    </a:lnTo>
                    <a:lnTo>
                      <a:pt x="1244" y="344"/>
                    </a:lnTo>
                    <a:lnTo>
                      <a:pt x="1244" y="339"/>
                    </a:lnTo>
                    <a:lnTo>
                      <a:pt x="1244" y="336"/>
                    </a:lnTo>
                    <a:lnTo>
                      <a:pt x="1242" y="332"/>
                    </a:lnTo>
                    <a:lnTo>
                      <a:pt x="1239" y="329"/>
                    </a:lnTo>
                    <a:lnTo>
                      <a:pt x="1236" y="327"/>
                    </a:lnTo>
                    <a:lnTo>
                      <a:pt x="1232" y="327"/>
                    </a:lnTo>
                    <a:lnTo>
                      <a:pt x="1228" y="327"/>
                    </a:lnTo>
                    <a:lnTo>
                      <a:pt x="1224" y="329"/>
                    </a:lnTo>
                    <a:lnTo>
                      <a:pt x="1191" y="362"/>
                    </a:lnTo>
                    <a:lnTo>
                      <a:pt x="1166" y="398"/>
                    </a:lnTo>
                    <a:lnTo>
                      <a:pt x="1147" y="438"/>
                    </a:lnTo>
                    <a:lnTo>
                      <a:pt x="1135" y="479"/>
                    </a:lnTo>
                    <a:lnTo>
                      <a:pt x="1128" y="522"/>
                    </a:lnTo>
                    <a:lnTo>
                      <a:pt x="1127" y="567"/>
                    </a:lnTo>
                    <a:lnTo>
                      <a:pt x="1130" y="612"/>
                    </a:lnTo>
                    <a:lnTo>
                      <a:pt x="1138" y="655"/>
                    </a:lnTo>
                    <a:lnTo>
                      <a:pt x="1150" y="698"/>
                    </a:lnTo>
                    <a:lnTo>
                      <a:pt x="1165" y="739"/>
                    </a:lnTo>
                    <a:lnTo>
                      <a:pt x="1145" y="755"/>
                    </a:lnTo>
                    <a:lnTo>
                      <a:pt x="1128" y="775"/>
                    </a:lnTo>
                    <a:lnTo>
                      <a:pt x="1109" y="803"/>
                    </a:lnTo>
                    <a:lnTo>
                      <a:pt x="1097" y="831"/>
                    </a:lnTo>
                    <a:lnTo>
                      <a:pt x="1059" y="808"/>
                    </a:lnTo>
                    <a:lnTo>
                      <a:pt x="1018" y="793"/>
                    </a:lnTo>
                    <a:lnTo>
                      <a:pt x="975" y="785"/>
                    </a:lnTo>
                    <a:lnTo>
                      <a:pt x="933" y="785"/>
                    </a:lnTo>
                    <a:lnTo>
                      <a:pt x="891" y="792"/>
                    </a:lnTo>
                    <a:lnTo>
                      <a:pt x="851" y="805"/>
                    </a:lnTo>
                    <a:lnTo>
                      <a:pt x="811" y="825"/>
                    </a:lnTo>
                    <a:lnTo>
                      <a:pt x="777" y="851"/>
                    </a:lnTo>
                    <a:lnTo>
                      <a:pt x="744" y="884"/>
                    </a:lnTo>
                    <a:lnTo>
                      <a:pt x="719" y="919"/>
                    </a:lnTo>
                    <a:lnTo>
                      <a:pt x="702" y="957"/>
                    </a:lnTo>
                    <a:lnTo>
                      <a:pt x="692" y="997"/>
                    </a:lnTo>
                    <a:lnTo>
                      <a:pt x="691" y="1038"/>
                    </a:lnTo>
                    <a:lnTo>
                      <a:pt x="691" y="1038"/>
                    </a:lnTo>
                    <a:lnTo>
                      <a:pt x="677" y="1069"/>
                    </a:lnTo>
                    <a:lnTo>
                      <a:pt x="661" y="1099"/>
                    </a:lnTo>
                    <a:lnTo>
                      <a:pt x="641" y="1125"/>
                    </a:lnTo>
                    <a:lnTo>
                      <a:pt x="616" y="1149"/>
                    </a:lnTo>
                    <a:lnTo>
                      <a:pt x="590" y="1167"/>
                    </a:lnTo>
                    <a:lnTo>
                      <a:pt x="560" y="1178"/>
                    </a:lnTo>
                    <a:lnTo>
                      <a:pt x="527" y="1185"/>
                    </a:lnTo>
                    <a:lnTo>
                      <a:pt x="492" y="1183"/>
                    </a:lnTo>
                    <a:lnTo>
                      <a:pt x="458" y="1175"/>
                    </a:lnTo>
                    <a:lnTo>
                      <a:pt x="426" y="1160"/>
                    </a:lnTo>
                    <a:lnTo>
                      <a:pt x="398" y="1139"/>
                    </a:lnTo>
                    <a:lnTo>
                      <a:pt x="377" y="1112"/>
                    </a:lnTo>
                    <a:lnTo>
                      <a:pt x="359" y="1084"/>
                    </a:lnTo>
                    <a:lnTo>
                      <a:pt x="347" y="1051"/>
                    </a:lnTo>
                    <a:lnTo>
                      <a:pt x="342" y="1016"/>
                    </a:lnTo>
                    <a:lnTo>
                      <a:pt x="344" y="982"/>
                    </a:lnTo>
                    <a:lnTo>
                      <a:pt x="344" y="977"/>
                    </a:lnTo>
                    <a:lnTo>
                      <a:pt x="342" y="973"/>
                    </a:lnTo>
                    <a:lnTo>
                      <a:pt x="340" y="970"/>
                    </a:lnTo>
                    <a:lnTo>
                      <a:pt x="337" y="968"/>
                    </a:lnTo>
                    <a:lnTo>
                      <a:pt x="332" y="967"/>
                    </a:lnTo>
                    <a:lnTo>
                      <a:pt x="329" y="967"/>
                    </a:lnTo>
                    <a:lnTo>
                      <a:pt x="326" y="968"/>
                    </a:lnTo>
                    <a:lnTo>
                      <a:pt x="322" y="972"/>
                    </a:lnTo>
                    <a:lnTo>
                      <a:pt x="321" y="975"/>
                    </a:lnTo>
                    <a:lnTo>
                      <a:pt x="319" y="1016"/>
                    </a:lnTo>
                    <a:lnTo>
                      <a:pt x="324" y="1053"/>
                    </a:lnTo>
                    <a:lnTo>
                      <a:pt x="335" y="1089"/>
                    </a:lnTo>
                    <a:lnTo>
                      <a:pt x="352" y="1120"/>
                    </a:lnTo>
                    <a:lnTo>
                      <a:pt x="326" y="1117"/>
                    </a:lnTo>
                    <a:lnTo>
                      <a:pt x="297" y="1119"/>
                    </a:lnTo>
                    <a:lnTo>
                      <a:pt x="271" y="1125"/>
                    </a:lnTo>
                    <a:lnTo>
                      <a:pt x="245" y="1137"/>
                    </a:lnTo>
                    <a:lnTo>
                      <a:pt x="223" y="1154"/>
                    </a:lnTo>
                    <a:lnTo>
                      <a:pt x="220" y="1157"/>
                    </a:lnTo>
                    <a:lnTo>
                      <a:pt x="218" y="1160"/>
                    </a:lnTo>
                    <a:lnTo>
                      <a:pt x="220" y="1165"/>
                    </a:lnTo>
                    <a:lnTo>
                      <a:pt x="221" y="1168"/>
                    </a:lnTo>
                    <a:lnTo>
                      <a:pt x="223" y="1170"/>
                    </a:lnTo>
                    <a:lnTo>
                      <a:pt x="228" y="1172"/>
                    </a:lnTo>
                    <a:lnTo>
                      <a:pt x="231" y="1173"/>
                    </a:lnTo>
                    <a:lnTo>
                      <a:pt x="235" y="1172"/>
                    </a:lnTo>
                    <a:lnTo>
                      <a:pt x="240" y="1170"/>
                    </a:lnTo>
                    <a:lnTo>
                      <a:pt x="263" y="1154"/>
                    </a:lnTo>
                    <a:lnTo>
                      <a:pt x="291" y="1145"/>
                    </a:lnTo>
                    <a:lnTo>
                      <a:pt x="319" y="1142"/>
                    </a:lnTo>
                    <a:lnTo>
                      <a:pt x="349" y="1144"/>
                    </a:lnTo>
                    <a:lnTo>
                      <a:pt x="375" y="1150"/>
                    </a:lnTo>
                    <a:lnTo>
                      <a:pt x="378" y="1150"/>
                    </a:lnTo>
                    <a:lnTo>
                      <a:pt x="410" y="1175"/>
                    </a:lnTo>
                    <a:lnTo>
                      <a:pt x="445" y="1195"/>
                    </a:lnTo>
                    <a:lnTo>
                      <a:pt x="486" y="1208"/>
                    </a:lnTo>
                    <a:lnTo>
                      <a:pt x="524" y="1211"/>
                    </a:lnTo>
                    <a:lnTo>
                      <a:pt x="560" y="1206"/>
                    </a:lnTo>
                    <a:lnTo>
                      <a:pt x="595" y="1193"/>
                    </a:lnTo>
                    <a:lnTo>
                      <a:pt x="626" y="1173"/>
                    </a:lnTo>
                    <a:lnTo>
                      <a:pt x="653" y="1147"/>
                    </a:lnTo>
                    <a:lnTo>
                      <a:pt x="677" y="1117"/>
                    </a:lnTo>
                    <a:lnTo>
                      <a:pt x="697" y="1084"/>
                    </a:lnTo>
                    <a:lnTo>
                      <a:pt x="710" y="1132"/>
                    </a:lnTo>
                    <a:lnTo>
                      <a:pt x="734" y="1178"/>
                    </a:lnTo>
                    <a:lnTo>
                      <a:pt x="763" y="1218"/>
                    </a:lnTo>
                    <a:lnTo>
                      <a:pt x="767" y="1221"/>
                    </a:lnTo>
                    <a:lnTo>
                      <a:pt x="772" y="1223"/>
                    </a:lnTo>
                    <a:lnTo>
                      <a:pt x="775" y="1221"/>
                    </a:lnTo>
                    <a:lnTo>
                      <a:pt x="778" y="1220"/>
                    </a:lnTo>
                    <a:lnTo>
                      <a:pt x="782" y="1218"/>
                    </a:lnTo>
                    <a:lnTo>
                      <a:pt x="783" y="1213"/>
                    </a:lnTo>
                    <a:lnTo>
                      <a:pt x="783" y="1210"/>
                    </a:lnTo>
                    <a:lnTo>
                      <a:pt x="783" y="1205"/>
                    </a:lnTo>
                    <a:lnTo>
                      <a:pt x="780" y="1201"/>
                    </a:lnTo>
                    <a:lnTo>
                      <a:pt x="753" y="1165"/>
                    </a:lnTo>
                    <a:lnTo>
                      <a:pt x="734" y="1125"/>
                    </a:lnTo>
                    <a:lnTo>
                      <a:pt x="720" y="1082"/>
                    </a:lnTo>
                    <a:lnTo>
                      <a:pt x="715" y="1040"/>
                    </a:lnTo>
                    <a:lnTo>
                      <a:pt x="719" y="997"/>
                    </a:lnTo>
                    <a:lnTo>
                      <a:pt x="732" y="954"/>
                    </a:lnTo>
                    <a:lnTo>
                      <a:pt x="752" y="912"/>
                    </a:lnTo>
                    <a:lnTo>
                      <a:pt x="777" y="881"/>
                    </a:lnTo>
                    <a:lnTo>
                      <a:pt x="806" y="854"/>
                    </a:lnTo>
                    <a:lnTo>
                      <a:pt x="838" y="835"/>
                    </a:lnTo>
                    <a:lnTo>
                      <a:pt x="874" y="820"/>
                    </a:lnTo>
                    <a:lnTo>
                      <a:pt x="912" y="812"/>
                    </a:lnTo>
                    <a:lnTo>
                      <a:pt x="950" y="808"/>
                    </a:lnTo>
                    <a:lnTo>
                      <a:pt x="988" y="812"/>
                    </a:lnTo>
                    <a:lnTo>
                      <a:pt x="1026" y="821"/>
                    </a:lnTo>
                    <a:lnTo>
                      <a:pt x="1061" y="836"/>
                    </a:lnTo>
                    <a:lnTo>
                      <a:pt x="1094" y="858"/>
                    </a:lnTo>
                    <a:lnTo>
                      <a:pt x="1097" y="897"/>
                    </a:lnTo>
                    <a:lnTo>
                      <a:pt x="1109" y="935"/>
                    </a:lnTo>
                    <a:lnTo>
                      <a:pt x="1127" y="972"/>
                    </a:lnTo>
                    <a:lnTo>
                      <a:pt x="1150" y="1006"/>
                    </a:lnTo>
                    <a:lnTo>
                      <a:pt x="1140" y="1038"/>
                    </a:lnTo>
                    <a:lnTo>
                      <a:pt x="1135" y="1074"/>
                    </a:lnTo>
                    <a:lnTo>
                      <a:pt x="1135" y="1111"/>
                    </a:lnTo>
                    <a:lnTo>
                      <a:pt x="1143" y="1147"/>
                    </a:lnTo>
                    <a:lnTo>
                      <a:pt x="1156" y="1178"/>
                    </a:lnTo>
                    <a:lnTo>
                      <a:pt x="1176" y="1206"/>
                    </a:lnTo>
                    <a:lnTo>
                      <a:pt x="1178" y="1210"/>
                    </a:lnTo>
                    <a:lnTo>
                      <a:pt x="1180" y="1213"/>
                    </a:lnTo>
                    <a:lnTo>
                      <a:pt x="1188" y="1220"/>
                    </a:lnTo>
                    <a:lnTo>
                      <a:pt x="1196" y="1228"/>
                    </a:lnTo>
                    <a:lnTo>
                      <a:pt x="1221" y="1246"/>
                    </a:lnTo>
                    <a:lnTo>
                      <a:pt x="1249" y="1263"/>
                    </a:lnTo>
                    <a:lnTo>
                      <a:pt x="1214" y="1279"/>
                    </a:lnTo>
                    <a:lnTo>
                      <a:pt x="1181" y="1302"/>
                    </a:lnTo>
                    <a:lnTo>
                      <a:pt x="1155" y="1327"/>
                    </a:lnTo>
                    <a:lnTo>
                      <a:pt x="1133" y="1358"/>
                    </a:lnTo>
                    <a:lnTo>
                      <a:pt x="1102" y="1317"/>
                    </a:lnTo>
                    <a:lnTo>
                      <a:pt x="1079" y="1272"/>
                    </a:lnTo>
                    <a:lnTo>
                      <a:pt x="1064" y="1226"/>
                    </a:lnTo>
                    <a:lnTo>
                      <a:pt x="1057" y="1177"/>
                    </a:lnTo>
                    <a:lnTo>
                      <a:pt x="1059" y="1173"/>
                    </a:lnTo>
                    <a:lnTo>
                      <a:pt x="1059" y="1168"/>
                    </a:lnTo>
                    <a:lnTo>
                      <a:pt x="1057" y="1165"/>
                    </a:lnTo>
                    <a:lnTo>
                      <a:pt x="1057" y="1163"/>
                    </a:lnTo>
                    <a:lnTo>
                      <a:pt x="1062" y="1119"/>
                    </a:lnTo>
                    <a:lnTo>
                      <a:pt x="1077" y="1076"/>
                    </a:lnTo>
                    <a:lnTo>
                      <a:pt x="1102" y="1033"/>
                    </a:lnTo>
                    <a:lnTo>
                      <a:pt x="1104" y="1030"/>
                    </a:lnTo>
                    <a:lnTo>
                      <a:pt x="1104" y="1025"/>
                    </a:lnTo>
                    <a:lnTo>
                      <a:pt x="1102" y="1021"/>
                    </a:lnTo>
                    <a:lnTo>
                      <a:pt x="1100" y="1020"/>
                    </a:lnTo>
                    <a:lnTo>
                      <a:pt x="1095" y="1016"/>
                    </a:lnTo>
                    <a:lnTo>
                      <a:pt x="1092" y="1016"/>
                    </a:lnTo>
                    <a:lnTo>
                      <a:pt x="1087" y="1016"/>
                    </a:lnTo>
                    <a:lnTo>
                      <a:pt x="1084" y="1018"/>
                    </a:lnTo>
                    <a:lnTo>
                      <a:pt x="1081" y="1021"/>
                    </a:lnTo>
                    <a:lnTo>
                      <a:pt x="1059" y="1056"/>
                    </a:lnTo>
                    <a:lnTo>
                      <a:pt x="1044" y="1092"/>
                    </a:lnTo>
                    <a:lnTo>
                      <a:pt x="1036" y="1130"/>
                    </a:lnTo>
                    <a:lnTo>
                      <a:pt x="1014" y="1102"/>
                    </a:lnTo>
                    <a:lnTo>
                      <a:pt x="990" y="1078"/>
                    </a:lnTo>
                    <a:lnTo>
                      <a:pt x="988" y="1053"/>
                    </a:lnTo>
                    <a:lnTo>
                      <a:pt x="988" y="1025"/>
                    </a:lnTo>
                    <a:lnTo>
                      <a:pt x="991" y="997"/>
                    </a:lnTo>
                    <a:lnTo>
                      <a:pt x="996" y="968"/>
                    </a:lnTo>
                    <a:lnTo>
                      <a:pt x="1006" y="944"/>
                    </a:lnTo>
                    <a:lnTo>
                      <a:pt x="1019" y="922"/>
                    </a:lnTo>
                    <a:lnTo>
                      <a:pt x="1038" y="904"/>
                    </a:lnTo>
                    <a:lnTo>
                      <a:pt x="1041" y="901"/>
                    </a:lnTo>
                    <a:lnTo>
                      <a:pt x="1043" y="896"/>
                    </a:lnTo>
                    <a:lnTo>
                      <a:pt x="1043" y="892"/>
                    </a:lnTo>
                    <a:lnTo>
                      <a:pt x="1041" y="888"/>
                    </a:lnTo>
                    <a:lnTo>
                      <a:pt x="1039" y="884"/>
                    </a:lnTo>
                    <a:lnTo>
                      <a:pt x="1036" y="883"/>
                    </a:lnTo>
                    <a:lnTo>
                      <a:pt x="1033" y="881"/>
                    </a:lnTo>
                    <a:lnTo>
                      <a:pt x="1029" y="881"/>
                    </a:lnTo>
                    <a:lnTo>
                      <a:pt x="1024" y="883"/>
                    </a:lnTo>
                    <a:lnTo>
                      <a:pt x="1001" y="904"/>
                    </a:lnTo>
                    <a:lnTo>
                      <a:pt x="985" y="930"/>
                    </a:lnTo>
                    <a:lnTo>
                      <a:pt x="973" y="960"/>
                    </a:lnTo>
                    <a:lnTo>
                      <a:pt x="967" y="992"/>
                    </a:lnTo>
                    <a:lnTo>
                      <a:pt x="963" y="1025"/>
                    </a:lnTo>
                    <a:lnTo>
                      <a:pt x="963" y="1056"/>
                    </a:lnTo>
                    <a:lnTo>
                      <a:pt x="930" y="1033"/>
                    </a:lnTo>
                    <a:lnTo>
                      <a:pt x="894" y="1016"/>
                    </a:lnTo>
                    <a:lnTo>
                      <a:pt x="856" y="1008"/>
                    </a:lnTo>
                    <a:lnTo>
                      <a:pt x="816" y="1006"/>
                    </a:lnTo>
                    <a:lnTo>
                      <a:pt x="775" y="1016"/>
                    </a:lnTo>
                    <a:lnTo>
                      <a:pt x="772" y="1018"/>
                    </a:lnTo>
                    <a:lnTo>
                      <a:pt x="768" y="1021"/>
                    </a:lnTo>
                    <a:lnTo>
                      <a:pt x="767" y="1025"/>
                    </a:lnTo>
                    <a:lnTo>
                      <a:pt x="767" y="1030"/>
                    </a:lnTo>
                    <a:lnTo>
                      <a:pt x="768" y="1033"/>
                    </a:lnTo>
                    <a:lnTo>
                      <a:pt x="770" y="1036"/>
                    </a:lnTo>
                    <a:lnTo>
                      <a:pt x="773" y="1038"/>
                    </a:lnTo>
                    <a:lnTo>
                      <a:pt x="778" y="1040"/>
                    </a:lnTo>
                    <a:lnTo>
                      <a:pt x="782" y="1040"/>
                    </a:lnTo>
                    <a:lnTo>
                      <a:pt x="821" y="1031"/>
                    </a:lnTo>
                    <a:lnTo>
                      <a:pt x="857" y="1033"/>
                    </a:lnTo>
                    <a:lnTo>
                      <a:pt x="894" y="1043"/>
                    </a:lnTo>
                    <a:lnTo>
                      <a:pt x="927" y="1059"/>
                    </a:lnTo>
                    <a:lnTo>
                      <a:pt x="958" y="1082"/>
                    </a:lnTo>
                    <a:lnTo>
                      <a:pt x="986" y="1109"/>
                    </a:lnTo>
                    <a:lnTo>
                      <a:pt x="1011" y="1139"/>
                    </a:lnTo>
                    <a:lnTo>
                      <a:pt x="1033" y="1170"/>
                    </a:lnTo>
                    <a:lnTo>
                      <a:pt x="1038" y="1225"/>
                    </a:lnTo>
                    <a:lnTo>
                      <a:pt x="1054" y="1277"/>
                    </a:lnTo>
                    <a:lnTo>
                      <a:pt x="1081" y="1329"/>
                    </a:lnTo>
                    <a:lnTo>
                      <a:pt x="1115" y="1375"/>
                    </a:lnTo>
                    <a:lnTo>
                      <a:pt x="1082" y="1388"/>
                    </a:lnTo>
                    <a:lnTo>
                      <a:pt x="1051" y="1405"/>
                    </a:lnTo>
                    <a:lnTo>
                      <a:pt x="1024" y="1424"/>
                    </a:lnTo>
                    <a:lnTo>
                      <a:pt x="1021" y="1428"/>
                    </a:lnTo>
                    <a:lnTo>
                      <a:pt x="980" y="1416"/>
                    </a:lnTo>
                    <a:lnTo>
                      <a:pt x="942" y="1396"/>
                    </a:lnTo>
                    <a:lnTo>
                      <a:pt x="907" y="1372"/>
                    </a:lnTo>
                    <a:lnTo>
                      <a:pt x="876" y="1340"/>
                    </a:lnTo>
                    <a:lnTo>
                      <a:pt x="849" y="1306"/>
                    </a:lnTo>
                    <a:lnTo>
                      <a:pt x="829" y="1269"/>
                    </a:lnTo>
                    <a:lnTo>
                      <a:pt x="826" y="1264"/>
                    </a:lnTo>
                    <a:lnTo>
                      <a:pt x="823" y="1263"/>
                    </a:lnTo>
                    <a:lnTo>
                      <a:pt x="820" y="1263"/>
                    </a:lnTo>
                    <a:lnTo>
                      <a:pt x="815" y="1263"/>
                    </a:lnTo>
                    <a:lnTo>
                      <a:pt x="811" y="1266"/>
                    </a:lnTo>
                    <a:lnTo>
                      <a:pt x="808" y="1268"/>
                    </a:lnTo>
                    <a:lnTo>
                      <a:pt x="806" y="1272"/>
                    </a:lnTo>
                    <a:lnTo>
                      <a:pt x="806" y="1276"/>
                    </a:lnTo>
                    <a:lnTo>
                      <a:pt x="808" y="1281"/>
                    </a:lnTo>
                    <a:lnTo>
                      <a:pt x="829" y="1319"/>
                    </a:lnTo>
                    <a:lnTo>
                      <a:pt x="856" y="1355"/>
                    </a:lnTo>
                    <a:lnTo>
                      <a:pt x="887" y="1386"/>
                    </a:lnTo>
                    <a:lnTo>
                      <a:pt x="922" y="1413"/>
                    </a:lnTo>
                    <a:lnTo>
                      <a:pt x="962" y="1433"/>
                    </a:lnTo>
                    <a:lnTo>
                      <a:pt x="1003" y="1448"/>
                    </a:lnTo>
                    <a:lnTo>
                      <a:pt x="985" y="1476"/>
                    </a:lnTo>
                    <a:lnTo>
                      <a:pt x="935" y="1489"/>
                    </a:lnTo>
                    <a:lnTo>
                      <a:pt x="891" y="1494"/>
                    </a:lnTo>
                    <a:lnTo>
                      <a:pt x="851" y="1492"/>
                    </a:lnTo>
                    <a:lnTo>
                      <a:pt x="813" y="1487"/>
                    </a:lnTo>
                    <a:lnTo>
                      <a:pt x="782" y="1479"/>
                    </a:lnTo>
                    <a:lnTo>
                      <a:pt x="752" y="1466"/>
                    </a:lnTo>
                    <a:lnTo>
                      <a:pt x="727" y="1451"/>
                    </a:lnTo>
                    <a:lnTo>
                      <a:pt x="706" y="1433"/>
                    </a:lnTo>
                    <a:lnTo>
                      <a:pt x="687" y="1415"/>
                    </a:lnTo>
                    <a:lnTo>
                      <a:pt x="671" y="1396"/>
                    </a:lnTo>
                    <a:lnTo>
                      <a:pt x="659" y="1380"/>
                    </a:lnTo>
                    <a:lnTo>
                      <a:pt x="649" y="1363"/>
                    </a:lnTo>
                    <a:lnTo>
                      <a:pt x="641" y="1350"/>
                    </a:lnTo>
                    <a:lnTo>
                      <a:pt x="636" y="1339"/>
                    </a:lnTo>
                    <a:lnTo>
                      <a:pt x="633" y="1332"/>
                    </a:lnTo>
                    <a:lnTo>
                      <a:pt x="633" y="1329"/>
                    </a:lnTo>
                    <a:lnTo>
                      <a:pt x="633" y="1330"/>
                    </a:lnTo>
                    <a:lnTo>
                      <a:pt x="633" y="1334"/>
                    </a:lnTo>
                    <a:lnTo>
                      <a:pt x="623" y="1299"/>
                    </a:lnTo>
                    <a:lnTo>
                      <a:pt x="620" y="1263"/>
                    </a:lnTo>
                    <a:lnTo>
                      <a:pt x="620" y="1259"/>
                    </a:lnTo>
                    <a:lnTo>
                      <a:pt x="616" y="1254"/>
                    </a:lnTo>
                    <a:lnTo>
                      <a:pt x="613" y="1253"/>
                    </a:lnTo>
                    <a:lnTo>
                      <a:pt x="610" y="1251"/>
                    </a:lnTo>
                    <a:lnTo>
                      <a:pt x="606" y="1251"/>
                    </a:lnTo>
                    <a:lnTo>
                      <a:pt x="601" y="1253"/>
                    </a:lnTo>
                    <a:lnTo>
                      <a:pt x="598" y="1254"/>
                    </a:lnTo>
                    <a:lnTo>
                      <a:pt x="596" y="1259"/>
                    </a:lnTo>
                    <a:lnTo>
                      <a:pt x="595" y="1263"/>
                    </a:lnTo>
                    <a:lnTo>
                      <a:pt x="598" y="1301"/>
                    </a:lnTo>
                    <a:lnTo>
                      <a:pt x="608" y="1337"/>
                    </a:lnTo>
                    <a:lnTo>
                      <a:pt x="623" y="1372"/>
                    </a:lnTo>
                    <a:lnTo>
                      <a:pt x="615" y="1386"/>
                    </a:lnTo>
                    <a:lnTo>
                      <a:pt x="601" y="1403"/>
                    </a:lnTo>
                    <a:lnTo>
                      <a:pt x="585" y="1418"/>
                    </a:lnTo>
                    <a:lnTo>
                      <a:pt x="563" y="1433"/>
                    </a:lnTo>
                    <a:lnTo>
                      <a:pt x="535" y="1446"/>
                    </a:lnTo>
                    <a:lnTo>
                      <a:pt x="502" y="1458"/>
                    </a:lnTo>
                    <a:lnTo>
                      <a:pt x="459" y="1466"/>
                    </a:lnTo>
                    <a:lnTo>
                      <a:pt x="410" y="1471"/>
                    </a:lnTo>
                    <a:lnTo>
                      <a:pt x="364" y="1471"/>
                    </a:lnTo>
                    <a:lnTo>
                      <a:pt x="321" y="1464"/>
                    </a:lnTo>
                    <a:lnTo>
                      <a:pt x="283" y="1454"/>
                    </a:lnTo>
                    <a:lnTo>
                      <a:pt x="250" y="1439"/>
                    </a:lnTo>
                    <a:lnTo>
                      <a:pt x="220" y="1421"/>
                    </a:lnTo>
                    <a:lnTo>
                      <a:pt x="195" y="1401"/>
                    </a:lnTo>
                    <a:lnTo>
                      <a:pt x="175" y="1380"/>
                    </a:lnTo>
                    <a:lnTo>
                      <a:pt x="157" y="1358"/>
                    </a:lnTo>
                    <a:lnTo>
                      <a:pt x="144" y="1339"/>
                    </a:lnTo>
                    <a:lnTo>
                      <a:pt x="132" y="1319"/>
                    </a:lnTo>
                    <a:lnTo>
                      <a:pt x="124" y="1304"/>
                    </a:lnTo>
                    <a:lnTo>
                      <a:pt x="119" y="1291"/>
                    </a:lnTo>
                    <a:lnTo>
                      <a:pt x="162" y="1306"/>
                    </a:lnTo>
                    <a:lnTo>
                      <a:pt x="207" y="1314"/>
                    </a:lnTo>
                    <a:lnTo>
                      <a:pt x="251" y="1315"/>
                    </a:lnTo>
                    <a:lnTo>
                      <a:pt x="296" y="1309"/>
                    </a:lnTo>
                    <a:lnTo>
                      <a:pt x="340" y="1296"/>
                    </a:lnTo>
                    <a:lnTo>
                      <a:pt x="385" y="1274"/>
                    </a:lnTo>
                    <a:lnTo>
                      <a:pt x="388" y="1271"/>
                    </a:lnTo>
                    <a:lnTo>
                      <a:pt x="390" y="1268"/>
                    </a:lnTo>
                    <a:lnTo>
                      <a:pt x="390" y="1263"/>
                    </a:lnTo>
                    <a:lnTo>
                      <a:pt x="390" y="1259"/>
                    </a:lnTo>
                    <a:lnTo>
                      <a:pt x="388" y="1256"/>
                    </a:lnTo>
                    <a:lnTo>
                      <a:pt x="385" y="1253"/>
                    </a:lnTo>
                    <a:lnTo>
                      <a:pt x="382" y="1251"/>
                    </a:lnTo>
                    <a:lnTo>
                      <a:pt x="377" y="1251"/>
                    </a:lnTo>
                    <a:lnTo>
                      <a:pt x="373" y="1253"/>
                    </a:lnTo>
                    <a:lnTo>
                      <a:pt x="331" y="1274"/>
                    </a:lnTo>
                    <a:lnTo>
                      <a:pt x="288" y="1286"/>
                    </a:lnTo>
                    <a:lnTo>
                      <a:pt x="245" y="1291"/>
                    </a:lnTo>
                    <a:lnTo>
                      <a:pt x="203" y="1289"/>
                    </a:lnTo>
                    <a:lnTo>
                      <a:pt x="160" y="1279"/>
                    </a:lnTo>
                    <a:lnTo>
                      <a:pt x="121" y="1264"/>
                    </a:lnTo>
                    <a:lnTo>
                      <a:pt x="81" y="1244"/>
                    </a:lnTo>
                    <a:lnTo>
                      <a:pt x="45" y="1218"/>
                    </a:lnTo>
                    <a:lnTo>
                      <a:pt x="25" y="1185"/>
                    </a:lnTo>
                    <a:lnTo>
                      <a:pt x="12" y="1150"/>
                    </a:lnTo>
                    <a:lnTo>
                      <a:pt x="5" y="1116"/>
                    </a:lnTo>
                    <a:lnTo>
                      <a:pt x="3" y="1084"/>
                    </a:lnTo>
                    <a:lnTo>
                      <a:pt x="5" y="1054"/>
                    </a:lnTo>
                    <a:lnTo>
                      <a:pt x="10" y="1030"/>
                    </a:lnTo>
                    <a:lnTo>
                      <a:pt x="15" y="1010"/>
                    </a:lnTo>
                    <a:lnTo>
                      <a:pt x="20" y="997"/>
                    </a:lnTo>
                    <a:lnTo>
                      <a:pt x="58" y="1036"/>
                    </a:lnTo>
                    <a:lnTo>
                      <a:pt x="103" y="1069"/>
                    </a:lnTo>
                    <a:lnTo>
                      <a:pt x="149" y="1097"/>
                    </a:lnTo>
                    <a:lnTo>
                      <a:pt x="154" y="1099"/>
                    </a:lnTo>
                    <a:lnTo>
                      <a:pt x="157" y="1099"/>
                    </a:lnTo>
                    <a:lnTo>
                      <a:pt x="160" y="1097"/>
                    </a:lnTo>
                    <a:lnTo>
                      <a:pt x="164" y="1094"/>
                    </a:lnTo>
                    <a:lnTo>
                      <a:pt x="165" y="1091"/>
                    </a:lnTo>
                    <a:lnTo>
                      <a:pt x="167" y="1087"/>
                    </a:lnTo>
                    <a:lnTo>
                      <a:pt x="167" y="1084"/>
                    </a:lnTo>
                    <a:lnTo>
                      <a:pt x="164" y="1079"/>
                    </a:lnTo>
                    <a:lnTo>
                      <a:pt x="160" y="1078"/>
                    </a:lnTo>
                    <a:lnTo>
                      <a:pt x="117" y="1051"/>
                    </a:lnTo>
                    <a:lnTo>
                      <a:pt x="76" y="1020"/>
                    </a:lnTo>
                    <a:lnTo>
                      <a:pt x="40" y="983"/>
                    </a:lnTo>
                    <a:lnTo>
                      <a:pt x="8" y="942"/>
                    </a:lnTo>
                    <a:lnTo>
                      <a:pt x="2" y="897"/>
                    </a:lnTo>
                    <a:lnTo>
                      <a:pt x="0" y="859"/>
                    </a:lnTo>
                    <a:lnTo>
                      <a:pt x="2" y="826"/>
                    </a:lnTo>
                    <a:lnTo>
                      <a:pt x="7" y="798"/>
                    </a:lnTo>
                    <a:lnTo>
                      <a:pt x="13" y="775"/>
                    </a:lnTo>
                    <a:lnTo>
                      <a:pt x="22" y="757"/>
                    </a:lnTo>
                    <a:lnTo>
                      <a:pt x="30" y="744"/>
                    </a:lnTo>
                    <a:lnTo>
                      <a:pt x="35" y="734"/>
                    </a:lnTo>
                    <a:lnTo>
                      <a:pt x="48" y="774"/>
                    </a:lnTo>
                    <a:lnTo>
                      <a:pt x="66" y="812"/>
                    </a:lnTo>
                    <a:lnTo>
                      <a:pt x="88" y="846"/>
                    </a:lnTo>
                    <a:lnTo>
                      <a:pt x="116" y="879"/>
                    </a:lnTo>
                    <a:lnTo>
                      <a:pt x="147" y="907"/>
                    </a:lnTo>
                    <a:lnTo>
                      <a:pt x="185" y="932"/>
                    </a:lnTo>
                    <a:lnTo>
                      <a:pt x="190" y="932"/>
                    </a:lnTo>
                    <a:lnTo>
                      <a:pt x="195" y="932"/>
                    </a:lnTo>
                    <a:lnTo>
                      <a:pt x="198" y="930"/>
                    </a:lnTo>
                    <a:lnTo>
                      <a:pt x="202" y="929"/>
                    </a:lnTo>
                    <a:lnTo>
                      <a:pt x="203" y="926"/>
                    </a:lnTo>
                    <a:lnTo>
                      <a:pt x="203" y="921"/>
                    </a:lnTo>
                    <a:lnTo>
                      <a:pt x="203" y="917"/>
                    </a:lnTo>
                    <a:lnTo>
                      <a:pt x="202" y="914"/>
                    </a:lnTo>
                    <a:lnTo>
                      <a:pt x="198" y="911"/>
                    </a:lnTo>
                    <a:lnTo>
                      <a:pt x="159" y="884"/>
                    </a:lnTo>
                    <a:lnTo>
                      <a:pt x="126" y="854"/>
                    </a:lnTo>
                    <a:lnTo>
                      <a:pt x="99" y="821"/>
                    </a:lnTo>
                    <a:lnTo>
                      <a:pt x="79" y="783"/>
                    </a:lnTo>
                    <a:lnTo>
                      <a:pt x="63" y="744"/>
                    </a:lnTo>
                    <a:lnTo>
                      <a:pt x="53" y="702"/>
                    </a:lnTo>
                    <a:lnTo>
                      <a:pt x="48" y="660"/>
                    </a:lnTo>
                    <a:lnTo>
                      <a:pt x="61" y="617"/>
                    </a:lnTo>
                    <a:lnTo>
                      <a:pt x="81" y="580"/>
                    </a:lnTo>
                    <a:lnTo>
                      <a:pt x="104" y="550"/>
                    </a:lnTo>
                    <a:lnTo>
                      <a:pt x="127" y="524"/>
                    </a:lnTo>
                    <a:lnTo>
                      <a:pt x="152" y="503"/>
                    </a:lnTo>
                    <a:lnTo>
                      <a:pt x="177" y="486"/>
                    </a:lnTo>
                    <a:lnTo>
                      <a:pt x="197" y="474"/>
                    </a:lnTo>
                    <a:lnTo>
                      <a:pt x="213" y="466"/>
                    </a:lnTo>
                    <a:lnTo>
                      <a:pt x="220" y="514"/>
                    </a:lnTo>
                    <a:lnTo>
                      <a:pt x="235" y="559"/>
                    </a:lnTo>
                    <a:lnTo>
                      <a:pt x="258" y="602"/>
                    </a:lnTo>
                    <a:lnTo>
                      <a:pt x="261" y="605"/>
                    </a:lnTo>
                    <a:lnTo>
                      <a:pt x="264" y="607"/>
                    </a:lnTo>
                    <a:lnTo>
                      <a:pt x="268" y="607"/>
                    </a:lnTo>
                    <a:lnTo>
                      <a:pt x="273" y="605"/>
                    </a:lnTo>
                    <a:lnTo>
                      <a:pt x="276" y="603"/>
                    </a:lnTo>
                    <a:lnTo>
                      <a:pt x="279" y="600"/>
                    </a:lnTo>
                    <a:lnTo>
                      <a:pt x="281" y="597"/>
                    </a:lnTo>
                    <a:lnTo>
                      <a:pt x="281" y="593"/>
                    </a:lnTo>
                    <a:lnTo>
                      <a:pt x="278" y="588"/>
                    </a:lnTo>
                    <a:lnTo>
                      <a:pt x="258" y="550"/>
                    </a:lnTo>
                    <a:lnTo>
                      <a:pt x="245" y="511"/>
                    </a:lnTo>
                    <a:lnTo>
                      <a:pt x="236" y="470"/>
                    </a:lnTo>
                    <a:lnTo>
                      <a:pt x="235" y="425"/>
                    </a:lnTo>
                    <a:lnTo>
                      <a:pt x="253" y="382"/>
                    </a:lnTo>
                    <a:lnTo>
                      <a:pt x="274" y="347"/>
                    </a:lnTo>
                    <a:lnTo>
                      <a:pt x="297" y="318"/>
                    </a:lnTo>
                    <a:lnTo>
                      <a:pt x="324" y="294"/>
                    </a:lnTo>
                    <a:lnTo>
                      <a:pt x="350" y="276"/>
                    </a:lnTo>
                    <a:lnTo>
                      <a:pt x="377" y="263"/>
                    </a:lnTo>
                    <a:lnTo>
                      <a:pt x="403" y="253"/>
                    </a:lnTo>
                    <a:lnTo>
                      <a:pt x="426" y="247"/>
                    </a:lnTo>
                    <a:lnTo>
                      <a:pt x="448" y="243"/>
                    </a:lnTo>
                    <a:lnTo>
                      <a:pt x="466" y="242"/>
                    </a:lnTo>
                    <a:lnTo>
                      <a:pt x="479" y="242"/>
                    </a:lnTo>
                    <a:lnTo>
                      <a:pt x="464" y="303"/>
                    </a:lnTo>
                    <a:lnTo>
                      <a:pt x="456" y="365"/>
                    </a:lnTo>
                    <a:lnTo>
                      <a:pt x="454" y="425"/>
                    </a:lnTo>
                    <a:lnTo>
                      <a:pt x="456" y="430"/>
                    </a:lnTo>
                    <a:lnTo>
                      <a:pt x="458" y="433"/>
                    </a:lnTo>
                    <a:lnTo>
                      <a:pt x="461" y="435"/>
                    </a:lnTo>
                    <a:lnTo>
                      <a:pt x="464" y="436"/>
                    </a:lnTo>
                    <a:lnTo>
                      <a:pt x="469" y="436"/>
                    </a:lnTo>
                    <a:lnTo>
                      <a:pt x="473" y="435"/>
                    </a:lnTo>
                    <a:lnTo>
                      <a:pt x="476" y="433"/>
                    </a:lnTo>
                    <a:lnTo>
                      <a:pt x="478" y="430"/>
                    </a:lnTo>
                    <a:lnTo>
                      <a:pt x="479" y="425"/>
                    </a:lnTo>
                    <a:lnTo>
                      <a:pt x="479" y="382"/>
                    </a:lnTo>
                    <a:lnTo>
                      <a:pt x="484" y="337"/>
                    </a:lnTo>
                    <a:lnTo>
                      <a:pt x="491" y="293"/>
                    </a:lnTo>
                    <a:lnTo>
                      <a:pt x="502" y="248"/>
                    </a:lnTo>
                    <a:lnTo>
                      <a:pt x="519" y="207"/>
                    </a:lnTo>
                    <a:lnTo>
                      <a:pt x="562" y="164"/>
                    </a:lnTo>
                    <a:lnTo>
                      <a:pt x="606" y="131"/>
                    </a:lnTo>
                    <a:lnTo>
                      <a:pt x="649" y="106"/>
                    </a:lnTo>
                    <a:lnTo>
                      <a:pt x="692" y="90"/>
                    </a:lnTo>
                    <a:lnTo>
                      <a:pt x="734" y="80"/>
                    </a:lnTo>
                    <a:lnTo>
                      <a:pt x="775" y="75"/>
                    </a:lnTo>
                    <a:lnTo>
                      <a:pt x="811" y="75"/>
                    </a:lnTo>
                    <a:lnTo>
                      <a:pt x="848" y="80"/>
                    </a:lnTo>
                    <a:lnTo>
                      <a:pt x="879" y="86"/>
                    </a:lnTo>
                    <a:lnTo>
                      <a:pt x="907" y="93"/>
                    </a:lnTo>
                    <a:lnTo>
                      <a:pt x="930" y="101"/>
                    </a:lnTo>
                    <a:lnTo>
                      <a:pt x="948" y="109"/>
                    </a:lnTo>
                    <a:lnTo>
                      <a:pt x="932" y="149"/>
                    </a:lnTo>
                    <a:lnTo>
                      <a:pt x="920" y="187"/>
                    </a:lnTo>
                    <a:lnTo>
                      <a:pt x="919" y="192"/>
                    </a:lnTo>
                    <a:lnTo>
                      <a:pt x="920" y="195"/>
                    </a:lnTo>
                    <a:lnTo>
                      <a:pt x="924" y="199"/>
                    </a:lnTo>
                    <a:lnTo>
                      <a:pt x="927" y="200"/>
                    </a:lnTo>
                    <a:lnTo>
                      <a:pt x="930" y="202"/>
                    </a:lnTo>
                    <a:lnTo>
                      <a:pt x="933" y="202"/>
                    </a:lnTo>
                    <a:lnTo>
                      <a:pt x="938" y="200"/>
                    </a:lnTo>
                    <a:lnTo>
                      <a:pt x="942" y="199"/>
                    </a:lnTo>
                    <a:lnTo>
                      <a:pt x="943" y="194"/>
                    </a:lnTo>
                    <a:lnTo>
                      <a:pt x="955" y="157"/>
                    </a:lnTo>
                    <a:lnTo>
                      <a:pt x="970" y="121"/>
                    </a:lnTo>
                    <a:lnTo>
                      <a:pt x="971" y="121"/>
                    </a:lnTo>
                    <a:lnTo>
                      <a:pt x="971" y="121"/>
                    </a:lnTo>
                    <a:lnTo>
                      <a:pt x="1016" y="78"/>
                    </a:lnTo>
                    <a:lnTo>
                      <a:pt x="1062" y="47"/>
                    </a:lnTo>
                    <a:lnTo>
                      <a:pt x="1109" y="23"/>
                    </a:lnTo>
                    <a:lnTo>
                      <a:pt x="1153" y="9"/>
                    </a:lnTo>
                    <a:lnTo>
                      <a:pt x="1196" y="2"/>
                    </a:lnTo>
                    <a:lnTo>
                      <a:pt x="12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sp>
            <p:nvSpPr>
              <p:cNvPr id="231" name="Freeform 13">
                <a:extLst>
                  <a:ext uri="{FF2B5EF4-FFF2-40B4-BE49-F238E27FC236}">
                    <a16:creationId xmlns:a16="http://schemas.microsoft.com/office/drawing/2014/main" id="{903AAA77-6BD7-8ED5-FEFC-024E6F54532A}"/>
                  </a:ext>
                </a:extLst>
              </p:cNvPr>
              <p:cNvSpPr>
                <a:spLocks/>
              </p:cNvSpPr>
              <p:nvPr/>
            </p:nvSpPr>
            <p:spPr bwMode="auto">
              <a:xfrm flipH="1">
                <a:off x="7206741" y="3595715"/>
                <a:ext cx="987802" cy="700578"/>
              </a:xfrm>
              <a:custGeom>
                <a:avLst/>
                <a:gdLst>
                  <a:gd name="T0" fmla="*/ 1355 w 1581"/>
                  <a:gd name="T1" fmla="*/ 256 h 1122"/>
                  <a:gd name="T2" fmla="*/ 1220 w 1581"/>
                  <a:gd name="T3" fmla="*/ 251 h 1122"/>
                  <a:gd name="T4" fmla="*/ 1140 w 1581"/>
                  <a:gd name="T5" fmla="*/ 339 h 1122"/>
                  <a:gd name="T6" fmla="*/ 980 w 1581"/>
                  <a:gd name="T7" fmla="*/ 289 h 1122"/>
                  <a:gd name="T8" fmla="*/ 851 w 1581"/>
                  <a:gd name="T9" fmla="*/ 407 h 1122"/>
                  <a:gd name="T10" fmla="*/ 518 w 1581"/>
                  <a:gd name="T11" fmla="*/ 489 h 1122"/>
                  <a:gd name="T12" fmla="*/ 356 w 1581"/>
                  <a:gd name="T13" fmla="*/ 719 h 1122"/>
                  <a:gd name="T14" fmla="*/ 103 w 1581"/>
                  <a:gd name="T15" fmla="*/ 714 h 1122"/>
                  <a:gd name="T16" fmla="*/ 240 w 1581"/>
                  <a:gd name="T17" fmla="*/ 778 h 1122"/>
                  <a:gd name="T18" fmla="*/ 283 w 1581"/>
                  <a:gd name="T19" fmla="*/ 962 h 1122"/>
                  <a:gd name="T20" fmla="*/ 294 w 1581"/>
                  <a:gd name="T21" fmla="*/ 797 h 1122"/>
                  <a:gd name="T22" fmla="*/ 446 w 1581"/>
                  <a:gd name="T23" fmla="*/ 686 h 1122"/>
                  <a:gd name="T24" fmla="*/ 569 w 1581"/>
                  <a:gd name="T25" fmla="*/ 750 h 1122"/>
                  <a:gd name="T26" fmla="*/ 521 w 1581"/>
                  <a:gd name="T27" fmla="*/ 532 h 1122"/>
                  <a:gd name="T28" fmla="*/ 803 w 1581"/>
                  <a:gd name="T29" fmla="*/ 441 h 1122"/>
                  <a:gd name="T30" fmla="*/ 1140 w 1581"/>
                  <a:gd name="T31" fmla="*/ 374 h 1122"/>
                  <a:gd name="T32" fmla="*/ 1418 w 1581"/>
                  <a:gd name="T33" fmla="*/ 291 h 1122"/>
                  <a:gd name="T34" fmla="*/ 1467 w 1581"/>
                  <a:gd name="T35" fmla="*/ 481 h 1122"/>
                  <a:gd name="T36" fmla="*/ 1332 w 1581"/>
                  <a:gd name="T37" fmla="*/ 554 h 1122"/>
                  <a:gd name="T38" fmla="*/ 1502 w 1581"/>
                  <a:gd name="T39" fmla="*/ 622 h 1122"/>
                  <a:gd name="T40" fmla="*/ 1276 w 1581"/>
                  <a:gd name="T41" fmla="*/ 759 h 1122"/>
                  <a:gd name="T42" fmla="*/ 1221 w 1581"/>
                  <a:gd name="T43" fmla="*/ 722 h 1122"/>
                  <a:gd name="T44" fmla="*/ 1193 w 1581"/>
                  <a:gd name="T45" fmla="*/ 868 h 1122"/>
                  <a:gd name="T46" fmla="*/ 1046 w 1581"/>
                  <a:gd name="T47" fmla="*/ 770 h 1122"/>
                  <a:gd name="T48" fmla="*/ 1028 w 1581"/>
                  <a:gd name="T49" fmla="*/ 952 h 1122"/>
                  <a:gd name="T50" fmla="*/ 830 w 1581"/>
                  <a:gd name="T51" fmla="*/ 874 h 1122"/>
                  <a:gd name="T52" fmla="*/ 767 w 1581"/>
                  <a:gd name="T53" fmla="*/ 1030 h 1122"/>
                  <a:gd name="T54" fmla="*/ 593 w 1581"/>
                  <a:gd name="T55" fmla="*/ 973 h 1122"/>
                  <a:gd name="T56" fmla="*/ 440 w 1581"/>
                  <a:gd name="T57" fmla="*/ 1094 h 1122"/>
                  <a:gd name="T58" fmla="*/ 663 w 1581"/>
                  <a:gd name="T59" fmla="*/ 879 h 1122"/>
                  <a:gd name="T60" fmla="*/ 892 w 1581"/>
                  <a:gd name="T61" fmla="*/ 749 h 1122"/>
                  <a:gd name="T62" fmla="*/ 1211 w 1581"/>
                  <a:gd name="T63" fmla="*/ 603 h 1122"/>
                  <a:gd name="T64" fmla="*/ 1358 w 1581"/>
                  <a:gd name="T65" fmla="*/ 640 h 1122"/>
                  <a:gd name="T66" fmla="*/ 1330 w 1581"/>
                  <a:gd name="T67" fmla="*/ 445 h 1122"/>
                  <a:gd name="T68" fmla="*/ 1269 w 1581"/>
                  <a:gd name="T69" fmla="*/ 504 h 1122"/>
                  <a:gd name="T70" fmla="*/ 897 w 1581"/>
                  <a:gd name="T71" fmla="*/ 555 h 1122"/>
                  <a:gd name="T72" fmla="*/ 1002 w 1581"/>
                  <a:gd name="T73" fmla="*/ 631 h 1122"/>
                  <a:gd name="T74" fmla="*/ 755 w 1581"/>
                  <a:gd name="T75" fmla="*/ 707 h 1122"/>
                  <a:gd name="T76" fmla="*/ 655 w 1581"/>
                  <a:gd name="T77" fmla="*/ 580 h 1122"/>
                  <a:gd name="T78" fmla="*/ 729 w 1581"/>
                  <a:gd name="T79" fmla="*/ 778 h 1122"/>
                  <a:gd name="T80" fmla="*/ 435 w 1581"/>
                  <a:gd name="T81" fmla="*/ 843 h 1122"/>
                  <a:gd name="T82" fmla="*/ 413 w 1581"/>
                  <a:gd name="T83" fmla="*/ 858 h 1122"/>
                  <a:gd name="T84" fmla="*/ 273 w 1581"/>
                  <a:gd name="T85" fmla="*/ 1064 h 1122"/>
                  <a:gd name="T86" fmla="*/ 143 w 1581"/>
                  <a:gd name="T87" fmla="*/ 818 h 1122"/>
                  <a:gd name="T88" fmla="*/ 106 w 1581"/>
                  <a:gd name="T89" fmla="*/ 901 h 1122"/>
                  <a:gd name="T90" fmla="*/ 35 w 1581"/>
                  <a:gd name="T91" fmla="*/ 858 h 1122"/>
                  <a:gd name="T92" fmla="*/ 91 w 1581"/>
                  <a:gd name="T93" fmla="*/ 635 h 1122"/>
                  <a:gd name="T94" fmla="*/ 96 w 1581"/>
                  <a:gd name="T95" fmla="*/ 559 h 1122"/>
                  <a:gd name="T96" fmla="*/ 157 w 1581"/>
                  <a:gd name="T97" fmla="*/ 418 h 1122"/>
                  <a:gd name="T98" fmla="*/ 245 w 1581"/>
                  <a:gd name="T99" fmla="*/ 526 h 1122"/>
                  <a:gd name="T100" fmla="*/ 280 w 1581"/>
                  <a:gd name="T101" fmla="*/ 321 h 1122"/>
                  <a:gd name="T102" fmla="*/ 466 w 1581"/>
                  <a:gd name="T103" fmla="*/ 380 h 1122"/>
                  <a:gd name="T104" fmla="*/ 504 w 1581"/>
                  <a:gd name="T105" fmla="*/ 298 h 1122"/>
                  <a:gd name="T106" fmla="*/ 635 w 1581"/>
                  <a:gd name="T107" fmla="*/ 177 h 1122"/>
                  <a:gd name="T108" fmla="*/ 749 w 1581"/>
                  <a:gd name="T109" fmla="*/ 294 h 1122"/>
                  <a:gd name="T110" fmla="*/ 787 w 1581"/>
                  <a:gd name="T111" fmla="*/ 159 h 1122"/>
                  <a:gd name="T112" fmla="*/ 1044 w 1581"/>
                  <a:gd name="T113" fmla="*/ 164 h 1122"/>
                  <a:gd name="T114" fmla="*/ 1120 w 1581"/>
                  <a:gd name="T115" fmla="*/ 243 h 1122"/>
                  <a:gd name="T116" fmla="*/ 1188 w 1581"/>
                  <a:gd name="T117" fmla="*/ 5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81" h="1122">
                    <a:moveTo>
                      <a:pt x="1226" y="0"/>
                    </a:moveTo>
                    <a:lnTo>
                      <a:pt x="1261" y="4"/>
                    </a:lnTo>
                    <a:lnTo>
                      <a:pt x="1292" y="15"/>
                    </a:lnTo>
                    <a:lnTo>
                      <a:pt x="1319" y="33"/>
                    </a:lnTo>
                    <a:lnTo>
                      <a:pt x="1340" y="58"/>
                    </a:lnTo>
                    <a:lnTo>
                      <a:pt x="1357" y="88"/>
                    </a:lnTo>
                    <a:lnTo>
                      <a:pt x="1368" y="121"/>
                    </a:lnTo>
                    <a:lnTo>
                      <a:pt x="1375" y="159"/>
                    </a:lnTo>
                    <a:lnTo>
                      <a:pt x="1373" y="195"/>
                    </a:lnTo>
                    <a:lnTo>
                      <a:pt x="1367" y="227"/>
                    </a:lnTo>
                    <a:lnTo>
                      <a:pt x="1355" y="256"/>
                    </a:lnTo>
                    <a:lnTo>
                      <a:pt x="1337" y="281"/>
                    </a:lnTo>
                    <a:lnTo>
                      <a:pt x="1315" y="303"/>
                    </a:lnTo>
                    <a:lnTo>
                      <a:pt x="1289" y="319"/>
                    </a:lnTo>
                    <a:lnTo>
                      <a:pt x="1261" y="332"/>
                    </a:lnTo>
                    <a:lnTo>
                      <a:pt x="1231" y="342"/>
                    </a:lnTo>
                    <a:lnTo>
                      <a:pt x="1198" y="347"/>
                    </a:lnTo>
                    <a:lnTo>
                      <a:pt x="1165" y="351"/>
                    </a:lnTo>
                    <a:lnTo>
                      <a:pt x="1188" y="324"/>
                    </a:lnTo>
                    <a:lnTo>
                      <a:pt x="1206" y="293"/>
                    </a:lnTo>
                    <a:lnTo>
                      <a:pt x="1220" y="256"/>
                    </a:lnTo>
                    <a:lnTo>
                      <a:pt x="1220" y="251"/>
                    </a:lnTo>
                    <a:lnTo>
                      <a:pt x="1220" y="248"/>
                    </a:lnTo>
                    <a:lnTo>
                      <a:pt x="1216" y="245"/>
                    </a:lnTo>
                    <a:lnTo>
                      <a:pt x="1213" y="243"/>
                    </a:lnTo>
                    <a:lnTo>
                      <a:pt x="1210" y="242"/>
                    </a:lnTo>
                    <a:lnTo>
                      <a:pt x="1205" y="242"/>
                    </a:lnTo>
                    <a:lnTo>
                      <a:pt x="1201" y="243"/>
                    </a:lnTo>
                    <a:lnTo>
                      <a:pt x="1198" y="247"/>
                    </a:lnTo>
                    <a:lnTo>
                      <a:pt x="1196" y="250"/>
                    </a:lnTo>
                    <a:lnTo>
                      <a:pt x="1183" y="286"/>
                    </a:lnTo>
                    <a:lnTo>
                      <a:pt x="1163" y="316"/>
                    </a:lnTo>
                    <a:lnTo>
                      <a:pt x="1140" y="339"/>
                    </a:lnTo>
                    <a:lnTo>
                      <a:pt x="1114" y="357"/>
                    </a:lnTo>
                    <a:lnTo>
                      <a:pt x="1084" y="370"/>
                    </a:lnTo>
                    <a:lnTo>
                      <a:pt x="1051" y="379"/>
                    </a:lnTo>
                    <a:lnTo>
                      <a:pt x="1018" y="380"/>
                    </a:lnTo>
                    <a:lnTo>
                      <a:pt x="983" y="377"/>
                    </a:lnTo>
                    <a:lnTo>
                      <a:pt x="947" y="369"/>
                    </a:lnTo>
                    <a:lnTo>
                      <a:pt x="967" y="337"/>
                    </a:lnTo>
                    <a:lnTo>
                      <a:pt x="983" y="301"/>
                    </a:lnTo>
                    <a:lnTo>
                      <a:pt x="983" y="296"/>
                    </a:lnTo>
                    <a:lnTo>
                      <a:pt x="983" y="293"/>
                    </a:lnTo>
                    <a:lnTo>
                      <a:pt x="980" y="289"/>
                    </a:lnTo>
                    <a:lnTo>
                      <a:pt x="977" y="288"/>
                    </a:lnTo>
                    <a:lnTo>
                      <a:pt x="973" y="286"/>
                    </a:lnTo>
                    <a:lnTo>
                      <a:pt x="968" y="286"/>
                    </a:lnTo>
                    <a:lnTo>
                      <a:pt x="965" y="288"/>
                    </a:lnTo>
                    <a:lnTo>
                      <a:pt x="962" y="289"/>
                    </a:lnTo>
                    <a:lnTo>
                      <a:pt x="960" y="294"/>
                    </a:lnTo>
                    <a:lnTo>
                      <a:pt x="945" y="327"/>
                    </a:lnTo>
                    <a:lnTo>
                      <a:pt x="927" y="354"/>
                    </a:lnTo>
                    <a:lnTo>
                      <a:pt x="906" y="377"/>
                    </a:lnTo>
                    <a:lnTo>
                      <a:pt x="881" y="394"/>
                    </a:lnTo>
                    <a:lnTo>
                      <a:pt x="851" y="407"/>
                    </a:lnTo>
                    <a:lnTo>
                      <a:pt x="820" y="415"/>
                    </a:lnTo>
                    <a:lnTo>
                      <a:pt x="785" y="418"/>
                    </a:lnTo>
                    <a:lnTo>
                      <a:pt x="749" y="418"/>
                    </a:lnTo>
                    <a:lnTo>
                      <a:pt x="714" y="413"/>
                    </a:lnTo>
                    <a:lnTo>
                      <a:pt x="679" y="410"/>
                    </a:lnTo>
                    <a:lnTo>
                      <a:pt x="645" y="408"/>
                    </a:lnTo>
                    <a:lnTo>
                      <a:pt x="608" y="415"/>
                    </a:lnTo>
                    <a:lnTo>
                      <a:pt x="579" y="427"/>
                    </a:lnTo>
                    <a:lnTo>
                      <a:pt x="554" y="443"/>
                    </a:lnTo>
                    <a:lnTo>
                      <a:pt x="534" y="465"/>
                    </a:lnTo>
                    <a:lnTo>
                      <a:pt x="518" y="489"/>
                    </a:lnTo>
                    <a:lnTo>
                      <a:pt x="503" y="516"/>
                    </a:lnTo>
                    <a:lnTo>
                      <a:pt x="501" y="517"/>
                    </a:lnTo>
                    <a:lnTo>
                      <a:pt x="499" y="521"/>
                    </a:lnTo>
                    <a:lnTo>
                      <a:pt x="488" y="544"/>
                    </a:lnTo>
                    <a:lnTo>
                      <a:pt x="481" y="569"/>
                    </a:lnTo>
                    <a:lnTo>
                      <a:pt x="465" y="612"/>
                    </a:lnTo>
                    <a:lnTo>
                      <a:pt x="443" y="653"/>
                    </a:lnTo>
                    <a:lnTo>
                      <a:pt x="427" y="674"/>
                    </a:lnTo>
                    <a:lnTo>
                      <a:pt x="404" y="693"/>
                    </a:lnTo>
                    <a:lnTo>
                      <a:pt x="380" y="707"/>
                    </a:lnTo>
                    <a:lnTo>
                      <a:pt x="356" y="719"/>
                    </a:lnTo>
                    <a:lnTo>
                      <a:pt x="331" y="732"/>
                    </a:lnTo>
                    <a:lnTo>
                      <a:pt x="308" y="747"/>
                    </a:lnTo>
                    <a:lnTo>
                      <a:pt x="308" y="747"/>
                    </a:lnTo>
                    <a:lnTo>
                      <a:pt x="275" y="754"/>
                    </a:lnTo>
                    <a:lnTo>
                      <a:pt x="238" y="755"/>
                    </a:lnTo>
                    <a:lnTo>
                      <a:pt x="204" y="752"/>
                    </a:lnTo>
                    <a:lnTo>
                      <a:pt x="171" y="745"/>
                    </a:lnTo>
                    <a:lnTo>
                      <a:pt x="139" y="734"/>
                    </a:lnTo>
                    <a:lnTo>
                      <a:pt x="111" y="717"/>
                    </a:lnTo>
                    <a:lnTo>
                      <a:pt x="108" y="714"/>
                    </a:lnTo>
                    <a:lnTo>
                      <a:pt x="103" y="714"/>
                    </a:lnTo>
                    <a:lnTo>
                      <a:pt x="100" y="716"/>
                    </a:lnTo>
                    <a:lnTo>
                      <a:pt x="95" y="717"/>
                    </a:lnTo>
                    <a:lnTo>
                      <a:pt x="93" y="719"/>
                    </a:lnTo>
                    <a:lnTo>
                      <a:pt x="91" y="724"/>
                    </a:lnTo>
                    <a:lnTo>
                      <a:pt x="90" y="727"/>
                    </a:lnTo>
                    <a:lnTo>
                      <a:pt x="91" y="731"/>
                    </a:lnTo>
                    <a:lnTo>
                      <a:pt x="95" y="734"/>
                    </a:lnTo>
                    <a:lnTo>
                      <a:pt x="128" y="755"/>
                    </a:lnTo>
                    <a:lnTo>
                      <a:pt x="162" y="769"/>
                    </a:lnTo>
                    <a:lnTo>
                      <a:pt x="200" y="777"/>
                    </a:lnTo>
                    <a:lnTo>
                      <a:pt x="240" y="778"/>
                    </a:lnTo>
                    <a:lnTo>
                      <a:pt x="278" y="777"/>
                    </a:lnTo>
                    <a:lnTo>
                      <a:pt x="273" y="785"/>
                    </a:lnTo>
                    <a:lnTo>
                      <a:pt x="268" y="793"/>
                    </a:lnTo>
                    <a:lnTo>
                      <a:pt x="265" y="802"/>
                    </a:lnTo>
                    <a:lnTo>
                      <a:pt x="255" y="840"/>
                    </a:lnTo>
                    <a:lnTo>
                      <a:pt x="253" y="879"/>
                    </a:lnTo>
                    <a:lnTo>
                      <a:pt x="260" y="919"/>
                    </a:lnTo>
                    <a:lnTo>
                      <a:pt x="273" y="955"/>
                    </a:lnTo>
                    <a:lnTo>
                      <a:pt x="276" y="960"/>
                    </a:lnTo>
                    <a:lnTo>
                      <a:pt x="280" y="962"/>
                    </a:lnTo>
                    <a:lnTo>
                      <a:pt x="283" y="962"/>
                    </a:lnTo>
                    <a:lnTo>
                      <a:pt x="286" y="962"/>
                    </a:lnTo>
                    <a:lnTo>
                      <a:pt x="291" y="960"/>
                    </a:lnTo>
                    <a:lnTo>
                      <a:pt x="293" y="957"/>
                    </a:lnTo>
                    <a:lnTo>
                      <a:pt x="294" y="952"/>
                    </a:lnTo>
                    <a:lnTo>
                      <a:pt x="296" y="949"/>
                    </a:lnTo>
                    <a:lnTo>
                      <a:pt x="294" y="944"/>
                    </a:lnTo>
                    <a:lnTo>
                      <a:pt x="285" y="916"/>
                    </a:lnTo>
                    <a:lnTo>
                      <a:pt x="278" y="886"/>
                    </a:lnTo>
                    <a:lnTo>
                      <a:pt x="278" y="854"/>
                    </a:lnTo>
                    <a:lnTo>
                      <a:pt x="283" y="825"/>
                    </a:lnTo>
                    <a:lnTo>
                      <a:pt x="294" y="797"/>
                    </a:lnTo>
                    <a:lnTo>
                      <a:pt x="311" y="772"/>
                    </a:lnTo>
                    <a:lnTo>
                      <a:pt x="314" y="770"/>
                    </a:lnTo>
                    <a:lnTo>
                      <a:pt x="318" y="770"/>
                    </a:lnTo>
                    <a:lnTo>
                      <a:pt x="319" y="767"/>
                    </a:lnTo>
                    <a:lnTo>
                      <a:pt x="321" y="764"/>
                    </a:lnTo>
                    <a:lnTo>
                      <a:pt x="323" y="760"/>
                    </a:lnTo>
                    <a:lnTo>
                      <a:pt x="341" y="749"/>
                    </a:lnTo>
                    <a:lnTo>
                      <a:pt x="361" y="742"/>
                    </a:lnTo>
                    <a:lnTo>
                      <a:pt x="394" y="729"/>
                    </a:lnTo>
                    <a:lnTo>
                      <a:pt x="422" y="711"/>
                    </a:lnTo>
                    <a:lnTo>
                      <a:pt x="446" y="686"/>
                    </a:lnTo>
                    <a:lnTo>
                      <a:pt x="466" y="660"/>
                    </a:lnTo>
                    <a:lnTo>
                      <a:pt x="483" y="628"/>
                    </a:lnTo>
                    <a:lnTo>
                      <a:pt x="496" y="674"/>
                    </a:lnTo>
                    <a:lnTo>
                      <a:pt x="519" y="717"/>
                    </a:lnTo>
                    <a:lnTo>
                      <a:pt x="549" y="755"/>
                    </a:lnTo>
                    <a:lnTo>
                      <a:pt x="552" y="759"/>
                    </a:lnTo>
                    <a:lnTo>
                      <a:pt x="557" y="759"/>
                    </a:lnTo>
                    <a:lnTo>
                      <a:pt x="560" y="759"/>
                    </a:lnTo>
                    <a:lnTo>
                      <a:pt x="564" y="757"/>
                    </a:lnTo>
                    <a:lnTo>
                      <a:pt x="567" y="754"/>
                    </a:lnTo>
                    <a:lnTo>
                      <a:pt x="569" y="750"/>
                    </a:lnTo>
                    <a:lnTo>
                      <a:pt x="569" y="745"/>
                    </a:lnTo>
                    <a:lnTo>
                      <a:pt x="569" y="742"/>
                    </a:lnTo>
                    <a:lnTo>
                      <a:pt x="565" y="737"/>
                    </a:lnTo>
                    <a:lnTo>
                      <a:pt x="544" y="711"/>
                    </a:lnTo>
                    <a:lnTo>
                      <a:pt x="526" y="681"/>
                    </a:lnTo>
                    <a:lnTo>
                      <a:pt x="513" y="650"/>
                    </a:lnTo>
                    <a:lnTo>
                      <a:pt x="504" y="615"/>
                    </a:lnTo>
                    <a:lnTo>
                      <a:pt x="504" y="582"/>
                    </a:lnTo>
                    <a:lnTo>
                      <a:pt x="513" y="547"/>
                    </a:lnTo>
                    <a:lnTo>
                      <a:pt x="516" y="542"/>
                    </a:lnTo>
                    <a:lnTo>
                      <a:pt x="521" y="532"/>
                    </a:lnTo>
                    <a:lnTo>
                      <a:pt x="521" y="531"/>
                    </a:lnTo>
                    <a:lnTo>
                      <a:pt x="539" y="503"/>
                    </a:lnTo>
                    <a:lnTo>
                      <a:pt x="559" y="476"/>
                    </a:lnTo>
                    <a:lnTo>
                      <a:pt x="585" y="455"/>
                    </a:lnTo>
                    <a:lnTo>
                      <a:pt x="615" y="438"/>
                    </a:lnTo>
                    <a:lnTo>
                      <a:pt x="645" y="430"/>
                    </a:lnTo>
                    <a:lnTo>
                      <a:pt x="676" y="430"/>
                    </a:lnTo>
                    <a:lnTo>
                      <a:pt x="707" y="433"/>
                    </a:lnTo>
                    <a:lnTo>
                      <a:pt x="741" y="437"/>
                    </a:lnTo>
                    <a:lnTo>
                      <a:pt x="774" y="441"/>
                    </a:lnTo>
                    <a:lnTo>
                      <a:pt x="803" y="441"/>
                    </a:lnTo>
                    <a:lnTo>
                      <a:pt x="840" y="437"/>
                    </a:lnTo>
                    <a:lnTo>
                      <a:pt x="873" y="427"/>
                    </a:lnTo>
                    <a:lnTo>
                      <a:pt x="902" y="410"/>
                    </a:lnTo>
                    <a:lnTo>
                      <a:pt x="929" y="389"/>
                    </a:lnTo>
                    <a:lnTo>
                      <a:pt x="973" y="400"/>
                    </a:lnTo>
                    <a:lnTo>
                      <a:pt x="1018" y="405"/>
                    </a:lnTo>
                    <a:lnTo>
                      <a:pt x="1061" y="402"/>
                    </a:lnTo>
                    <a:lnTo>
                      <a:pt x="1101" y="390"/>
                    </a:lnTo>
                    <a:lnTo>
                      <a:pt x="1137" y="372"/>
                    </a:lnTo>
                    <a:lnTo>
                      <a:pt x="1139" y="374"/>
                    </a:lnTo>
                    <a:lnTo>
                      <a:pt x="1140" y="374"/>
                    </a:lnTo>
                    <a:lnTo>
                      <a:pt x="1190" y="374"/>
                    </a:lnTo>
                    <a:lnTo>
                      <a:pt x="1238" y="365"/>
                    </a:lnTo>
                    <a:lnTo>
                      <a:pt x="1279" y="351"/>
                    </a:lnTo>
                    <a:lnTo>
                      <a:pt x="1317" y="329"/>
                    </a:lnTo>
                    <a:lnTo>
                      <a:pt x="1348" y="301"/>
                    </a:lnTo>
                    <a:lnTo>
                      <a:pt x="1372" y="266"/>
                    </a:lnTo>
                    <a:lnTo>
                      <a:pt x="1372" y="271"/>
                    </a:lnTo>
                    <a:lnTo>
                      <a:pt x="1373" y="275"/>
                    </a:lnTo>
                    <a:lnTo>
                      <a:pt x="1377" y="278"/>
                    </a:lnTo>
                    <a:lnTo>
                      <a:pt x="1380" y="280"/>
                    </a:lnTo>
                    <a:lnTo>
                      <a:pt x="1418" y="291"/>
                    </a:lnTo>
                    <a:lnTo>
                      <a:pt x="1459" y="296"/>
                    </a:lnTo>
                    <a:lnTo>
                      <a:pt x="1499" y="298"/>
                    </a:lnTo>
                    <a:lnTo>
                      <a:pt x="1540" y="296"/>
                    </a:lnTo>
                    <a:lnTo>
                      <a:pt x="1581" y="291"/>
                    </a:lnTo>
                    <a:lnTo>
                      <a:pt x="1557" y="313"/>
                    </a:lnTo>
                    <a:lnTo>
                      <a:pt x="1537" y="337"/>
                    </a:lnTo>
                    <a:lnTo>
                      <a:pt x="1522" y="364"/>
                    </a:lnTo>
                    <a:lnTo>
                      <a:pt x="1514" y="394"/>
                    </a:lnTo>
                    <a:lnTo>
                      <a:pt x="1509" y="423"/>
                    </a:lnTo>
                    <a:lnTo>
                      <a:pt x="1491" y="453"/>
                    </a:lnTo>
                    <a:lnTo>
                      <a:pt x="1467" y="481"/>
                    </a:lnTo>
                    <a:lnTo>
                      <a:pt x="1441" y="503"/>
                    </a:lnTo>
                    <a:lnTo>
                      <a:pt x="1410" y="521"/>
                    </a:lnTo>
                    <a:lnTo>
                      <a:pt x="1377" y="531"/>
                    </a:lnTo>
                    <a:lnTo>
                      <a:pt x="1340" y="532"/>
                    </a:lnTo>
                    <a:lnTo>
                      <a:pt x="1335" y="534"/>
                    </a:lnTo>
                    <a:lnTo>
                      <a:pt x="1332" y="536"/>
                    </a:lnTo>
                    <a:lnTo>
                      <a:pt x="1330" y="539"/>
                    </a:lnTo>
                    <a:lnTo>
                      <a:pt x="1329" y="542"/>
                    </a:lnTo>
                    <a:lnTo>
                      <a:pt x="1329" y="547"/>
                    </a:lnTo>
                    <a:lnTo>
                      <a:pt x="1330" y="551"/>
                    </a:lnTo>
                    <a:lnTo>
                      <a:pt x="1332" y="554"/>
                    </a:lnTo>
                    <a:lnTo>
                      <a:pt x="1335" y="555"/>
                    </a:lnTo>
                    <a:lnTo>
                      <a:pt x="1340" y="557"/>
                    </a:lnTo>
                    <a:lnTo>
                      <a:pt x="1381" y="554"/>
                    </a:lnTo>
                    <a:lnTo>
                      <a:pt x="1419" y="542"/>
                    </a:lnTo>
                    <a:lnTo>
                      <a:pt x="1454" y="524"/>
                    </a:lnTo>
                    <a:lnTo>
                      <a:pt x="1484" y="499"/>
                    </a:lnTo>
                    <a:lnTo>
                      <a:pt x="1509" y="468"/>
                    </a:lnTo>
                    <a:lnTo>
                      <a:pt x="1515" y="499"/>
                    </a:lnTo>
                    <a:lnTo>
                      <a:pt x="1525" y="529"/>
                    </a:lnTo>
                    <a:lnTo>
                      <a:pt x="1510" y="575"/>
                    </a:lnTo>
                    <a:lnTo>
                      <a:pt x="1502" y="622"/>
                    </a:lnTo>
                    <a:lnTo>
                      <a:pt x="1502" y="668"/>
                    </a:lnTo>
                    <a:lnTo>
                      <a:pt x="1510" y="712"/>
                    </a:lnTo>
                    <a:lnTo>
                      <a:pt x="1527" y="755"/>
                    </a:lnTo>
                    <a:lnTo>
                      <a:pt x="1495" y="775"/>
                    </a:lnTo>
                    <a:lnTo>
                      <a:pt x="1464" y="793"/>
                    </a:lnTo>
                    <a:lnTo>
                      <a:pt x="1431" y="805"/>
                    </a:lnTo>
                    <a:lnTo>
                      <a:pt x="1398" y="812"/>
                    </a:lnTo>
                    <a:lnTo>
                      <a:pt x="1363" y="810"/>
                    </a:lnTo>
                    <a:lnTo>
                      <a:pt x="1330" y="800"/>
                    </a:lnTo>
                    <a:lnTo>
                      <a:pt x="1297" y="780"/>
                    </a:lnTo>
                    <a:lnTo>
                      <a:pt x="1276" y="759"/>
                    </a:lnTo>
                    <a:lnTo>
                      <a:pt x="1256" y="736"/>
                    </a:lnTo>
                    <a:lnTo>
                      <a:pt x="1241" y="711"/>
                    </a:lnTo>
                    <a:lnTo>
                      <a:pt x="1239" y="706"/>
                    </a:lnTo>
                    <a:lnTo>
                      <a:pt x="1236" y="704"/>
                    </a:lnTo>
                    <a:lnTo>
                      <a:pt x="1231" y="704"/>
                    </a:lnTo>
                    <a:lnTo>
                      <a:pt x="1228" y="704"/>
                    </a:lnTo>
                    <a:lnTo>
                      <a:pt x="1225" y="707"/>
                    </a:lnTo>
                    <a:lnTo>
                      <a:pt x="1221" y="709"/>
                    </a:lnTo>
                    <a:lnTo>
                      <a:pt x="1220" y="714"/>
                    </a:lnTo>
                    <a:lnTo>
                      <a:pt x="1220" y="717"/>
                    </a:lnTo>
                    <a:lnTo>
                      <a:pt x="1221" y="722"/>
                    </a:lnTo>
                    <a:lnTo>
                      <a:pt x="1238" y="752"/>
                    </a:lnTo>
                    <a:lnTo>
                      <a:pt x="1261" y="778"/>
                    </a:lnTo>
                    <a:lnTo>
                      <a:pt x="1286" y="802"/>
                    </a:lnTo>
                    <a:lnTo>
                      <a:pt x="1315" y="820"/>
                    </a:lnTo>
                    <a:lnTo>
                      <a:pt x="1324" y="825"/>
                    </a:lnTo>
                    <a:lnTo>
                      <a:pt x="1332" y="828"/>
                    </a:lnTo>
                    <a:lnTo>
                      <a:pt x="1320" y="836"/>
                    </a:lnTo>
                    <a:lnTo>
                      <a:pt x="1289" y="851"/>
                    </a:lnTo>
                    <a:lnTo>
                      <a:pt x="1258" y="863"/>
                    </a:lnTo>
                    <a:lnTo>
                      <a:pt x="1225" y="868"/>
                    </a:lnTo>
                    <a:lnTo>
                      <a:pt x="1193" y="868"/>
                    </a:lnTo>
                    <a:lnTo>
                      <a:pt x="1160" y="859"/>
                    </a:lnTo>
                    <a:lnTo>
                      <a:pt x="1127" y="841"/>
                    </a:lnTo>
                    <a:lnTo>
                      <a:pt x="1102" y="821"/>
                    </a:lnTo>
                    <a:lnTo>
                      <a:pt x="1082" y="797"/>
                    </a:lnTo>
                    <a:lnTo>
                      <a:pt x="1066" y="770"/>
                    </a:lnTo>
                    <a:lnTo>
                      <a:pt x="1063" y="767"/>
                    </a:lnTo>
                    <a:lnTo>
                      <a:pt x="1059" y="764"/>
                    </a:lnTo>
                    <a:lnTo>
                      <a:pt x="1056" y="764"/>
                    </a:lnTo>
                    <a:lnTo>
                      <a:pt x="1053" y="765"/>
                    </a:lnTo>
                    <a:lnTo>
                      <a:pt x="1049" y="767"/>
                    </a:lnTo>
                    <a:lnTo>
                      <a:pt x="1046" y="770"/>
                    </a:lnTo>
                    <a:lnTo>
                      <a:pt x="1044" y="774"/>
                    </a:lnTo>
                    <a:lnTo>
                      <a:pt x="1044" y="778"/>
                    </a:lnTo>
                    <a:lnTo>
                      <a:pt x="1044" y="782"/>
                    </a:lnTo>
                    <a:lnTo>
                      <a:pt x="1066" y="818"/>
                    </a:lnTo>
                    <a:lnTo>
                      <a:pt x="1091" y="846"/>
                    </a:lnTo>
                    <a:lnTo>
                      <a:pt x="1120" y="866"/>
                    </a:lnTo>
                    <a:lnTo>
                      <a:pt x="1150" y="879"/>
                    </a:lnTo>
                    <a:lnTo>
                      <a:pt x="1122" y="904"/>
                    </a:lnTo>
                    <a:lnTo>
                      <a:pt x="1092" y="926"/>
                    </a:lnTo>
                    <a:lnTo>
                      <a:pt x="1061" y="942"/>
                    </a:lnTo>
                    <a:lnTo>
                      <a:pt x="1028" y="952"/>
                    </a:lnTo>
                    <a:lnTo>
                      <a:pt x="993" y="957"/>
                    </a:lnTo>
                    <a:lnTo>
                      <a:pt x="959" y="952"/>
                    </a:lnTo>
                    <a:lnTo>
                      <a:pt x="922" y="939"/>
                    </a:lnTo>
                    <a:lnTo>
                      <a:pt x="894" y="922"/>
                    </a:lnTo>
                    <a:lnTo>
                      <a:pt x="869" y="901"/>
                    </a:lnTo>
                    <a:lnTo>
                      <a:pt x="850" y="876"/>
                    </a:lnTo>
                    <a:lnTo>
                      <a:pt x="845" y="873"/>
                    </a:lnTo>
                    <a:lnTo>
                      <a:pt x="841" y="871"/>
                    </a:lnTo>
                    <a:lnTo>
                      <a:pt x="838" y="871"/>
                    </a:lnTo>
                    <a:lnTo>
                      <a:pt x="833" y="871"/>
                    </a:lnTo>
                    <a:lnTo>
                      <a:pt x="830" y="874"/>
                    </a:lnTo>
                    <a:lnTo>
                      <a:pt x="828" y="876"/>
                    </a:lnTo>
                    <a:lnTo>
                      <a:pt x="826" y="879"/>
                    </a:lnTo>
                    <a:lnTo>
                      <a:pt x="826" y="884"/>
                    </a:lnTo>
                    <a:lnTo>
                      <a:pt x="828" y="888"/>
                    </a:lnTo>
                    <a:lnTo>
                      <a:pt x="853" y="917"/>
                    </a:lnTo>
                    <a:lnTo>
                      <a:pt x="883" y="942"/>
                    </a:lnTo>
                    <a:lnTo>
                      <a:pt x="914" y="962"/>
                    </a:lnTo>
                    <a:lnTo>
                      <a:pt x="881" y="993"/>
                    </a:lnTo>
                    <a:lnTo>
                      <a:pt x="845" y="1015"/>
                    </a:lnTo>
                    <a:lnTo>
                      <a:pt x="807" y="1026"/>
                    </a:lnTo>
                    <a:lnTo>
                      <a:pt x="767" y="1030"/>
                    </a:lnTo>
                    <a:lnTo>
                      <a:pt x="727" y="1025"/>
                    </a:lnTo>
                    <a:lnTo>
                      <a:pt x="688" y="1011"/>
                    </a:lnTo>
                    <a:lnTo>
                      <a:pt x="650" y="990"/>
                    </a:lnTo>
                    <a:lnTo>
                      <a:pt x="613" y="962"/>
                    </a:lnTo>
                    <a:lnTo>
                      <a:pt x="608" y="959"/>
                    </a:lnTo>
                    <a:lnTo>
                      <a:pt x="605" y="959"/>
                    </a:lnTo>
                    <a:lnTo>
                      <a:pt x="600" y="959"/>
                    </a:lnTo>
                    <a:lnTo>
                      <a:pt x="597" y="962"/>
                    </a:lnTo>
                    <a:lnTo>
                      <a:pt x="593" y="965"/>
                    </a:lnTo>
                    <a:lnTo>
                      <a:pt x="592" y="970"/>
                    </a:lnTo>
                    <a:lnTo>
                      <a:pt x="593" y="973"/>
                    </a:lnTo>
                    <a:lnTo>
                      <a:pt x="597" y="978"/>
                    </a:lnTo>
                    <a:lnTo>
                      <a:pt x="633" y="1008"/>
                    </a:lnTo>
                    <a:lnTo>
                      <a:pt x="673" y="1031"/>
                    </a:lnTo>
                    <a:lnTo>
                      <a:pt x="712" y="1046"/>
                    </a:lnTo>
                    <a:lnTo>
                      <a:pt x="678" y="1078"/>
                    </a:lnTo>
                    <a:lnTo>
                      <a:pt x="641" y="1101"/>
                    </a:lnTo>
                    <a:lnTo>
                      <a:pt x="602" y="1116"/>
                    </a:lnTo>
                    <a:lnTo>
                      <a:pt x="560" y="1122"/>
                    </a:lnTo>
                    <a:lnTo>
                      <a:pt x="521" y="1120"/>
                    </a:lnTo>
                    <a:lnTo>
                      <a:pt x="480" y="1112"/>
                    </a:lnTo>
                    <a:lnTo>
                      <a:pt x="440" y="1094"/>
                    </a:lnTo>
                    <a:lnTo>
                      <a:pt x="402" y="1068"/>
                    </a:lnTo>
                    <a:lnTo>
                      <a:pt x="432" y="1043"/>
                    </a:lnTo>
                    <a:lnTo>
                      <a:pt x="456" y="1013"/>
                    </a:lnTo>
                    <a:lnTo>
                      <a:pt x="475" y="978"/>
                    </a:lnTo>
                    <a:lnTo>
                      <a:pt x="486" y="940"/>
                    </a:lnTo>
                    <a:lnTo>
                      <a:pt x="489" y="899"/>
                    </a:lnTo>
                    <a:lnTo>
                      <a:pt x="526" y="907"/>
                    </a:lnTo>
                    <a:lnTo>
                      <a:pt x="564" y="909"/>
                    </a:lnTo>
                    <a:lnTo>
                      <a:pt x="600" y="904"/>
                    </a:lnTo>
                    <a:lnTo>
                      <a:pt x="636" y="892"/>
                    </a:lnTo>
                    <a:lnTo>
                      <a:pt x="663" y="879"/>
                    </a:lnTo>
                    <a:lnTo>
                      <a:pt x="688" y="863"/>
                    </a:lnTo>
                    <a:lnTo>
                      <a:pt x="711" y="843"/>
                    </a:lnTo>
                    <a:lnTo>
                      <a:pt x="731" y="821"/>
                    </a:lnTo>
                    <a:lnTo>
                      <a:pt x="747" y="795"/>
                    </a:lnTo>
                    <a:lnTo>
                      <a:pt x="757" y="769"/>
                    </a:lnTo>
                    <a:lnTo>
                      <a:pt x="760" y="739"/>
                    </a:lnTo>
                    <a:lnTo>
                      <a:pt x="774" y="744"/>
                    </a:lnTo>
                    <a:lnTo>
                      <a:pt x="787" y="749"/>
                    </a:lnTo>
                    <a:lnTo>
                      <a:pt x="821" y="755"/>
                    </a:lnTo>
                    <a:lnTo>
                      <a:pt x="858" y="755"/>
                    </a:lnTo>
                    <a:lnTo>
                      <a:pt x="892" y="749"/>
                    </a:lnTo>
                    <a:lnTo>
                      <a:pt x="927" y="737"/>
                    </a:lnTo>
                    <a:lnTo>
                      <a:pt x="960" y="719"/>
                    </a:lnTo>
                    <a:lnTo>
                      <a:pt x="987" y="696"/>
                    </a:lnTo>
                    <a:lnTo>
                      <a:pt x="1010" y="669"/>
                    </a:lnTo>
                    <a:lnTo>
                      <a:pt x="1025" y="636"/>
                    </a:lnTo>
                    <a:lnTo>
                      <a:pt x="1066" y="643"/>
                    </a:lnTo>
                    <a:lnTo>
                      <a:pt x="1106" y="643"/>
                    </a:lnTo>
                    <a:lnTo>
                      <a:pt x="1144" y="636"/>
                    </a:lnTo>
                    <a:lnTo>
                      <a:pt x="1178" y="623"/>
                    </a:lnTo>
                    <a:lnTo>
                      <a:pt x="1210" y="603"/>
                    </a:lnTo>
                    <a:lnTo>
                      <a:pt x="1211" y="603"/>
                    </a:lnTo>
                    <a:lnTo>
                      <a:pt x="1215" y="602"/>
                    </a:lnTo>
                    <a:lnTo>
                      <a:pt x="1238" y="593"/>
                    </a:lnTo>
                    <a:lnTo>
                      <a:pt x="1259" y="593"/>
                    </a:lnTo>
                    <a:lnTo>
                      <a:pt x="1282" y="600"/>
                    </a:lnTo>
                    <a:lnTo>
                      <a:pt x="1304" y="612"/>
                    </a:lnTo>
                    <a:lnTo>
                      <a:pt x="1324" y="625"/>
                    </a:lnTo>
                    <a:lnTo>
                      <a:pt x="1340" y="640"/>
                    </a:lnTo>
                    <a:lnTo>
                      <a:pt x="1345" y="643"/>
                    </a:lnTo>
                    <a:lnTo>
                      <a:pt x="1350" y="643"/>
                    </a:lnTo>
                    <a:lnTo>
                      <a:pt x="1353" y="643"/>
                    </a:lnTo>
                    <a:lnTo>
                      <a:pt x="1358" y="640"/>
                    </a:lnTo>
                    <a:lnTo>
                      <a:pt x="1360" y="636"/>
                    </a:lnTo>
                    <a:lnTo>
                      <a:pt x="1362" y="631"/>
                    </a:lnTo>
                    <a:lnTo>
                      <a:pt x="1360" y="628"/>
                    </a:lnTo>
                    <a:lnTo>
                      <a:pt x="1358" y="623"/>
                    </a:lnTo>
                    <a:lnTo>
                      <a:pt x="1335" y="603"/>
                    </a:lnTo>
                    <a:lnTo>
                      <a:pt x="1309" y="585"/>
                    </a:lnTo>
                    <a:lnTo>
                      <a:pt x="1281" y="574"/>
                    </a:lnTo>
                    <a:lnTo>
                      <a:pt x="1251" y="567"/>
                    </a:lnTo>
                    <a:lnTo>
                      <a:pt x="1281" y="531"/>
                    </a:lnTo>
                    <a:lnTo>
                      <a:pt x="1307" y="489"/>
                    </a:lnTo>
                    <a:lnTo>
                      <a:pt x="1330" y="445"/>
                    </a:lnTo>
                    <a:lnTo>
                      <a:pt x="1330" y="440"/>
                    </a:lnTo>
                    <a:lnTo>
                      <a:pt x="1330" y="437"/>
                    </a:lnTo>
                    <a:lnTo>
                      <a:pt x="1329" y="432"/>
                    </a:lnTo>
                    <a:lnTo>
                      <a:pt x="1325" y="430"/>
                    </a:lnTo>
                    <a:lnTo>
                      <a:pt x="1322" y="427"/>
                    </a:lnTo>
                    <a:lnTo>
                      <a:pt x="1319" y="427"/>
                    </a:lnTo>
                    <a:lnTo>
                      <a:pt x="1315" y="427"/>
                    </a:lnTo>
                    <a:lnTo>
                      <a:pt x="1312" y="428"/>
                    </a:lnTo>
                    <a:lnTo>
                      <a:pt x="1309" y="433"/>
                    </a:lnTo>
                    <a:lnTo>
                      <a:pt x="1291" y="470"/>
                    </a:lnTo>
                    <a:lnTo>
                      <a:pt x="1269" y="504"/>
                    </a:lnTo>
                    <a:lnTo>
                      <a:pt x="1246" y="536"/>
                    </a:lnTo>
                    <a:lnTo>
                      <a:pt x="1218" y="564"/>
                    </a:lnTo>
                    <a:lnTo>
                      <a:pt x="1188" y="587"/>
                    </a:lnTo>
                    <a:lnTo>
                      <a:pt x="1155" y="603"/>
                    </a:lnTo>
                    <a:lnTo>
                      <a:pt x="1119" y="615"/>
                    </a:lnTo>
                    <a:lnTo>
                      <a:pt x="1079" y="618"/>
                    </a:lnTo>
                    <a:lnTo>
                      <a:pt x="1036" y="615"/>
                    </a:lnTo>
                    <a:lnTo>
                      <a:pt x="990" y="603"/>
                    </a:lnTo>
                    <a:lnTo>
                      <a:pt x="944" y="584"/>
                    </a:lnTo>
                    <a:lnTo>
                      <a:pt x="902" y="557"/>
                    </a:lnTo>
                    <a:lnTo>
                      <a:pt x="897" y="555"/>
                    </a:lnTo>
                    <a:lnTo>
                      <a:pt x="894" y="555"/>
                    </a:lnTo>
                    <a:lnTo>
                      <a:pt x="891" y="557"/>
                    </a:lnTo>
                    <a:lnTo>
                      <a:pt x="888" y="560"/>
                    </a:lnTo>
                    <a:lnTo>
                      <a:pt x="886" y="564"/>
                    </a:lnTo>
                    <a:lnTo>
                      <a:pt x="884" y="567"/>
                    </a:lnTo>
                    <a:lnTo>
                      <a:pt x="884" y="572"/>
                    </a:lnTo>
                    <a:lnTo>
                      <a:pt x="886" y="575"/>
                    </a:lnTo>
                    <a:lnTo>
                      <a:pt x="889" y="579"/>
                    </a:lnTo>
                    <a:lnTo>
                      <a:pt x="924" y="600"/>
                    </a:lnTo>
                    <a:lnTo>
                      <a:pt x="962" y="618"/>
                    </a:lnTo>
                    <a:lnTo>
                      <a:pt x="1002" y="631"/>
                    </a:lnTo>
                    <a:lnTo>
                      <a:pt x="987" y="660"/>
                    </a:lnTo>
                    <a:lnTo>
                      <a:pt x="967" y="684"/>
                    </a:lnTo>
                    <a:lnTo>
                      <a:pt x="942" y="702"/>
                    </a:lnTo>
                    <a:lnTo>
                      <a:pt x="914" y="716"/>
                    </a:lnTo>
                    <a:lnTo>
                      <a:pt x="883" y="726"/>
                    </a:lnTo>
                    <a:lnTo>
                      <a:pt x="851" y="729"/>
                    </a:lnTo>
                    <a:lnTo>
                      <a:pt x="818" y="729"/>
                    </a:lnTo>
                    <a:lnTo>
                      <a:pt x="787" y="722"/>
                    </a:lnTo>
                    <a:lnTo>
                      <a:pt x="759" y="712"/>
                    </a:lnTo>
                    <a:lnTo>
                      <a:pt x="757" y="712"/>
                    </a:lnTo>
                    <a:lnTo>
                      <a:pt x="755" y="707"/>
                    </a:lnTo>
                    <a:lnTo>
                      <a:pt x="752" y="706"/>
                    </a:lnTo>
                    <a:lnTo>
                      <a:pt x="749" y="704"/>
                    </a:lnTo>
                    <a:lnTo>
                      <a:pt x="744" y="704"/>
                    </a:lnTo>
                    <a:lnTo>
                      <a:pt x="717" y="683"/>
                    </a:lnTo>
                    <a:lnTo>
                      <a:pt x="694" y="653"/>
                    </a:lnTo>
                    <a:lnTo>
                      <a:pt x="678" y="622"/>
                    </a:lnTo>
                    <a:lnTo>
                      <a:pt x="668" y="589"/>
                    </a:lnTo>
                    <a:lnTo>
                      <a:pt x="666" y="584"/>
                    </a:lnTo>
                    <a:lnTo>
                      <a:pt x="663" y="580"/>
                    </a:lnTo>
                    <a:lnTo>
                      <a:pt x="660" y="580"/>
                    </a:lnTo>
                    <a:lnTo>
                      <a:pt x="655" y="580"/>
                    </a:lnTo>
                    <a:lnTo>
                      <a:pt x="651" y="580"/>
                    </a:lnTo>
                    <a:lnTo>
                      <a:pt x="648" y="582"/>
                    </a:lnTo>
                    <a:lnTo>
                      <a:pt x="645" y="585"/>
                    </a:lnTo>
                    <a:lnTo>
                      <a:pt x="643" y="590"/>
                    </a:lnTo>
                    <a:lnTo>
                      <a:pt x="645" y="595"/>
                    </a:lnTo>
                    <a:lnTo>
                      <a:pt x="656" y="635"/>
                    </a:lnTo>
                    <a:lnTo>
                      <a:pt x="676" y="669"/>
                    </a:lnTo>
                    <a:lnTo>
                      <a:pt x="703" y="701"/>
                    </a:lnTo>
                    <a:lnTo>
                      <a:pt x="736" y="726"/>
                    </a:lnTo>
                    <a:lnTo>
                      <a:pt x="736" y="754"/>
                    </a:lnTo>
                    <a:lnTo>
                      <a:pt x="729" y="778"/>
                    </a:lnTo>
                    <a:lnTo>
                      <a:pt x="716" y="802"/>
                    </a:lnTo>
                    <a:lnTo>
                      <a:pt x="699" y="821"/>
                    </a:lnTo>
                    <a:lnTo>
                      <a:pt x="678" y="840"/>
                    </a:lnTo>
                    <a:lnTo>
                      <a:pt x="655" y="854"/>
                    </a:lnTo>
                    <a:lnTo>
                      <a:pt x="630" y="868"/>
                    </a:lnTo>
                    <a:lnTo>
                      <a:pt x="607" y="878"/>
                    </a:lnTo>
                    <a:lnTo>
                      <a:pt x="570" y="886"/>
                    </a:lnTo>
                    <a:lnTo>
                      <a:pt x="534" y="886"/>
                    </a:lnTo>
                    <a:lnTo>
                      <a:pt x="499" y="878"/>
                    </a:lnTo>
                    <a:lnTo>
                      <a:pt x="466" y="863"/>
                    </a:lnTo>
                    <a:lnTo>
                      <a:pt x="435" y="843"/>
                    </a:lnTo>
                    <a:lnTo>
                      <a:pt x="410" y="818"/>
                    </a:lnTo>
                    <a:lnTo>
                      <a:pt x="407" y="815"/>
                    </a:lnTo>
                    <a:lnTo>
                      <a:pt x="402" y="813"/>
                    </a:lnTo>
                    <a:lnTo>
                      <a:pt x="399" y="813"/>
                    </a:lnTo>
                    <a:lnTo>
                      <a:pt x="395" y="816"/>
                    </a:lnTo>
                    <a:lnTo>
                      <a:pt x="392" y="818"/>
                    </a:lnTo>
                    <a:lnTo>
                      <a:pt x="390" y="821"/>
                    </a:lnTo>
                    <a:lnTo>
                      <a:pt x="390" y="826"/>
                    </a:lnTo>
                    <a:lnTo>
                      <a:pt x="390" y="831"/>
                    </a:lnTo>
                    <a:lnTo>
                      <a:pt x="392" y="835"/>
                    </a:lnTo>
                    <a:lnTo>
                      <a:pt x="413" y="858"/>
                    </a:lnTo>
                    <a:lnTo>
                      <a:pt x="438" y="876"/>
                    </a:lnTo>
                    <a:lnTo>
                      <a:pt x="465" y="891"/>
                    </a:lnTo>
                    <a:lnTo>
                      <a:pt x="465" y="927"/>
                    </a:lnTo>
                    <a:lnTo>
                      <a:pt x="456" y="960"/>
                    </a:lnTo>
                    <a:lnTo>
                      <a:pt x="443" y="990"/>
                    </a:lnTo>
                    <a:lnTo>
                      <a:pt x="423" y="1016"/>
                    </a:lnTo>
                    <a:lnTo>
                      <a:pt x="400" y="1038"/>
                    </a:lnTo>
                    <a:lnTo>
                      <a:pt x="372" y="1054"/>
                    </a:lnTo>
                    <a:lnTo>
                      <a:pt x="342" y="1064"/>
                    </a:lnTo>
                    <a:lnTo>
                      <a:pt x="306" y="1066"/>
                    </a:lnTo>
                    <a:lnTo>
                      <a:pt x="273" y="1064"/>
                    </a:lnTo>
                    <a:lnTo>
                      <a:pt x="243" y="1058"/>
                    </a:lnTo>
                    <a:lnTo>
                      <a:pt x="217" y="1049"/>
                    </a:lnTo>
                    <a:lnTo>
                      <a:pt x="210" y="1046"/>
                    </a:lnTo>
                    <a:lnTo>
                      <a:pt x="184" y="1026"/>
                    </a:lnTo>
                    <a:lnTo>
                      <a:pt x="164" y="1003"/>
                    </a:lnTo>
                    <a:lnTo>
                      <a:pt x="147" y="975"/>
                    </a:lnTo>
                    <a:lnTo>
                      <a:pt x="138" y="945"/>
                    </a:lnTo>
                    <a:lnTo>
                      <a:pt x="133" y="914"/>
                    </a:lnTo>
                    <a:lnTo>
                      <a:pt x="131" y="881"/>
                    </a:lnTo>
                    <a:lnTo>
                      <a:pt x="134" y="850"/>
                    </a:lnTo>
                    <a:lnTo>
                      <a:pt x="143" y="818"/>
                    </a:lnTo>
                    <a:lnTo>
                      <a:pt x="143" y="815"/>
                    </a:lnTo>
                    <a:lnTo>
                      <a:pt x="143" y="810"/>
                    </a:lnTo>
                    <a:lnTo>
                      <a:pt x="139" y="807"/>
                    </a:lnTo>
                    <a:lnTo>
                      <a:pt x="136" y="805"/>
                    </a:lnTo>
                    <a:lnTo>
                      <a:pt x="133" y="803"/>
                    </a:lnTo>
                    <a:lnTo>
                      <a:pt x="128" y="805"/>
                    </a:lnTo>
                    <a:lnTo>
                      <a:pt x="124" y="805"/>
                    </a:lnTo>
                    <a:lnTo>
                      <a:pt x="121" y="808"/>
                    </a:lnTo>
                    <a:lnTo>
                      <a:pt x="119" y="812"/>
                    </a:lnTo>
                    <a:lnTo>
                      <a:pt x="109" y="856"/>
                    </a:lnTo>
                    <a:lnTo>
                      <a:pt x="106" y="901"/>
                    </a:lnTo>
                    <a:lnTo>
                      <a:pt x="113" y="942"/>
                    </a:lnTo>
                    <a:lnTo>
                      <a:pt x="106" y="926"/>
                    </a:lnTo>
                    <a:lnTo>
                      <a:pt x="103" y="912"/>
                    </a:lnTo>
                    <a:lnTo>
                      <a:pt x="101" y="904"/>
                    </a:lnTo>
                    <a:lnTo>
                      <a:pt x="100" y="901"/>
                    </a:lnTo>
                    <a:lnTo>
                      <a:pt x="98" y="901"/>
                    </a:lnTo>
                    <a:lnTo>
                      <a:pt x="90" y="901"/>
                    </a:lnTo>
                    <a:lnTo>
                      <a:pt x="80" y="896"/>
                    </a:lnTo>
                    <a:lnTo>
                      <a:pt x="67" y="889"/>
                    </a:lnTo>
                    <a:lnTo>
                      <a:pt x="52" y="876"/>
                    </a:lnTo>
                    <a:lnTo>
                      <a:pt x="35" y="858"/>
                    </a:lnTo>
                    <a:lnTo>
                      <a:pt x="20" y="830"/>
                    </a:lnTo>
                    <a:lnTo>
                      <a:pt x="7" y="793"/>
                    </a:lnTo>
                    <a:lnTo>
                      <a:pt x="0" y="757"/>
                    </a:lnTo>
                    <a:lnTo>
                      <a:pt x="2" y="724"/>
                    </a:lnTo>
                    <a:lnTo>
                      <a:pt x="10" y="693"/>
                    </a:lnTo>
                    <a:lnTo>
                      <a:pt x="24" y="665"/>
                    </a:lnTo>
                    <a:lnTo>
                      <a:pt x="40" y="640"/>
                    </a:lnTo>
                    <a:lnTo>
                      <a:pt x="55" y="620"/>
                    </a:lnTo>
                    <a:lnTo>
                      <a:pt x="70" y="605"/>
                    </a:lnTo>
                    <a:lnTo>
                      <a:pt x="80" y="595"/>
                    </a:lnTo>
                    <a:lnTo>
                      <a:pt x="91" y="635"/>
                    </a:lnTo>
                    <a:lnTo>
                      <a:pt x="93" y="640"/>
                    </a:lnTo>
                    <a:lnTo>
                      <a:pt x="96" y="641"/>
                    </a:lnTo>
                    <a:lnTo>
                      <a:pt x="101" y="643"/>
                    </a:lnTo>
                    <a:lnTo>
                      <a:pt x="105" y="643"/>
                    </a:lnTo>
                    <a:lnTo>
                      <a:pt x="109" y="641"/>
                    </a:lnTo>
                    <a:lnTo>
                      <a:pt x="113" y="640"/>
                    </a:lnTo>
                    <a:lnTo>
                      <a:pt x="114" y="636"/>
                    </a:lnTo>
                    <a:lnTo>
                      <a:pt x="116" y="633"/>
                    </a:lnTo>
                    <a:lnTo>
                      <a:pt x="114" y="628"/>
                    </a:lnTo>
                    <a:lnTo>
                      <a:pt x="103" y="593"/>
                    </a:lnTo>
                    <a:lnTo>
                      <a:pt x="96" y="559"/>
                    </a:lnTo>
                    <a:lnTo>
                      <a:pt x="95" y="526"/>
                    </a:lnTo>
                    <a:lnTo>
                      <a:pt x="100" y="493"/>
                    </a:lnTo>
                    <a:lnTo>
                      <a:pt x="111" y="461"/>
                    </a:lnTo>
                    <a:lnTo>
                      <a:pt x="131" y="433"/>
                    </a:lnTo>
                    <a:lnTo>
                      <a:pt x="147" y="435"/>
                    </a:lnTo>
                    <a:lnTo>
                      <a:pt x="151" y="435"/>
                    </a:lnTo>
                    <a:lnTo>
                      <a:pt x="156" y="432"/>
                    </a:lnTo>
                    <a:lnTo>
                      <a:pt x="157" y="430"/>
                    </a:lnTo>
                    <a:lnTo>
                      <a:pt x="159" y="425"/>
                    </a:lnTo>
                    <a:lnTo>
                      <a:pt x="159" y="422"/>
                    </a:lnTo>
                    <a:lnTo>
                      <a:pt x="157" y="418"/>
                    </a:lnTo>
                    <a:lnTo>
                      <a:pt x="156" y="415"/>
                    </a:lnTo>
                    <a:lnTo>
                      <a:pt x="152" y="412"/>
                    </a:lnTo>
                    <a:lnTo>
                      <a:pt x="184" y="392"/>
                    </a:lnTo>
                    <a:lnTo>
                      <a:pt x="217" y="379"/>
                    </a:lnTo>
                    <a:lnTo>
                      <a:pt x="215" y="394"/>
                    </a:lnTo>
                    <a:lnTo>
                      <a:pt x="214" y="435"/>
                    </a:lnTo>
                    <a:lnTo>
                      <a:pt x="220" y="478"/>
                    </a:lnTo>
                    <a:lnTo>
                      <a:pt x="235" y="519"/>
                    </a:lnTo>
                    <a:lnTo>
                      <a:pt x="237" y="522"/>
                    </a:lnTo>
                    <a:lnTo>
                      <a:pt x="240" y="524"/>
                    </a:lnTo>
                    <a:lnTo>
                      <a:pt x="245" y="526"/>
                    </a:lnTo>
                    <a:lnTo>
                      <a:pt x="248" y="524"/>
                    </a:lnTo>
                    <a:lnTo>
                      <a:pt x="252" y="522"/>
                    </a:lnTo>
                    <a:lnTo>
                      <a:pt x="255" y="519"/>
                    </a:lnTo>
                    <a:lnTo>
                      <a:pt x="256" y="516"/>
                    </a:lnTo>
                    <a:lnTo>
                      <a:pt x="256" y="511"/>
                    </a:lnTo>
                    <a:lnTo>
                      <a:pt x="255" y="506"/>
                    </a:lnTo>
                    <a:lnTo>
                      <a:pt x="240" y="465"/>
                    </a:lnTo>
                    <a:lnTo>
                      <a:pt x="237" y="425"/>
                    </a:lnTo>
                    <a:lnTo>
                      <a:pt x="243" y="387"/>
                    </a:lnTo>
                    <a:lnTo>
                      <a:pt x="256" y="352"/>
                    </a:lnTo>
                    <a:lnTo>
                      <a:pt x="280" y="321"/>
                    </a:lnTo>
                    <a:lnTo>
                      <a:pt x="308" y="294"/>
                    </a:lnTo>
                    <a:lnTo>
                      <a:pt x="342" y="271"/>
                    </a:lnTo>
                    <a:lnTo>
                      <a:pt x="382" y="255"/>
                    </a:lnTo>
                    <a:lnTo>
                      <a:pt x="425" y="263"/>
                    </a:lnTo>
                    <a:lnTo>
                      <a:pt x="468" y="266"/>
                    </a:lnTo>
                    <a:lnTo>
                      <a:pt x="471" y="266"/>
                    </a:lnTo>
                    <a:lnTo>
                      <a:pt x="473" y="265"/>
                    </a:lnTo>
                    <a:lnTo>
                      <a:pt x="491" y="265"/>
                    </a:lnTo>
                    <a:lnTo>
                      <a:pt x="480" y="303"/>
                    </a:lnTo>
                    <a:lnTo>
                      <a:pt x="471" y="342"/>
                    </a:lnTo>
                    <a:lnTo>
                      <a:pt x="466" y="380"/>
                    </a:lnTo>
                    <a:lnTo>
                      <a:pt x="468" y="385"/>
                    </a:lnTo>
                    <a:lnTo>
                      <a:pt x="470" y="389"/>
                    </a:lnTo>
                    <a:lnTo>
                      <a:pt x="473" y="392"/>
                    </a:lnTo>
                    <a:lnTo>
                      <a:pt x="476" y="392"/>
                    </a:lnTo>
                    <a:lnTo>
                      <a:pt x="480" y="392"/>
                    </a:lnTo>
                    <a:lnTo>
                      <a:pt x="484" y="392"/>
                    </a:lnTo>
                    <a:lnTo>
                      <a:pt x="488" y="389"/>
                    </a:lnTo>
                    <a:lnTo>
                      <a:pt x="489" y="385"/>
                    </a:lnTo>
                    <a:lnTo>
                      <a:pt x="491" y="380"/>
                    </a:lnTo>
                    <a:lnTo>
                      <a:pt x="496" y="339"/>
                    </a:lnTo>
                    <a:lnTo>
                      <a:pt x="504" y="298"/>
                    </a:lnTo>
                    <a:lnTo>
                      <a:pt x="519" y="260"/>
                    </a:lnTo>
                    <a:lnTo>
                      <a:pt x="522" y="258"/>
                    </a:lnTo>
                    <a:lnTo>
                      <a:pt x="526" y="256"/>
                    </a:lnTo>
                    <a:lnTo>
                      <a:pt x="527" y="253"/>
                    </a:lnTo>
                    <a:lnTo>
                      <a:pt x="527" y="250"/>
                    </a:lnTo>
                    <a:lnTo>
                      <a:pt x="527" y="247"/>
                    </a:lnTo>
                    <a:lnTo>
                      <a:pt x="542" y="225"/>
                    </a:lnTo>
                    <a:lnTo>
                      <a:pt x="559" y="209"/>
                    </a:lnTo>
                    <a:lnTo>
                      <a:pt x="580" y="194"/>
                    </a:lnTo>
                    <a:lnTo>
                      <a:pt x="605" y="184"/>
                    </a:lnTo>
                    <a:lnTo>
                      <a:pt x="635" y="177"/>
                    </a:lnTo>
                    <a:lnTo>
                      <a:pt x="661" y="175"/>
                    </a:lnTo>
                    <a:lnTo>
                      <a:pt x="689" y="179"/>
                    </a:lnTo>
                    <a:lnTo>
                      <a:pt x="716" y="184"/>
                    </a:lnTo>
                    <a:lnTo>
                      <a:pt x="741" y="190"/>
                    </a:lnTo>
                    <a:lnTo>
                      <a:pt x="732" y="218"/>
                    </a:lnTo>
                    <a:lnTo>
                      <a:pt x="731" y="250"/>
                    </a:lnTo>
                    <a:lnTo>
                      <a:pt x="736" y="286"/>
                    </a:lnTo>
                    <a:lnTo>
                      <a:pt x="737" y="289"/>
                    </a:lnTo>
                    <a:lnTo>
                      <a:pt x="741" y="293"/>
                    </a:lnTo>
                    <a:lnTo>
                      <a:pt x="744" y="294"/>
                    </a:lnTo>
                    <a:lnTo>
                      <a:pt x="749" y="294"/>
                    </a:lnTo>
                    <a:lnTo>
                      <a:pt x="752" y="293"/>
                    </a:lnTo>
                    <a:lnTo>
                      <a:pt x="755" y="291"/>
                    </a:lnTo>
                    <a:lnTo>
                      <a:pt x="759" y="288"/>
                    </a:lnTo>
                    <a:lnTo>
                      <a:pt x="759" y="285"/>
                    </a:lnTo>
                    <a:lnTo>
                      <a:pt x="759" y="280"/>
                    </a:lnTo>
                    <a:lnTo>
                      <a:pt x="755" y="245"/>
                    </a:lnTo>
                    <a:lnTo>
                      <a:pt x="757" y="215"/>
                    </a:lnTo>
                    <a:lnTo>
                      <a:pt x="765" y="190"/>
                    </a:lnTo>
                    <a:lnTo>
                      <a:pt x="767" y="187"/>
                    </a:lnTo>
                    <a:lnTo>
                      <a:pt x="769" y="184"/>
                    </a:lnTo>
                    <a:lnTo>
                      <a:pt x="787" y="159"/>
                    </a:lnTo>
                    <a:lnTo>
                      <a:pt x="810" y="141"/>
                    </a:lnTo>
                    <a:lnTo>
                      <a:pt x="840" y="128"/>
                    </a:lnTo>
                    <a:lnTo>
                      <a:pt x="871" y="119"/>
                    </a:lnTo>
                    <a:lnTo>
                      <a:pt x="904" y="116"/>
                    </a:lnTo>
                    <a:lnTo>
                      <a:pt x="939" y="119"/>
                    </a:lnTo>
                    <a:lnTo>
                      <a:pt x="973" y="126"/>
                    </a:lnTo>
                    <a:lnTo>
                      <a:pt x="1006" y="139"/>
                    </a:lnTo>
                    <a:lnTo>
                      <a:pt x="1008" y="142"/>
                    </a:lnTo>
                    <a:lnTo>
                      <a:pt x="1013" y="144"/>
                    </a:lnTo>
                    <a:lnTo>
                      <a:pt x="1016" y="146"/>
                    </a:lnTo>
                    <a:lnTo>
                      <a:pt x="1044" y="164"/>
                    </a:lnTo>
                    <a:lnTo>
                      <a:pt x="1066" y="187"/>
                    </a:lnTo>
                    <a:lnTo>
                      <a:pt x="1084" y="213"/>
                    </a:lnTo>
                    <a:lnTo>
                      <a:pt x="1096" y="245"/>
                    </a:lnTo>
                    <a:lnTo>
                      <a:pt x="1097" y="250"/>
                    </a:lnTo>
                    <a:lnTo>
                      <a:pt x="1101" y="253"/>
                    </a:lnTo>
                    <a:lnTo>
                      <a:pt x="1104" y="253"/>
                    </a:lnTo>
                    <a:lnTo>
                      <a:pt x="1109" y="255"/>
                    </a:lnTo>
                    <a:lnTo>
                      <a:pt x="1112" y="253"/>
                    </a:lnTo>
                    <a:lnTo>
                      <a:pt x="1116" y="251"/>
                    </a:lnTo>
                    <a:lnTo>
                      <a:pt x="1119" y="248"/>
                    </a:lnTo>
                    <a:lnTo>
                      <a:pt x="1120" y="243"/>
                    </a:lnTo>
                    <a:lnTo>
                      <a:pt x="1119" y="238"/>
                    </a:lnTo>
                    <a:lnTo>
                      <a:pt x="1106" y="202"/>
                    </a:lnTo>
                    <a:lnTo>
                      <a:pt x="1086" y="172"/>
                    </a:lnTo>
                    <a:lnTo>
                      <a:pt x="1061" y="146"/>
                    </a:lnTo>
                    <a:lnTo>
                      <a:pt x="1031" y="124"/>
                    </a:lnTo>
                    <a:lnTo>
                      <a:pt x="1046" y="95"/>
                    </a:lnTo>
                    <a:lnTo>
                      <a:pt x="1068" y="68"/>
                    </a:lnTo>
                    <a:lnTo>
                      <a:pt x="1094" y="47"/>
                    </a:lnTo>
                    <a:lnTo>
                      <a:pt x="1124" y="28"/>
                    </a:lnTo>
                    <a:lnTo>
                      <a:pt x="1155" y="15"/>
                    </a:lnTo>
                    <a:lnTo>
                      <a:pt x="1188" y="5"/>
                    </a:lnTo>
                    <a:lnTo>
                      <a:pt x="12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latin typeface="Calibri"/>
                </a:endParaRPr>
              </a:p>
            </p:txBody>
          </p:sp>
        </p:grpSp>
      </p:grpSp>
      <p:sp>
        <p:nvSpPr>
          <p:cNvPr id="247" name="Title 1">
            <a:extLst>
              <a:ext uri="{FF2B5EF4-FFF2-40B4-BE49-F238E27FC236}">
                <a16:creationId xmlns:a16="http://schemas.microsoft.com/office/drawing/2014/main" id="{51D79FB6-93AC-D102-849D-2BBE77FAEEB4}"/>
              </a:ext>
            </a:extLst>
          </p:cNvPr>
          <p:cNvSpPr txBox="1">
            <a:spLocks/>
          </p:cNvSpPr>
          <p:nvPr/>
        </p:nvSpPr>
        <p:spPr>
          <a:xfrm>
            <a:off x="383376" y="194980"/>
            <a:ext cx="7128719"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DINPro-Light" panose="02000504040000020003" pitchFamily="50" charset="0"/>
                <a:cs typeface="Arial" panose="020B0604020202020204" pitchFamily="34" charset="0"/>
              </a:rPr>
              <a:t>Business Key Points</a:t>
            </a:r>
          </a:p>
        </p:txBody>
      </p:sp>
      <p:sp>
        <p:nvSpPr>
          <p:cNvPr id="248" name="TextBox 247">
            <a:extLst>
              <a:ext uri="{FF2B5EF4-FFF2-40B4-BE49-F238E27FC236}">
                <a16:creationId xmlns:a16="http://schemas.microsoft.com/office/drawing/2014/main" id="{4DF7ACC3-7645-237C-61E8-BBFA675AF1FF}"/>
              </a:ext>
            </a:extLst>
          </p:cNvPr>
          <p:cNvSpPr txBox="1"/>
          <p:nvPr/>
        </p:nvSpPr>
        <p:spPr>
          <a:xfrm>
            <a:off x="420700" y="991659"/>
            <a:ext cx="6186196" cy="369332"/>
          </a:xfrm>
          <a:prstGeom prst="rect">
            <a:avLst/>
          </a:prstGeom>
          <a:noFill/>
        </p:spPr>
        <p:txBody>
          <a:bodyPr wrap="square">
            <a:spAutoFit/>
          </a:bodyPr>
          <a:lstStyle/>
          <a:p>
            <a:r>
              <a:rPr lang="en-US" dirty="0">
                <a:solidFill>
                  <a:schemeClr val="bg1"/>
                </a:solidFill>
                <a:latin typeface="DINPro-Light" panose="02000504040000020003" pitchFamily="50" charset="0"/>
              </a:rPr>
              <a:t>Looking Beyond NPS with Sentiment Analysis</a:t>
            </a:r>
          </a:p>
        </p:txBody>
      </p:sp>
      <p:sp>
        <p:nvSpPr>
          <p:cNvPr id="249" name="TextBox 248">
            <a:extLst>
              <a:ext uri="{FF2B5EF4-FFF2-40B4-BE49-F238E27FC236}">
                <a16:creationId xmlns:a16="http://schemas.microsoft.com/office/drawing/2014/main" id="{7BE2BB18-7153-0DB9-5AFD-5208D949D8FB}"/>
              </a:ext>
            </a:extLst>
          </p:cNvPr>
          <p:cNvSpPr txBox="1"/>
          <p:nvPr/>
        </p:nvSpPr>
        <p:spPr>
          <a:xfrm>
            <a:off x="1770471" y="5252563"/>
            <a:ext cx="5491017" cy="923330"/>
          </a:xfrm>
          <a:prstGeom prst="rect">
            <a:avLst/>
          </a:prstGeom>
          <a:noFill/>
        </p:spPr>
        <p:txBody>
          <a:bodyPr wrap="square">
            <a:spAutoFit/>
          </a:bodyPr>
          <a:lstStyle/>
          <a:p>
            <a:r>
              <a:rPr lang="en-US" dirty="0">
                <a:solidFill>
                  <a:schemeClr val="bg1"/>
                </a:solidFill>
                <a:latin typeface="DINPro-Light" panose="02000504040000020003" pitchFamily="50" charset="0"/>
              </a:rPr>
              <a:t>Combine behavioural data with learnings from the silent majority and the vocal minority customers who give feedback on whether they are loyal or not.</a:t>
            </a:r>
          </a:p>
        </p:txBody>
      </p:sp>
    </p:spTree>
    <p:extLst>
      <p:ext uri="{BB962C8B-B14F-4D97-AF65-F5344CB8AC3E}">
        <p14:creationId xmlns:p14="http://schemas.microsoft.com/office/powerpoint/2010/main" val="236980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par>
                                <p:cTn id="10" presetID="53" presetClass="entr" presetSubtype="16" fill="hold" nodeType="with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ppt_w</p:attrName>
                                        </p:attrNameLst>
                                      </p:cBhvr>
                                      <p:tavLst>
                                        <p:tav tm="0">
                                          <p:val>
                                            <p:fltVal val="0"/>
                                          </p:val>
                                        </p:tav>
                                        <p:tav tm="100000">
                                          <p:val>
                                            <p:strVal val="#ppt_w"/>
                                          </p:val>
                                        </p:tav>
                                      </p:tavLst>
                                    </p:anim>
                                    <p:anim calcmode="lin" valueType="num">
                                      <p:cBhvr>
                                        <p:cTn id="13" dur="500" fill="hold"/>
                                        <p:tgtEl>
                                          <p:spTgt spid="54"/>
                                        </p:tgtEl>
                                        <p:attrNameLst>
                                          <p:attrName>ppt_h</p:attrName>
                                        </p:attrNameLst>
                                      </p:cBhvr>
                                      <p:tavLst>
                                        <p:tav tm="0">
                                          <p:val>
                                            <p:fltVal val="0"/>
                                          </p:val>
                                        </p:tav>
                                        <p:tav tm="100000">
                                          <p:val>
                                            <p:strVal val="#ppt_h"/>
                                          </p:val>
                                        </p:tav>
                                      </p:tavLst>
                                    </p:anim>
                                    <p:animEffect transition="in" filter="fade">
                                      <p:cBhvr>
                                        <p:cTn id="14" dur="500"/>
                                        <p:tgtEl>
                                          <p:spTgt spid="54"/>
                                        </p:tgtEl>
                                      </p:cBhvr>
                                    </p:animEffect>
                                  </p:childTnLst>
                                </p:cTn>
                              </p:par>
                              <p:par>
                                <p:cTn id="15" presetID="53" presetClass="entr" presetSubtype="16"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wipe(left)">
                                      <p:cBhvr>
                                        <p:cTn id="23" dur="500"/>
                                        <p:tgtEl>
                                          <p:spTgt spid="139"/>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141"/>
                                        </p:tgtEl>
                                        <p:attrNameLst>
                                          <p:attrName>style.visibility</p:attrName>
                                        </p:attrNameLst>
                                      </p:cBhvr>
                                      <p:to>
                                        <p:strVal val="visible"/>
                                      </p:to>
                                    </p:set>
                                    <p:animEffect transition="in" filter="wipe(left)">
                                      <p:cBhvr>
                                        <p:cTn id="31" dur="500"/>
                                        <p:tgtEl>
                                          <p:spTgt spid="141"/>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142"/>
                                        </p:tgtEl>
                                        <p:attrNameLst>
                                          <p:attrName>style.visibility</p:attrName>
                                        </p:attrNameLst>
                                      </p:cBhvr>
                                      <p:to>
                                        <p:strVal val="visible"/>
                                      </p:to>
                                    </p:set>
                                    <p:animEffect transition="in" filter="wipe(left)">
                                      <p:cBhvr>
                                        <p:cTn id="35" dur="500"/>
                                        <p:tgtEl>
                                          <p:spTgt spid="142"/>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44"/>
                                        </p:tgtEl>
                                        <p:attrNameLst>
                                          <p:attrName>style.visibility</p:attrName>
                                        </p:attrNameLst>
                                      </p:cBhvr>
                                      <p:to>
                                        <p:strVal val="visible"/>
                                      </p:to>
                                    </p:set>
                                    <p:animEffect transition="in" filter="wipe(left)">
                                      <p:cBhvr>
                                        <p:cTn id="39" dur="500"/>
                                        <p:tgtEl>
                                          <p:spTgt spid="144"/>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145"/>
                                        </p:tgtEl>
                                        <p:attrNameLst>
                                          <p:attrName>style.visibility</p:attrName>
                                        </p:attrNameLst>
                                      </p:cBhvr>
                                      <p:to>
                                        <p:strVal val="visible"/>
                                      </p:to>
                                    </p:set>
                                    <p:animEffect transition="in" filter="wipe(left)">
                                      <p:cBhvr>
                                        <p:cTn id="43"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1AEF384-14BE-B822-B384-4E054BBD0F57}"/>
              </a:ext>
            </a:extLst>
          </p:cNvPr>
          <p:cNvSpPr txBox="1">
            <a:spLocks/>
          </p:cNvSpPr>
          <p:nvPr/>
        </p:nvSpPr>
        <p:spPr>
          <a:xfrm>
            <a:off x="1511808" y="259889"/>
            <a:ext cx="9168384"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DINPro-Light" panose="02000504040000020003" pitchFamily="50" charset="0"/>
                <a:cs typeface="Arial" panose="020B0604020202020204" pitchFamily="34" charset="0"/>
              </a:rPr>
              <a:t>Data Collection</a:t>
            </a:r>
          </a:p>
        </p:txBody>
      </p:sp>
      <p:grpSp>
        <p:nvGrpSpPr>
          <p:cNvPr id="7" name="Group 6">
            <a:extLst>
              <a:ext uri="{FF2B5EF4-FFF2-40B4-BE49-F238E27FC236}">
                <a16:creationId xmlns:a16="http://schemas.microsoft.com/office/drawing/2014/main" id="{B2EA6BE2-E884-32B1-FABC-FB5AA34C68FE}"/>
              </a:ext>
            </a:extLst>
          </p:cNvPr>
          <p:cNvGrpSpPr/>
          <p:nvPr/>
        </p:nvGrpSpPr>
        <p:grpSpPr>
          <a:xfrm>
            <a:off x="130629" y="653143"/>
            <a:ext cx="11896531" cy="5944968"/>
            <a:chOff x="1125858" y="1392095"/>
            <a:chExt cx="9865100" cy="3028207"/>
          </a:xfrm>
        </p:grpSpPr>
        <p:sp>
          <p:nvSpPr>
            <p:cNvPr id="8" name="Rectangle 64">
              <a:extLst>
                <a:ext uri="{FF2B5EF4-FFF2-40B4-BE49-F238E27FC236}">
                  <a16:creationId xmlns:a16="http://schemas.microsoft.com/office/drawing/2014/main" id="{0519A3A3-CDDF-F24B-9A7C-C73669E84F7F}"/>
                </a:ext>
              </a:extLst>
            </p:cNvPr>
            <p:cNvSpPr/>
            <p:nvPr/>
          </p:nvSpPr>
          <p:spPr>
            <a:xfrm>
              <a:off x="1125858" y="1392095"/>
              <a:ext cx="3626835" cy="3028207"/>
            </a:xfrm>
            <a:custGeom>
              <a:avLst/>
              <a:gdLst>
                <a:gd name="connsiteX0" fmla="*/ 0 w 9865096"/>
                <a:gd name="connsiteY0" fmla="*/ 0 h 3028207"/>
                <a:gd name="connsiteX1" fmla="*/ 9865096 w 9865096"/>
                <a:gd name="connsiteY1" fmla="*/ 0 h 3028207"/>
                <a:gd name="connsiteX2" fmla="*/ 9865096 w 9865096"/>
                <a:gd name="connsiteY2" fmla="*/ 3028207 h 3028207"/>
                <a:gd name="connsiteX3" fmla="*/ 0 w 9865096"/>
                <a:gd name="connsiteY3" fmla="*/ 3028207 h 3028207"/>
                <a:gd name="connsiteX4" fmla="*/ 0 w 9865096"/>
                <a:gd name="connsiteY4" fmla="*/ 0 h 3028207"/>
                <a:gd name="connsiteX0" fmla="*/ 0 w 9865096"/>
                <a:gd name="connsiteY0" fmla="*/ 0 h 3028207"/>
                <a:gd name="connsiteX1" fmla="*/ 335987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0" fmla="*/ 0 w 9865096"/>
                <a:gd name="connsiteY0" fmla="*/ 0 h 3028207"/>
                <a:gd name="connsiteX1" fmla="*/ 3359876 w 9865096"/>
                <a:gd name="connsiteY1" fmla="*/ 3529 h 3028207"/>
                <a:gd name="connsiteX2" fmla="*/ 6655166 w 9865096"/>
                <a:gd name="connsiteY2" fmla="*/ 3529 h 3028207"/>
                <a:gd name="connsiteX3" fmla="*/ 9865096 w 9865096"/>
                <a:gd name="connsiteY3" fmla="*/ 0 h 3028207"/>
                <a:gd name="connsiteX4" fmla="*/ 9865096 w 9865096"/>
                <a:gd name="connsiteY4" fmla="*/ 3028207 h 3028207"/>
                <a:gd name="connsiteX5" fmla="*/ 0 w 9865096"/>
                <a:gd name="connsiteY5" fmla="*/ 3028207 h 3028207"/>
                <a:gd name="connsiteX6" fmla="*/ 0 w 9865096"/>
                <a:gd name="connsiteY6" fmla="*/ 0 h 3028207"/>
                <a:gd name="connsiteX0" fmla="*/ 0 w 9865096"/>
                <a:gd name="connsiteY0" fmla="*/ 0 h 3028207"/>
                <a:gd name="connsiteX1" fmla="*/ 3359876 w 9865096"/>
                <a:gd name="connsiteY1" fmla="*/ 3529 h 3028207"/>
                <a:gd name="connsiteX2" fmla="*/ 4774608 w 9865096"/>
                <a:gd name="connsiteY2" fmla="*/ 3529 h 3028207"/>
                <a:gd name="connsiteX3" fmla="*/ 6655166 w 9865096"/>
                <a:gd name="connsiteY3" fmla="*/ 3529 h 3028207"/>
                <a:gd name="connsiteX4" fmla="*/ 9865096 w 9865096"/>
                <a:gd name="connsiteY4" fmla="*/ 0 h 3028207"/>
                <a:gd name="connsiteX5" fmla="*/ 9865096 w 9865096"/>
                <a:gd name="connsiteY5" fmla="*/ 3028207 h 3028207"/>
                <a:gd name="connsiteX6" fmla="*/ 0 w 9865096"/>
                <a:gd name="connsiteY6" fmla="*/ 3028207 h 3028207"/>
                <a:gd name="connsiteX7" fmla="*/ 0 w 9865096"/>
                <a:gd name="connsiteY7" fmla="*/ 0 h 3028207"/>
                <a:gd name="connsiteX0" fmla="*/ 4774608 w 9865096"/>
                <a:gd name="connsiteY0" fmla="*/ 3529 h 3028207"/>
                <a:gd name="connsiteX1" fmla="*/ 665516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6" fmla="*/ 3359876 w 9865096"/>
                <a:gd name="connsiteY6" fmla="*/ 3529 h 3028207"/>
                <a:gd name="connsiteX7" fmla="*/ 4866048 w 9865096"/>
                <a:gd name="connsiteY7" fmla="*/ 94969 h 3028207"/>
                <a:gd name="connsiteX0" fmla="*/ 4774608 w 9865096"/>
                <a:gd name="connsiteY0" fmla="*/ 3529 h 3028207"/>
                <a:gd name="connsiteX1" fmla="*/ 665516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6" fmla="*/ 3359876 w 9865096"/>
                <a:gd name="connsiteY6"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0 w 9865096"/>
                <a:gd name="connsiteY3" fmla="*/ 3028207 h 3028207"/>
                <a:gd name="connsiteX4" fmla="*/ 0 w 9865096"/>
                <a:gd name="connsiteY4" fmla="*/ 0 h 3028207"/>
                <a:gd name="connsiteX5" fmla="*/ 3359876 w 9865096"/>
                <a:gd name="connsiteY5"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4205265 w 9865096"/>
                <a:gd name="connsiteY3" fmla="*/ 3022774 h 3028207"/>
                <a:gd name="connsiteX4" fmla="*/ 0 w 9865096"/>
                <a:gd name="connsiteY4" fmla="*/ 3028207 h 3028207"/>
                <a:gd name="connsiteX5" fmla="*/ 0 w 9865096"/>
                <a:gd name="connsiteY5" fmla="*/ 0 h 3028207"/>
                <a:gd name="connsiteX6" fmla="*/ 3359876 w 9865096"/>
                <a:gd name="connsiteY6"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205265 w 9865096"/>
                <a:gd name="connsiteY4" fmla="*/ 3022774 h 3028207"/>
                <a:gd name="connsiteX5" fmla="*/ 0 w 9865096"/>
                <a:gd name="connsiteY5" fmla="*/ 3028207 h 3028207"/>
                <a:gd name="connsiteX6" fmla="*/ 0 w 9865096"/>
                <a:gd name="connsiteY6" fmla="*/ 0 h 3028207"/>
                <a:gd name="connsiteX7" fmla="*/ 3359876 w 9865096"/>
                <a:gd name="connsiteY7"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947136 w 9865096"/>
                <a:gd name="connsiteY4" fmla="*/ 3005521 h 3028207"/>
                <a:gd name="connsiteX5" fmla="*/ 4205265 w 9865096"/>
                <a:gd name="connsiteY5" fmla="*/ 3022774 h 3028207"/>
                <a:gd name="connsiteX6" fmla="*/ 0 w 9865096"/>
                <a:gd name="connsiteY6" fmla="*/ 3028207 h 3028207"/>
                <a:gd name="connsiteX7" fmla="*/ 0 w 9865096"/>
                <a:gd name="connsiteY7" fmla="*/ 0 h 3028207"/>
                <a:gd name="connsiteX8" fmla="*/ 3359876 w 9865096"/>
                <a:gd name="connsiteY8" fmla="*/ 3529 h 3028207"/>
                <a:gd name="connsiteX0" fmla="*/ 9865096 w 9865096"/>
                <a:gd name="connsiteY0" fmla="*/ 0 h 3028207"/>
                <a:gd name="connsiteX1" fmla="*/ 9865096 w 9865096"/>
                <a:gd name="connsiteY1" fmla="*/ 3028207 h 3028207"/>
                <a:gd name="connsiteX2" fmla="*/ 5792525 w 9865096"/>
                <a:gd name="connsiteY2" fmla="*/ 3022774 h 3028207"/>
                <a:gd name="connsiteX3" fmla="*/ 4947136 w 9865096"/>
                <a:gd name="connsiteY3" fmla="*/ 3005521 h 3028207"/>
                <a:gd name="connsiteX4" fmla="*/ 4205265 w 9865096"/>
                <a:gd name="connsiteY4" fmla="*/ 3022774 h 3028207"/>
                <a:gd name="connsiteX5" fmla="*/ 0 w 9865096"/>
                <a:gd name="connsiteY5" fmla="*/ 3028207 h 3028207"/>
                <a:gd name="connsiteX6" fmla="*/ 0 w 9865096"/>
                <a:gd name="connsiteY6" fmla="*/ 0 h 3028207"/>
                <a:gd name="connsiteX7" fmla="*/ 3359876 w 9865096"/>
                <a:gd name="connsiteY7" fmla="*/ 3529 h 3028207"/>
                <a:gd name="connsiteX0" fmla="*/ 9865096 w 9865096"/>
                <a:gd name="connsiteY0" fmla="*/ 3028207 h 3028207"/>
                <a:gd name="connsiteX1" fmla="*/ 5792525 w 9865096"/>
                <a:gd name="connsiteY1" fmla="*/ 3022774 h 3028207"/>
                <a:gd name="connsiteX2" fmla="*/ 4947136 w 9865096"/>
                <a:gd name="connsiteY2" fmla="*/ 3005521 h 3028207"/>
                <a:gd name="connsiteX3" fmla="*/ 4205265 w 9865096"/>
                <a:gd name="connsiteY3" fmla="*/ 3022774 h 3028207"/>
                <a:gd name="connsiteX4" fmla="*/ 0 w 9865096"/>
                <a:gd name="connsiteY4" fmla="*/ 3028207 h 3028207"/>
                <a:gd name="connsiteX5" fmla="*/ 0 w 9865096"/>
                <a:gd name="connsiteY5" fmla="*/ 0 h 3028207"/>
                <a:gd name="connsiteX6" fmla="*/ 3359876 w 9865096"/>
                <a:gd name="connsiteY6" fmla="*/ 3529 h 3028207"/>
                <a:gd name="connsiteX0" fmla="*/ 5792525 w 5792525"/>
                <a:gd name="connsiteY0" fmla="*/ 3022774 h 3028207"/>
                <a:gd name="connsiteX1" fmla="*/ 4947136 w 5792525"/>
                <a:gd name="connsiteY1" fmla="*/ 3005521 h 3028207"/>
                <a:gd name="connsiteX2" fmla="*/ 4205265 w 5792525"/>
                <a:gd name="connsiteY2" fmla="*/ 3022774 h 3028207"/>
                <a:gd name="connsiteX3" fmla="*/ 0 w 5792525"/>
                <a:gd name="connsiteY3" fmla="*/ 3028207 h 3028207"/>
                <a:gd name="connsiteX4" fmla="*/ 0 w 5792525"/>
                <a:gd name="connsiteY4" fmla="*/ 0 h 3028207"/>
                <a:gd name="connsiteX5" fmla="*/ 3359876 w 5792525"/>
                <a:gd name="connsiteY5" fmla="*/ 3529 h 3028207"/>
                <a:gd name="connsiteX0" fmla="*/ 4947136 w 4947136"/>
                <a:gd name="connsiteY0" fmla="*/ 3005521 h 3028207"/>
                <a:gd name="connsiteX1" fmla="*/ 4205265 w 4947136"/>
                <a:gd name="connsiteY1" fmla="*/ 3022774 h 3028207"/>
                <a:gd name="connsiteX2" fmla="*/ 0 w 4947136"/>
                <a:gd name="connsiteY2" fmla="*/ 3028207 h 3028207"/>
                <a:gd name="connsiteX3" fmla="*/ 0 w 4947136"/>
                <a:gd name="connsiteY3" fmla="*/ 0 h 3028207"/>
                <a:gd name="connsiteX4" fmla="*/ 3359876 w 4947136"/>
                <a:gd name="connsiteY4" fmla="*/ 3529 h 3028207"/>
                <a:gd name="connsiteX0" fmla="*/ 4205265 w 4205265"/>
                <a:gd name="connsiteY0" fmla="*/ 3022774 h 3028207"/>
                <a:gd name="connsiteX1" fmla="*/ 0 w 4205265"/>
                <a:gd name="connsiteY1" fmla="*/ 3028207 h 3028207"/>
                <a:gd name="connsiteX2" fmla="*/ 0 w 4205265"/>
                <a:gd name="connsiteY2" fmla="*/ 0 h 3028207"/>
                <a:gd name="connsiteX3" fmla="*/ 3359876 w 4205265"/>
                <a:gd name="connsiteY3" fmla="*/ 3529 h 3028207"/>
              </a:gdLst>
              <a:ahLst/>
              <a:cxnLst>
                <a:cxn ang="0">
                  <a:pos x="connsiteX0" y="connsiteY0"/>
                </a:cxn>
                <a:cxn ang="0">
                  <a:pos x="connsiteX1" y="connsiteY1"/>
                </a:cxn>
                <a:cxn ang="0">
                  <a:pos x="connsiteX2" y="connsiteY2"/>
                </a:cxn>
                <a:cxn ang="0">
                  <a:pos x="connsiteX3" y="connsiteY3"/>
                </a:cxn>
              </a:cxnLst>
              <a:rect l="l" t="t" r="r" b="b"/>
              <a:pathLst>
                <a:path w="4205265" h="3028207">
                  <a:moveTo>
                    <a:pt x="4205265" y="3022774"/>
                  </a:moveTo>
                  <a:lnTo>
                    <a:pt x="0" y="3028207"/>
                  </a:lnTo>
                  <a:lnTo>
                    <a:pt x="0" y="0"/>
                  </a:lnTo>
                  <a:lnTo>
                    <a:pt x="3359876" y="3529"/>
                  </a:lnTo>
                </a:path>
              </a:pathLst>
            </a:custGeom>
            <a:noFill/>
            <a:ln>
              <a:solidFill>
                <a:schemeClr val="accent4"/>
              </a:solidFill>
              <a:prstDash val="dash"/>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64">
              <a:extLst>
                <a:ext uri="{FF2B5EF4-FFF2-40B4-BE49-F238E27FC236}">
                  <a16:creationId xmlns:a16="http://schemas.microsoft.com/office/drawing/2014/main" id="{A022A1DF-3BF9-D42A-01C7-F832FDC63706}"/>
                </a:ext>
              </a:extLst>
            </p:cNvPr>
            <p:cNvSpPr/>
            <p:nvPr/>
          </p:nvSpPr>
          <p:spPr>
            <a:xfrm>
              <a:off x="7392495" y="1392095"/>
              <a:ext cx="3598463" cy="3028207"/>
            </a:xfrm>
            <a:custGeom>
              <a:avLst/>
              <a:gdLst>
                <a:gd name="connsiteX0" fmla="*/ 0 w 9865096"/>
                <a:gd name="connsiteY0" fmla="*/ 0 h 3028207"/>
                <a:gd name="connsiteX1" fmla="*/ 9865096 w 9865096"/>
                <a:gd name="connsiteY1" fmla="*/ 0 h 3028207"/>
                <a:gd name="connsiteX2" fmla="*/ 9865096 w 9865096"/>
                <a:gd name="connsiteY2" fmla="*/ 3028207 h 3028207"/>
                <a:gd name="connsiteX3" fmla="*/ 0 w 9865096"/>
                <a:gd name="connsiteY3" fmla="*/ 3028207 h 3028207"/>
                <a:gd name="connsiteX4" fmla="*/ 0 w 9865096"/>
                <a:gd name="connsiteY4" fmla="*/ 0 h 3028207"/>
                <a:gd name="connsiteX0" fmla="*/ 0 w 9865096"/>
                <a:gd name="connsiteY0" fmla="*/ 0 h 3028207"/>
                <a:gd name="connsiteX1" fmla="*/ 335987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0" fmla="*/ 0 w 9865096"/>
                <a:gd name="connsiteY0" fmla="*/ 0 h 3028207"/>
                <a:gd name="connsiteX1" fmla="*/ 3359876 w 9865096"/>
                <a:gd name="connsiteY1" fmla="*/ 3529 h 3028207"/>
                <a:gd name="connsiteX2" fmla="*/ 6655166 w 9865096"/>
                <a:gd name="connsiteY2" fmla="*/ 3529 h 3028207"/>
                <a:gd name="connsiteX3" fmla="*/ 9865096 w 9865096"/>
                <a:gd name="connsiteY3" fmla="*/ 0 h 3028207"/>
                <a:gd name="connsiteX4" fmla="*/ 9865096 w 9865096"/>
                <a:gd name="connsiteY4" fmla="*/ 3028207 h 3028207"/>
                <a:gd name="connsiteX5" fmla="*/ 0 w 9865096"/>
                <a:gd name="connsiteY5" fmla="*/ 3028207 h 3028207"/>
                <a:gd name="connsiteX6" fmla="*/ 0 w 9865096"/>
                <a:gd name="connsiteY6" fmla="*/ 0 h 3028207"/>
                <a:gd name="connsiteX0" fmla="*/ 0 w 9865096"/>
                <a:gd name="connsiteY0" fmla="*/ 0 h 3028207"/>
                <a:gd name="connsiteX1" fmla="*/ 3359876 w 9865096"/>
                <a:gd name="connsiteY1" fmla="*/ 3529 h 3028207"/>
                <a:gd name="connsiteX2" fmla="*/ 4774608 w 9865096"/>
                <a:gd name="connsiteY2" fmla="*/ 3529 h 3028207"/>
                <a:gd name="connsiteX3" fmla="*/ 6655166 w 9865096"/>
                <a:gd name="connsiteY3" fmla="*/ 3529 h 3028207"/>
                <a:gd name="connsiteX4" fmla="*/ 9865096 w 9865096"/>
                <a:gd name="connsiteY4" fmla="*/ 0 h 3028207"/>
                <a:gd name="connsiteX5" fmla="*/ 9865096 w 9865096"/>
                <a:gd name="connsiteY5" fmla="*/ 3028207 h 3028207"/>
                <a:gd name="connsiteX6" fmla="*/ 0 w 9865096"/>
                <a:gd name="connsiteY6" fmla="*/ 3028207 h 3028207"/>
                <a:gd name="connsiteX7" fmla="*/ 0 w 9865096"/>
                <a:gd name="connsiteY7" fmla="*/ 0 h 3028207"/>
                <a:gd name="connsiteX0" fmla="*/ 4774608 w 9865096"/>
                <a:gd name="connsiteY0" fmla="*/ 3529 h 3028207"/>
                <a:gd name="connsiteX1" fmla="*/ 665516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6" fmla="*/ 3359876 w 9865096"/>
                <a:gd name="connsiteY6" fmla="*/ 3529 h 3028207"/>
                <a:gd name="connsiteX7" fmla="*/ 4866048 w 9865096"/>
                <a:gd name="connsiteY7" fmla="*/ 94969 h 3028207"/>
                <a:gd name="connsiteX0" fmla="*/ 4774608 w 9865096"/>
                <a:gd name="connsiteY0" fmla="*/ 3529 h 3028207"/>
                <a:gd name="connsiteX1" fmla="*/ 665516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6" fmla="*/ 3359876 w 9865096"/>
                <a:gd name="connsiteY6"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0 w 9865096"/>
                <a:gd name="connsiteY3" fmla="*/ 3028207 h 3028207"/>
                <a:gd name="connsiteX4" fmla="*/ 0 w 9865096"/>
                <a:gd name="connsiteY4" fmla="*/ 0 h 3028207"/>
                <a:gd name="connsiteX5" fmla="*/ 3359876 w 9865096"/>
                <a:gd name="connsiteY5"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4205265 w 9865096"/>
                <a:gd name="connsiteY3" fmla="*/ 3022774 h 3028207"/>
                <a:gd name="connsiteX4" fmla="*/ 0 w 9865096"/>
                <a:gd name="connsiteY4" fmla="*/ 3028207 h 3028207"/>
                <a:gd name="connsiteX5" fmla="*/ 0 w 9865096"/>
                <a:gd name="connsiteY5" fmla="*/ 0 h 3028207"/>
                <a:gd name="connsiteX6" fmla="*/ 3359876 w 9865096"/>
                <a:gd name="connsiteY6"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205265 w 9865096"/>
                <a:gd name="connsiteY4" fmla="*/ 3022774 h 3028207"/>
                <a:gd name="connsiteX5" fmla="*/ 0 w 9865096"/>
                <a:gd name="connsiteY5" fmla="*/ 3028207 h 3028207"/>
                <a:gd name="connsiteX6" fmla="*/ 0 w 9865096"/>
                <a:gd name="connsiteY6" fmla="*/ 0 h 3028207"/>
                <a:gd name="connsiteX7" fmla="*/ 3359876 w 9865096"/>
                <a:gd name="connsiteY7"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947136 w 9865096"/>
                <a:gd name="connsiteY4" fmla="*/ 3005521 h 3028207"/>
                <a:gd name="connsiteX5" fmla="*/ 4205265 w 9865096"/>
                <a:gd name="connsiteY5" fmla="*/ 3022774 h 3028207"/>
                <a:gd name="connsiteX6" fmla="*/ 0 w 9865096"/>
                <a:gd name="connsiteY6" fmla="*/ 3028207 h 3028207"/>
                <a:gd name="connsiteX7" fmla="*/ 0 w 9865096"/>
                <a:gd name="connsiteY7" fmla="*/ 0 h 3028207"/>
                <a:gd name="connsiteX8" fmla="*/ 3359876 w 9865096"/>
                <a:gd name="connsiteY8"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947136 w 9865096"/>
                <a:gd name="connsiteY4" fmla="*/ 3005521 h 3028207"/>
                <a:gd name="connsiteX5" fmla="*/ 4205265 w 9865096"/>
                <a:gd name="connsiteY5" fmla="*/ 3022774 h 3028207"/>
                <a:gd name="connsiteX6" fmla="*/ 0 w 9865096"/>
                <a:gd name="connsiteY6" fmla="*/ 3028207 h 3028207"/>
                <a:gd name="connsiteX7" fmla="*/ 0 w 9865096"/>
                <a:gd name="connsiteY7" fmla="*/ 0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947136 w 9865096"/>
                <a:gd name="connsiteY4" fmla="*/ 3005521 h 3028207"/>
                <a:gd name="connsiteX5" fmla="*/ 4205265 w 9865096"/>
                <a:gd name="connsiteY5" fmla="*/ 3022774 h 3028207"/>
                <a:gd name="connsiteX6" fmla="*/ 0 w 9865096"/>
                <a:gd name="connsiteY6" fmla="*/ 3028207 h 3028207"/>
                <a:gd name="connsiteX0" fmla="*/ 2449901 w 5659831"/>
                <a:gd name="connsiteY0" fmla="*/ 3529 h 3028207"/>
                <a:gd name="connsiteX1" fmla="*/ 5659831 w 5659831"/>
                <a:gd name="connsiteY1" fmla="*/ 0 h 3028207"/>
                <a:gd name="connsiteX2" fmla="*/ 5659831 w 5659831"/>
                <a:gd name="connsiteY2" fmla="*/ 3028207 h 3028207"/>
                <a:gd name="connsiteX3" fmla="*/ 1587260 w 5659831"/>
                <a:gd name="connsiteY3" fmla="*/ 3022774 h 3028207"/>
                <a:gd name="connsiteX4" fmla="*/ 741871 w 5659831"/>
                <a:gd name="connsiteY4" fmla="*/ 3005521 h 3028207"/>
                <a:gd name="connsiteX5" fmla="*/ 0 w 5659831"/>
                <a:gd name="connsiteY5" fmla="*/ 3022774 h 3028207"/>
                <a:gd name="connsiteX0" fmla="*/ 1708030 w 4917960"/>
                <a:gd name="connsiteY0" fmla="*/ 3529 h 3028207"/>
                <a:gd name="connsiteX1" fmla="*/ 4917960 w 4917960"/>
                <a:gd name="connsiteY1" fmla="*/ 0 h 3028207"/>
                <a:gd name="connsiteX2" fmla="*/ 4917960 w 4917960"/>
                <a:gd name="connsiteY2" fmla="*/ 3028207 h 3028207"/>
                <a:gd name="connsiteX3" fmla="*/ 845389 w 4917960"/>
                <a:gd name="connsiteY3" fmla="*/ 3022774 h 3028207"/>
                <a:gd name="connsiteX4" fmla="*/ 0 w 4917960"/>
                <a:gd name="connsiteY4" fmla="*/ 3005521 h 3028207"/>
                <a:gd name="connsiteX0" fmla="*/ 862641 w 4072571"/>
                <a:gd name="connsiteY0" fmla="*/ 3529 h 3028207"/>
                <a:gd name="connsiteX1" fmla="*/ 4072571 w 4072571"/>
                <a:gd name="connsiteY1" fmla="*/ 0 h 3028207"/>
                <a:gd name="connsiteX2" fmla="*/ 4072571 w 4072571"/>
                <a:gd name="connsiteY2" fmla="*/ 3028207 h 3028207"/>
                <a:gd name="connsiteX3" fmla="*/ 0 w 4072571"/>
                <a:gd name="connsiteY3" fmla="*/ 3022774 h 3028207"/>
              </a:gdLst>
              <a:ahLst/>
              <a:cxnLst>
                <a:cxn ang="0">
                  <a:pos x="connsiteX0" y="connsiteY0"/>
                </a:cxn>
                <a:cxn ang="0">
                  <a:pos x="connsiteX1" y="connsiteY1"/>
                </a:cxn>
                <a:cxn ang="0">
                  <a:pos x="connsiteX2" y="connsiteY2"/>
                </a:cxn>
                <a:cxn ang="0">
                  <a:pos x="connsiteX3" y="connsiteY3"/>
                </a:cxn>
              </a:cxnLst>
              <a:rect l="l" t="t" r="r" b="b"/>
              <a:pathLst>
                <a:path w="4072571" h="3028207">
                  <a:moveTo>
                    <a:pt x="862641" y="3529"/>
                  </a:moveTo>
                  <a:lnTo>
                    <a:pt x="4072571" y="0"/>
                  </a:lnTo>
                  <a:lnTo>
                    <a:pt x="4072571" y="3028207"/>
                  </a:lnTo>
                  <a:lnTo>
                    <a:pt x="0" y="3022774"/>
                  </a:lnTo>
                </a:path>
              </a:pathLst>
            </a:custGeom>
            <a:noFill/>
            <a:ln>
              <a:solidFill>
                <a:schemeClr val="accent4"/>
              </a:solidFill>
              <a:prstDash val="dash"/>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Rectangle 9">
            <a:extLst>
              <a:ext uri="{FF2B5EF4-FFF2-40B4-BE49-F238E27FC236}">
                <a16:creationId xmlns:a16="http://schemas.microsoft.com/office/drawing/2014/main" id="{DCE53072-C867-8716-DDEB-DBB773BBD7B3}"/>
              </a:ext>
            </a:extLst>
          </p:cNvPr>
          <p:cNvSpPr/>
          <p:nvPr/>
        </p:nvSpPr>
        <p:spPr>
          <a:xfrm>
            <a:off x="330341" y="1147664"/>
            <a:ext cx="3663492" cy="5337111"/>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90F065B0-5F4D-8FEF-DB45-DED860A852A3}"/>
              </a:ext>
            </a:extLst>
          </p:cNvPr>
          <p:cNvSpPr/>
          <p:nvPr/>
        </p:nvSpPr>
        <p:spPr>
          <a:xfrm>
            <a:off x="330341" y="1147666"/>
            <a:ext cx="3663492" cy="606119"/>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E2A41C01-7483-663B-9536-37E38CF66630}"/>
              </a:ext>
            </a:extLst>
          </p:cNvPr>
          <p:cNvSpPr/>
          <p:nvPr/>
        </p:nvSpPr>
        <p:spPr>
          <a:xfrm>
            <a:off x="4251979" y="1147664"/>
            <a:ext cx="3663492" cy="5337111"/>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73E142E2-58DA-B4BF-2164-30B076A18F9B}"/>
              </a:ext>
            </a:extLst>
          </p:cNvPr>
          <p:cNvSpPr/>
          <p:nvPr/>
        </p:nvSpPr>
        <p:spPr>
          <a:xfrm>
            <a:off x="4251979" y="1147666"/>
            <a:ext cx="3663492" cy="606119"/>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5628625-92DB-EF01-9FDD-5E30B4F96F8C}"/>
              </a:ext>
            </a:extLst>
          </p:cNvPr>
          <p:cNvSpPr/>
          <p:nvPr/>
        </p:nvSpPr>
        <p:spPr>
          <a:xfrm>
            <a:off x="8173617" y="1147664"/>
            <a:ext cx="3663492" cy="5337111"/>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BFCACD12-6172-88A9-3EA7-F2D90D278845}"/>
              </a:ext>
            </a:extLst>
          </p:cNvPr>
          <p:cNvSpPr/>
          <p:nvPr/>
        </p:nvSpPr>
        <p:spPr>
          <a:xfrm>
            <a:off x="8173617" y="1147666"/>
            <a:ext cx="3663492" cy="606119"/>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5981FDD1-9F2F-6ACC-F41C-1CAE35B8AB74}"/>
              </a:ext>
            </a:extLst>
          </p:cNvPr>
          <p:cNvSpPr txBox="1"/>
          <p:nvPr/>
        </p:nvSpPr>
        <p:spPr>
          <a:xfrm>
            <a:off x="537252" y="1250670"/>
            <a:ext cx="3249672" cy="400110"/>
          </a:xfrm>
          <a:prstGeom prst="rect">
            <a:avLst/>
          </a:prstGeom>
          <a:noFill/>
        </p:spPr>
        <p:txBody>
          <a:bodyPr wrap="none" rtlCol="0">
            <a:spAutoFit/>
          </a:bodyPr>
          <a:lstStyle/>
          <a:p>
            <a:pPr marR="0" algn="ctr">
              <a:spcBef>
                <a:spcPts val="0"/>
              </a:spcBef>
              <a:spcAft>
                <a:spcPts val="0"/>
              </a:spcAft>
            </a:pPr>
            <a:r>
              <a:rPr lang="en-US" sz="2000" b="1" dirty="0">
                <a:solidFill>
                  <a:schemeClr val="bg1"/>
                </a:solidFill>
                <a:effectLst/>
                <a:latin typeface="DINPro-Light" panose="02000504040000020003" pitchFamily="50" charset="0"/>
              </a:rPr>
              <a:t>6 Steps in Collecting Data</a:t>
            </a:r>
          </a:p>
        </p:txBody>
      </p:sp>
      <p:sp>
        <p:nvSpPr>
          <p:cNvPr id="21" name="TextBox 20">
            <a:extLst>
              <a:ext uri="{FF2B5EF4-FFF2-40B4-BE49-F238E27FC236}">
                <a16:creationId xmlns:a16="http://schemas.microsoft.com/office/drawing/2014/main" id="{8DF9C1F9-576E-CD29-E47A-A9623DB7B39C}"/>
              </a:ext>
            </a:extLst>
          </p:cNvPr>
          <p:cNvSpPr txBox="1"/>
          <p:nvPr/>
        </p:nvSpPr>
        <p:spPr>
          <a:xfrm>
            <a:off x="4970119" y="1250670"/>
            <a:ext cx="2227213" cy="400110"/>
          </a:xfrm>
          <a:prstGeom prst="rect">
            <a:avLst/>
          </a:prstGeom>
          <a:noFill/>
        </p:spPr>
        <p:txBody>
          <a:bodyPr wrap="none" rtlCol="0">
            <a:spAutoFit/>
          </a:bodyPr>
          <a:lstStyle/>
          <a:p>
            <a:pPr marR="0" algn="ctr">
              <a:spcBef>
                <a:spcPts val="0"/>
              </a:spcBef>
              <a:spcAft>
                <a:spcPts val="0"/>
              </a:spcAft>
            </a:pPr>
            <a:r>
              <a:rPr lang="en-US" sz="2000" b="1" dirty="0">
                <a:solidFill>
                  <a:schemeClr val="bg1"/>
                </a:solidFill>
                <a:effectLst/>
                <a:latin typeface="DINPro-Light" panose="02000504040000020003" pitchFamily="50" charset="0"/>
              </a:rPr>
              <a:t>Survey Questions</a:t>
            </a:r>
          </a:p>
        </p:txBody>
      </p:sp>
      <p:sp>
        <p:nvSpPr>
          <p:cNvPr id="22" name="TextBox 21">
            <a:extLst>
              <a:ext uri="{FF2B5EF4-FFF2-40B4-BE49-F238E27FC236}">
                <a16:creationId xmlns:a16="http://schemas.microsoft.com/office/drawing/2014/main" id="{5C79A6C9-9730-873D-84DB-EDD4557A995D}"/>
              </a:ext>
            </a:extLst>
          </p:cNvPr>
          <p:cNvSpPr txBox="1"/>
          <p:nvPr/>
        </p:nvSpPr>
        <p:spPr>
          <a:xfrm>
            <a:off x="9317803" y="1250670"/>
            <a:ext cx="1375121" cy="400110"/>
          </a:xfrm>
          <a:prstGeom prst="rect">
            <a:avLst/>
          </a:prstGeom>
          <a:noFill/>
        </p:spPr>
        <p:txBody>
          <a:bodyPr wrap="none" rtlCol="0">
            <a:spAutoFit/>
          </a:bodyPr>
          <a:lstStyle/>
          <a:p>
            <a:pPr marR="0" algn="ctr">
              <a:spcBef>
                <a:spcPts val="0"/>
              </a:spcBef>
              <a:spcAft>
                <a:spcPts val="0"/>
              </a:spcAft>
            </a:pPr>
            <a:r>
              <a:rPr lang="en-US" sz="2000" b="1" dirty="0">
                <a:solidFill>
                  <a:schemeClr val="bg1"/>
                </a:solidFill>
                <a:effectLst/>
                <a:latin typeface="DINPro-Light" panose="02000504040000020003" pitchFamily="50" charset="0"/>
              </a:rPr>
              <a:t>Outcomes</a:t>
            </a:r>
          </a:p>
        </p:txBody>
      </p:sp>
      <p:sp>
        <p:nvSpPr>
          <p:cNvPr id="23" name="TextBox 22">
            <a:extLst>
              <a:ext uri="{FF2B5EF4-FFF2-40B4-BE49-F238E27FC236}">
                <a16:creationId xmlns:a16="http://schemas.microsoft.com/office/drawing/2014/main" id="{B7F35453-10DF-C6AC-8432-38AEC7AAF855}"/>
              </a:ext>
            </a:extLst>
          </p:cNvPr>
          <p:cNvSpPr txBox="1"/>
          <p:nvPr/>
        </p:nvSpPr>
        <p:spPr>
          <a:xfrm>
            <a:off x="459251" y="1843397"/>
            <a:ext cx="3405673" cy="1769715"/>
          </a:xfrm>
          <a:prstGeom prst="rect">
            <a:avLst/>
          </a:prstGeom>
          <a:noFill/>
        </p:spPr>
        <p:txBody>
          <a:bodyPr wrap="square" rtlCol="0">
            <a:spAutoFit/>
          </a:bodyPr>
          <a:lstStyle/>
          <a:p>
            <a:pPr marL="342900" marR="0" indent="-342900" algn="l">
              <a:spcBef>
                <a:spcPts val="300"/>
              </a:spcBef>
              <a:spcAft>
                <a:spcPts val="300"/>
              </a:spcAft>
              <a:buFont typeface="+mj-lt"/>
              <a:buAutoNum type="arabicPeriod"/>
            </a:pPr>
            <a:r>
              <a:rPr lang="en-US" sz="1400" dirty="0">
                <a:solidFill>
                  <a:schemeClr val="bg1"/>
                </a:solidFill>
                <a:effectLst/>
                <a:latin typeface="DINPro-Light" panose="02000504040000020003" pitchFamily="50" charset="0"/>
              </a:rPr>
              <a:t>Determine Our Objectives</a:t>
            </a:r>
          </a:p>
          <a:p>
            <a:pPr marL="342900" marR="0" indent="-342900" algn="l">
              <a:spcBef>
                <a:spcPts val="300"/>
              </a:spcBef>
              <a:spcAft>
                <a:spcPts val="300"/>
              </a:spcAft>
              <a:buFont typeface="+mj-lt"/>
              <a:buAutoNum type="arabicPeriod"/>
            </a:pPr>
            <a:r>
              <a:rPr lang="en-US" sz="1400" dirty="0">
                <a:solidFill>
                  <a:schemeClr val="bg1"/>
                </a:solidFill>
                <a:latin typeface="DINPro-Light" panose="02000504040000020003" pitchFamily="50" charset="0"/>
              </a:rPr>
              <a:t>Select Respondents</a:t>
            </a:r>
          </a:p>
          <a:p>
            <a:pPr marL="342900" marR="0" indent="-342900" algn="l">
              <a:spcBef>
                <a:spcPts val="300"/>
              </a:spcBef>
              <a:spcAft>
                <a:spcPts val="300"/>
              </a:spcAft>
              <a:buFont typeface="+mj-lt"/>
              <a:buAutoNum type="arabicPeriod"/>
            </a:pPr>
            <a:r>
              <a:rPr lang="en-US" sz="1400" dirty="0">
                <a:solidFill>
                  <a:schemeClr val="bg1"/>
                </a:solidFill>
                <a:effectLst/>
                <a:latin typeface="DINPro-Light" panose="02000504040000020003" pitchFamily="50" charset="0"/>
              </a:rPr>
              <a:t>Create A Data Analysis Plan</a:t>
            </a:r>
          </a:p>
          <a:p>
            <a:pPr marL="342900" marR="0" indent="-342900" algn="l">
              <a:spcBef>
                <a:spcPts val="300"/>
              </a:spcBef>
              <a:spcAft>
                <a:spcPts val="300"/>
              </a:spcAft>
              <a:buFont typeface="+mj-lt"/>
              <a:buAutoNum type="arabicPeriod"/>
            </a:pPr>
            <a:r>
              <a:rPr lang="en-US" sz="1400" dirty="0">
                <a:solidFill>
                  <a:schemeClr val="bg1"/>
                </a:solidFill>
                <a:latin typeface="DINPro-Light" panose="02000504040000020003" pitchFamily="50" charset="0"/>
              </a:rPr>
              <a:t>Develop The Survey</a:t>
            </a:r>
          </a:p>
          <a:p>
            <a:pPr marL="342900" marR="0" indent="-342900" algn="l">
              <a:spcBef>
                <a:spcPts val="300"/>
              </a:spcBef>
              <a:spcAft>
                <a:spcPts val="300"/>
              </a:spcAft>
              <a:buFont typeface="+mj-lt"/>
              <a:buAutoNum type="arabicPeriod"/>
            </a:pPr>
            <a:r>
              <a:rPr lang="en-US" sz="1400" dirty="0">
                <a:solidFill>
                  <a:schemeClr val="bg1"/>
                </a:solidFill>
                <a:effectLst/>
                <a:latin typeface="DINPro-Light" panose="02000504040000020003" pitchFamily="50" charset="0"/>
              </a:rPr>
              <a:t>Pre-test The Survey</a:t>
            </a:r>
          </a:p>
          <a:p>
            <a:pPr marL="342900" marR="0" indent="-342900" algn="l">
              <a:spcBef>
                <a:spcPts val="300"/>
              </a:spcBef>
              <a:spcAft>
                <a:spcPts val="300"/>
              </a:spcAft>
              <a:buFont typeface="+mj-lt"/>
              <a:buAutoNum type="arabicPeriod"/>
            </a:pPr>
            <a:r>
              <a:rPr lang="en-US" sz="1400" dirty="0">
                <a:solidFill>
                  <a:schemeClr val="bg1"/>
                </a:solidFill>
                <a:latin typeface="DINPro-Light" panose="02000504040000020003" pitchFamily="50" charset="0"/>
              </a:rPr>
              <a:t>Distribute and Conduct the Survey</a:t>
            </a:r>
            <a:endParaRPr lang="en-US" sz="1400" dirty="0">
              <a:solidFill>
                <a:schemeClr val="bg1"/>
              </a:solidFill>
              <a:effectLst/>
              <a:latin typeface="DINPro-Light" panose="02000504040000020003" pitchFamily="50" charset="0"/>
            </a:endParaRPr>
          </a:p>
        </p:txBody>
      </p:sp>
      <p:sp>
        <p:nvSpPr>
          <p:cNvPr id="24" name="TextBox 23">
            <a:extLst>
              <a:ext uri="{FF2B5EF4-FFF2-40B4-BE49-F238E27FC236}">
                <a16:creationId xmlns:a16="http://schemas.microsoft.com/office/drawing/2014/main" id="{9C5B9047-7C4F-68CC-8106-F8AC2FCD3C9B}"/>
              </a:ext>
            </a:extLst>
          </p:cNvPr>
          <p:cNvSpPr txBox="1"/>
          <p:nvPr/>
        </p:nvSpPr>
        <p:spPr>
          <a:xfrm>
            <a:off x="4285697" y="1843397"/>
            <a:ext cx="3629773" cy="4647426"/>
          </a:xfrm>
          <a:prstGeom prst="rect">
            <a:avLst/>
          </a:prstGeom>
          <a:noFill/>
        </p:spPr>
        <p:txBody>
          <a:bodyPr wrap="square" rtlCol="0">
            <a:spAutoFit/>
          </a:bodyPr>
          <a:lstStyle/>
          <a:p>
            <a:pPr marL="342900" marR="0" indent="-342900" algn="l">
              <a:spcBef>
                <a:spcPts val="600"/>
              </a:spcBef>
              <a:spcAft>
                <a:spcPts val="600"/>
              </a:spcAft>
              <a:buFont typeface="+mj-lt"/>
              <a:buAutoNum type="arabicPeriod"/>
            </a:pPr>
            <a:r>
              <a:rPr lang="en-US" sz="1200" dirty="0">
                <a:solidFill>
                  <a:schemeClr val="bg1"/>
                </a:solidFill>
                <a:effectLst/>
                <a:latin typeface="DINPro-Light" panose="02000504040000020003" pitchFamily="50" charset="0"/>
              </a:rPr>
              <a:t>How likely would you recommend our Services to a friend or colleague? (Scale 0 to 10)</a:t>
            </a:r>
          </a:p>
          <a:p>
            <a:pPr marL="342900" marR="0" indent="-342900" algn="l">
              <a:spcBef>
                <a:spcPts val="600"/>
              </a:spcBef>
              <a:spcAft>
                <a:spcPts val="600"/>
              </a:spcAft>
              <a:buFont typeface="+mj-lt"/>
              <a:buAutoNum type="arabicPeriod"/>
            </a:pPr>
            <a:r>
              <a:rPr lang="en-US" sz="1200" dirty="0">
                <a:solidFill>
                  <a:schemeClr val="bg1"/>
                </a:solidFill>
                <a:effectLst/>
                <a:latin typeface="DINPro-Light" panose="02000504040000020003" pitchFamily="50" charset="0"/>
              </a:rPr>
              <a:t>What are the primary reasons for the score you gave us?</a:t>
            </a:r>
            <a:r>
              <a:rPr lang="en-US" sz="1200" dirty="0">
                <a:solidFill>
                  <a:schemeClr val="bg1"/>
                </a:solidFill>
                <a:latin typeface="DINPro-Light" panose="02000504040000020003" pitchFamily="50" charset="0"/>
              </a:rPr>
              <a:t> (Open-Ended)</a:t>
            </a:r>
          </a:p>
          <a:p>
            <a:pPr marL="342900" marR="0" indent="-342900" algn="l">
              <a:spcBef>
                <a:spcPts val="600"/>
              </a:spcBef>
              <a:spcAft>
                <a:spcPts val="600"/>
              </a:spcAft>
              <a:buFont typeface="+mj-lt"/>
              <a:buAutoNum type="arabicPeriod"/>
            </a:pPr>
            <a:r>
              <a:rPr lang="en-US" sz="1200" dirty="0">
                <a:solidFill>
                  <a:schemeClr val="bg1"/>
                </a:solidFill>
                <a:effectLst/>
                <a:latin typeface="DINPro-Light" panose="02000504040000020003" pitchFamily="50" charset="0"/>
              </a:rPr>
              <a:t>Would you agree that our service is convenient to access? (Scale 1-5)</a:t>
            </a:r>
          </a:p>
          <a:p>
            <a:pPr marL="342900" marR="0" indent="-342900" algn="l">
              <a:spcBef>
                <a:spcPts val="600"/>
              </a:spcBef>
              <a:spcAft>
                <a:spcPts val="600"/>
              </a:spcAft>
              <a:buFont typeface="+mj-lt"/>
              <a:buAutoNum type="arabicPeriod"/>
            </a:pPr>
            <a:r>
              <a:rPr lang="en-US" sz="1200" dirty="0">
                <a:solidFill>
                  <a:schemeClr val="bg1"/>
                </a:solidFill>
                <a:effectLst/>
                <a:latin typeface="DINPro-Light" panose="02000504040000020003" pitchFamily="50" charset="0"/>
              </a:rPr>
              <a:t>How would you rate your experience with our service desk?</a:t>
            </a:r>
            <a:r>
              <a:rPr lang="en-US" sz="1200" dirty="0">
                <a:solidFill>
                  <a:schemeClr val="bg1"/>
                </a:solidFill>
                <a:latin typeface="DINPro-Light" panose="02000504040000020003" pitchFamily="50" charset="0"/>
              </a:rPr>
              <a:t> (Scale 1-5)</a:t>
            </a:r>
          </a:p>
          <a:p>
            <a:pPr marL="342900" marR="0" indent="-342900" algn="l">
              <a:spcBef>
                <a:spcPts val="600"/>
              </a:spcBef>
              <a:spcAft>
                <a:spcPts val="600"/>
              </a:spcAft>
              <a:buFont typeface="+mj-lt"/>
              <a:buAutoNum type="arabicPeriod"/>
            </a:pPr>
            <a:r>
              <a:rPr lang="en-US" sz="1200" dirty="0">
                <a:solidFill>
                  <a:schemeClr val="bg1"/>
                </a:solidFill>
                <a:effectLst/>
                <a:latin typeface="DINPro-Light" panose="02000504040000020003" pitchFamily="50" charset="0"/>
              </a:rPr>
              <a:t>How would you rate our service desk follow up and communication skills? (Scale 1-5)</a:t>
            </a:r>
          </a:p>
          <a:p>
            <a:pPr marL="342900" marR="0" indent="-342900" algn="l">
              <a:spcBef>
                <a:spcPts val="600"/>
              </a:spcBef>
              <a:spcAft>
                <a:spcPts val="600"/>
              </a:spcAft>
              <a:buFont typeface="+mj-lt"/>
              <a:buAutoNum type="arabicPeriod"/>
            </a:pPr>
            <a:r>
              <a:rPr lang="en-US" sz="1200" dirty="0">
                <a:solidFill>
                  <a:schemeClr val="bg1"/>
                </a:solidFill>
                <a:effectLst/>
                <a:latin typeface="DINPro-Light" panose="02000504040000020003" pitchFamily="50" charset="0"/>
              </a:rPr>
              <a:t>How would you rate the proactiveness of our engineers?</a:t>
            </a:r>
            <a:r>
              <a:rPr lang="en-US" sz="1200" dirty="0">
                <a:solidFill>
                  <a:schemeClr val="bg1"/>
                </a:solidFill>
                <a:latin typeface="DINPro-Light" panose="02000504040000020003" pitchFamily="50" charset="0"/>
              </a:rPr>
              <a:t> (Scale 1-5)</a:t>
            </a:r>
          </a:p>
          <a:p>
            <a:pPr marL="342900" marR="0" indent="-342900" algn="l">
              <a:spcBef>
                <a:spcPts val="600"/>
              </a:spcBef>
              <a:spcAft>
                <a:spcPts val="600"/>
              </a:spcAft>
              <a:buFont typeface="+mj-lt"/>
              <a:buAutoNum type="arabicPeriod"/>
            </a:pPr>
            <a:r>
              <a:rPr lang="en-US" sz="1200" dirty="0">
                <a:solidFill>
                  <a:schemeClr val="bg1"/>
                </a:solidFill>
                <a:effectLst/>
                <a:latin typeface="DINPro-Light" panose="02000504040000020003" pitchFamily="50" charset="0"/>
              </a:rPr>
              <a:t>How would you rate the competency of our engineers to resolve your issue? (Scale 1-5)</a:t>
            </a:r>
          </a:p>
          <a:p>
            <a:pPr marL="342900" marR="0" indent="-342900" algn="l">
              <a:spcBef>
                <a:spcPts val="600"/>
              </a:spcBef>
              <a:spcAft>
                <a:spcPts val="600"/>
              </a:spcAft>
              <a:buFont typeface="+mj-lt"/>
              <a:buAutoNum type="arabicPeriod"/>
            </a:pPr>
            <a:r>
              <a:rPr lang="en-US" sz="1200" dirty="0">
                <a:solidFill>
                  <a:schemeClr val="bg1"/>
                </a:solidFill>
                <a:effectLst/>
                <a:latin typeface="DINPro-Light" panose="02000504040000020003" pitchFamily="50" charset="0"/>
              </a:rPr>
              <a:t>How would you rate the friendliness of our engineers? (Scale 1-5)</a:t>
            </a:r>
            <a:endParaRPr lang="en-US" sz="1200" dirty="0">
              <a:solidFill>
                <a:schemeClr val="bg1"/>
              </a:solidFill>
              <a:latin typeface="DINPro-Light" panose="02000504040000020003" pitchFamily="50" charset="0"/>
            </a:endParaRPr>
          </a:p>
          <a:p>
            <a:pPr marL="342900" marR="0" indent="-342900" algn="l">
              <a:spcBef>
                <a:spcPts val="600"/>
              </a:spcBef>
              <a:spcAft>
                <a:spcPts val="600"/>
              </a:spcAft>
              <a:buFont typeface="+mj-lt"/>
              <a:buAutoNum type="arabicPeriod"/>
            </a:pPr>
            <a:r>
              <a:rPr lang="en-US" sz="1200" dirty="0">
                <a:solidFill>
                  <a:schemeClr val="bg1"/>
                </a:solidFill>
                <a:effectLst/>
                <a:latin typeface="DINPro-Light" panose="02000504040000020003" pitchFamily="50" charset="0"/>
              </a:rPr>
              <a:t>How can we make your experience better? (Open-Ended)</a:t>
            </a:r>
          </a:p>
        </p:txBody>
      </p:sp>
      <p:sp>
        <p:nvSpPr>
          <p:cNvPr id="25" name="TextBox 24">
            <a:extLst>
              <a:ext uri="{FF2B5EF4-FFF2-40B4-BE49-F238E27FC236}">
                <a16:creationId xmlns:a16="http://schemas.microsoft.com/office/drawing/2014/main" id="{B1B5AF7D-7F4F-612C-FAF8-BD713D4C65C1}"/>
              </a:ext>
            </a:extLst>
          </p:cNvPr>
          <p:cNvSpPr txBox="1"/>
          <p:nvPr/>
        </p:nvSpPr>
        <p:spPr>
          <a:xfrm>
            <a:off x="8210866" y="1843397"/>
            <a:ext cx="1044966" cy="307777"/>
          </a:xfrm>
          <a:prstGeom prst="rect">
            <a:avLst/>
          </a:prstGeom>
          <a:noFill/>
        </p:spPr>
        <p:txBody>
          <a:bodyPr wrap="none" rtlCol="0">
            <a:spAutoFit/>
          </a:bodyPr>
          <a:lstStyle/>
          <a:p>
            <a:pPr marR="0" algn="l">
              <a:spcBef>
                <a:spcPts val="0"/>
              </a:spcBef>
              <a:spcAft>
                <a:spcPts val="0"/>
              </a:spcAft>
            </a:pPr>
            <a:r>
              <a:rPr lang="en-US" sz="1400" b="1" dirty="0">
                <a:solidFill>
                  <a:schemeClr val="bg1"/>
                </a:solidFill>
                <a:effectLst/>
                <a:latin typeface="DINPro-Light" panose="02000504040000020003" pitchFamily="50" charset="0"/>
              </a:rPr>
              <a:t>Invitations</a:t>
            </a:r>
          </a:p>
        </p:txBody>
      </p:sp>
      <p:grpSp>
        <p:nvGrpSpPr>
          <p:cNvPr id="42" name="Group 41">
            <a:extLst>
              <a:ext uri="{FF2B5EF4-FFF2-40B4-BE49-F238E27FC236}">
                <a16:creationId xmlns:a16="http://schemas.microsoft.com/office/drawing/2014/main" id="{51BD9D29-2CDA-D910-0828-EEEC48902619}"/>
              </a:ext>
            </a:extLst>
          </p:cNvPr>
          <p:cNvGrpSpPr/>
          <p:nvPr/>
        </p:nvGrpSpPr>
        <p:grpSpPr>
          <a:xfrm>
            <a:off x="10293384" y="2134639"/>
            <a:ext cx="1534394" cy="1562039"/>
            <a:chOff x="9823796" y="4162445"/>
            <a:chExt cx="1534394" cy="1562039"/>
          </a:xfrm>
        </p:grpSpPr>
        <p:graphicFrame>
          <p:nvGraphicFramePr>
            <p:cNvPr id="29" name="Chart 28">
              <a:extLst>
                <a:ext uri="{FF2B5EF4-FFF2-40B4-BE49-F238E27FC236}">
                  <a16:creationId xmlns:a16="http://schemas.microsoft.com/office/drawing/2014/main" id="{703E71FD-9404-A8B4-0E88-47899C6B31F2}"/>
                </a:ext>
              </a:extLst>
            </p:cNvPr>
            <p:cNvGraphicFramePr/>
            <p:nvPr>
              <p:extLst>
                <p:ext uri="{D42A27DB-BD31-4B8C-83A1-F6EECF244321}">
                  <p14:modId xmlns:p14="http://schemas.microsoft.com/office/powerpoint/2010/main" val="3220255151"/>
                </p:ext>
              </p:extLst>
            </p:nvPr>
          </p:nvGraphicFramePr>
          <p:xfrm>
            <a:off x="9823796" y="4162445"/>
            <a:ext cx="1534394" cy="1562039"/>
          </p:xfrm>
          <a:graphic>
            <a:graphicData uri="http://schemas.openxmlformats.org/drawingml/2006/chart">
              <c:chart xmlns:c="http://schemas.openxmlformats.org/drawingml/2006/chart" xmlns:r="http://schemas.openxmlformats.org/officeDocument/2006/relationships" r:id="rId3"/>
            </a:graphicData>
          </a:graphic>
        </p:graphicFrame>
        <p:sp>
          <p:nvSpPr>
            <p:cNvPr id="30" name="TextBox 29">
              <a:extLst>
                <a:ext uri="{FF2B5EF4-FFF2-40B4-BE49-F238E27FC236}">
                  <a16:creationId xmlns:a16="http://schemas.microsoft.com/office/drawing/2014/main" id="{A150E0F6-26F3-D0B4-4B0E-6D8733D034B2}"/>
                </a:ext>
              </a:extLst>
            </p:cNvPr>
            <p:cNvSpPr txBox="1"/>
            <p:nvPr/>
          </p:nvSpPr>
          <p:spPr>
            <a:xfrm>
              <a:off x="10221445" y="4541641"/>
              <a:ext cx="739096" cy="635688"/>
            </a:xfrm>
            <a:prstGeom prst="rect">
              <a:avLst/>
            </a:prstGeom>
            <a:noFill/>
            <a:ln>
              <a:noFill/>
            </a:ln>
          </p:spPr>
          <p:txBody>
            <a:bodyPr wrap="none" rtlCol="0">
              <a:spAutoFit/>
            </a:bodyPr>
            <a:lstStyle/>
            <a:p>
              <a:pPr marR="0" algn="ctr">
                <a:spcBef>
                  <a:spcPts val="600"/>
                </a:spcBef>
                <a:spcAft>
                  <a:spcPts val="600"/>
                </a:spcAft>
              </a:pPr>
              <a:r>
                <a:rPr lang="en-US" sz="1400" b="1" dirty="0">
                  <a:solidFill>
                    <a:schemeClr val="bg1"/>
                  </a:solidFill>
                  <a:effectLst/>
                  <a:latin typeface="DINPro-Light" panose="02000504040000020003" pitchFamily="50" charset="0"/>
                </a:rPr>
                <a:t>711</a:t>
              </a:r>
            </a:p>
            <a:p>
              <a:pPr marR="0" algn="ctr">
                <a:spcBef>
                  <a:spcPts val="0"/>
                </a:spcBef>
                <a:spcAft>
                  <a:spcPts val="0"/>
                </a:spcAft>
              </a:pPr>
              <a:r>
                <a:rPr lang="en-US" sz="1200" dirty="0">
                  <a:solidFill>
                    <a:schemeClr val="bg1"/>
                  </a:solidFill>
                  <a:effectLst/>
                  <a:latin typeface="DINPro-Light" panose="02000504040000020003" pitchFamily="50" charset="0"/>
                </a:rPr>
                <a:t>Total</a:t>
              </a:r>
            </a:p>
            <a:p>
              <a:pPr marR="0" algn="ctr">
                <a:spcBef>
                  <a:spcPts val="0"/>
                </a:spcBef>
                <a:spcAft>
                  <a:spcPts val="0"/>
                </a:spcAft>
              </a:pPr>
              <a:r>
                <a:rPr lang="en-US" sz="1200" dirty="0">
                  <a:solidFill>
                    <a:schemeClr val="bg1"/>
                  </a:solidFill>
                  <a:latin typeface="DINPro-Light" panose="02000504040000020003" pitchFamily="50" charset="0"/>
                </a:rPr>
                <a:t>Invitations</a:t>
              </a:r>
              <a:endParaRPr lang="en-US" sz="1200" dirty="0">
                <a:solidFill>
                  <a:schemeClr val="bg1"/>
                </a:solidFill>
                <a:effectLst/>
                <a:latin typeface="DINPro-Light" panose="02000504040000020003" pitchFamily="50" charset="0"/>
              </a:endParaRPr>
            </a:p>
          </p:txBody>
        </p:sp>
      </p:grpSp>
      <p:sp>
        <p:nvSpPr>
          <p:cNvPr id="32" name="Rectangle 31">
            <a:extLst>
              <a:ext uri="{FF2B5EF4-FFF2-40B4-BE49-F238E27FC236}">
                <a16:creationId xmlns:a16="http://schemas.microsoft.com/office/drawing/2014/main" id="{0AAC174D-6111-C799-C4CD-61DB7196DEBA}"/>
              </a:ext>
            </a:extLst>
          </p:cNvPr>
          <p:cNvSpPr/>
          <p:nvPr/>
        </p:nvSpPr>
        <p:spPr>
          <a:xfrm>
            <a:off x="8287972" y="2330854"/>
            <a:ext cx="324557" cy="25622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8D349D2-6556-9373-023E-6BE6E81CE1E9}"/>
              </a:ext>
            </a:extLst>
          </p:cNvPr>
          <p:cNvSpPr txBox="1"/>
          <p:nvPr/>
        </p:nvSpPr>
        <p:spPr>
          <a:xfrm>
            <a:off x="8640249" y="2320469"/>
            <a:ext cx="1361270" cy="276999"/>
          </a:xfrm>
          <a:prstGeom prst="rect">
            <a:avLst/>
          </a:prstGeom>
          <a:noFill/>
        </p:spPr>
        <p:txBody>
          <a:bodyPr wrap="none" rtlCol="0">
            <a:spAutoFit/>
          </a:bodyPr>
          <a:lstStyle/>
          <a:p>
            <a:pPr marR="0" algn="l">
              <a:spcBef>
                <a:spcPts val="0"/>
              </a:spcBef>
              <a:spcAft>
                <a:spcPts val="0"/>
              </a:spcAft>
            </a:pPr>
            <a:r>
              <a:rPr lang="en-US" sz="1200" dirty="0">
                <a:solidFill>
                  <a:schemeClr val="bg1"/>
                </a:solidFill>
                <a:effectLst/>
                <a:latin typeface="DINPro-Light" panose="02000504040000020003" pitchFamily="50" charset="0"/>
              </a:rPr>
              <a:t>439 opened (62%)</a:t>
            </a:r>
          </a:p>
        </p:txBody>
      </p:sp>
      <p:sp>
        <p:nvSpPr>
          <p:cNvPr id="33" name="Rectangle 32">
            <a:extLst>
              <a:ext uri="{FF2B5EF4-FFF2-40B4-BE49-F238E27FC236}">
                <a16:creationId xmlns:a16="http://schemas.microsoft.com/office/drawing/2014/main" id="{3C127647-0938-E3B7-05F4-3F5045932D69}"/>
              </a:ext>
            </a:extLst>
          </p:cNvPr>
          <p:cNvSpPr/>
          <p:nvPr/>
        </p:nvSpPr>
        <p:spPr>
          <a:xfrm>
            <a:off x="8287972" y="2787543"/>
            <a:ext cx="324557" cy="2562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56A4E46-5DFC-BD44-9D36-E9623D717500}"/>
              </a:ext>
            </a:extLst>
          </p:cNvPr>
          <p:cNvSpPr txBox="1"/>
          <p:nvPr/>
        </p:nvSpPr>
        <p:spPr>
          <a:xfrm>
            <a:off x="8633310" y="2777158"/>
            <a:ext cx="1534394" cy="276999"/>
          </a:xfrm>
          <a:prstGeom prst="rect">
            <a:avLst/>
          </a:prstGeom>
          <a:noFill/>
        </p:spPr>
        <p:txBody>
          <a:bodyPr wrap="none" rtlCol="0">
            <a:spAutoFit/>
          </a:bodyPr>
          <a:lstStyle/>
          <a:p>
            <a:pPr marR="0" algn="l">
              <a:spcBef>
                <a:spcPts val="0"/>
              </a:spcBef>
              <a:spcAft>
                <a:spcPts val="0"/>
              </a:spcAft>
            </a:pPr>
            <a:r>
              <a:rPr lang="en-US" sz="1200" dirty="0">
                <a:solidFill>
                  <a:schemeClr val="bg1"/>
                </a:solidFill>
                <a:effectLst/>
                <a:latin typeface="DINPro-Light" panose="02000504040000020003" pitchFamily="50" charset="0"/>
              </a:rPr>
              <a:t>240 unopened (33%)</a:t>
            </a:r>
          </a:p>
        </p:txBody>
      </p:sp>
      <p:sp>
        <p:nvSpPr>
          <p:cNvPr id="34" name="Rectangle 33">
            <a:extLst>
              <a:ext uri="{FF2B5EF4-FFF2-40B4-BE49-F238E27FC236}">
                <a16:creationId xmlns:a16="http://schemas.microsoft.com/office/drawing/2014/main" id="{D2E08E08-4074-BE5D-9992-06EA27AAE808}"/>
              </a:ext>
            </a:extLst>
          </p:cNvPr>
          <p:cNvSpPr/>
          <p:nvPr/>
        </p:nvSpPr>
        <p:spPr>
          <a:xfrm>
            <a:off x="8287972" y="3244233"/>
            <a:ext cx="324557" cy="25622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3F2882F-B0E9-02F5-4FCC-4BC355F4E7F0}"/>
              </a:ext>
            </a:extLst>
          </p:cNvPr>
          <p:cNvSpPr txBox="1"/>
          <p:nvPr/>
        </p:nvSpPr>
        <p:spPr>
          <a:xfrm>
            <a:off x="8640249" y="3233848"/>
            <a:ext cx="1283172" cy="276999"/>
          </a:xfrm>
          <a:prstGeom prst="rect">
            <a:avLst/>
          </a:prstGeom>
          <a:noFill/>
        </p:spPr>
        <p:txBody>
          <a:bodyPr wrap="none" rtlCol="0">
            <a:spAutoFit/>
          </a:bodyPr>
          <a:lstStyle/>
          <a:p>
            <a:pPr marR="0" algn="l">
              <a:spcBef>
                <a:spcPts val="0"/>
              </a:spcBef>
              <a:spcAft>
                <a:spcPts val="0"/>
              </a:spcAft>
            </a:pPr>
            <a:r>
              <a:rPr lang="en-US" sz="1200" dirty="0">
                <a:solidFill>
                  <a:schemeClr val="bg1"/>
                </a:solidFill>
                <a:effectLst/>
                <a:latin typeface="DINPro-Light" panose="02000504040000020003" pitchFamily="50" charset="0"/>
              </a:rPr>
              <a:t>32 bounced (5%)</a:t>
            </a:r>
          </a:p>
        </p:txBody>
      </p:sp>
      <p:sp>
        <p:nvSpPr>
          <p:cNvPr id="45" name="TextBox 44">
            <a:extLst>
              <a:ext uri="{FF2B5EF4-FFF2-40B4-BE49-F238E27FC236}">
                <a16:creationId xmlns:a16="http://schemas.microsoft.com/office/drawing/2014/main" id="{17BC6F4A-D807-6E6B-B69E-630856610559}"/>
              </a:ext>
            </a:extLst>
          </p:cNvPr>
          <p:cNvSpPr txBox="1"/>
          <p:nvPr/>
        </p:nvSpPr>
        <p:spPr>
          <a:xfrm>
            <a:off x="8287972" y="3684616"/>
            <a:ext cx="1914883" cy="646331"/>
          </a:xfrm>
          <a:prstGeom prst="rect">
            <a:avLst/>
          </a:prstGeom>
          <a:noFill/>
        </p:spPr>
        <p:txBody>
          <a:bodyPr wrap="none" rtlCol="0">
            <a:spAutoFit/>
          </a:bodyPr>
          <a:lstStyle/>
          <a:p>
            <a:pPr marR="0" algn="l">
              <a:spcBef>
                <a:spcPts val="0"/>
              </a:spcBef>
              <a:spcAft>
                <a:spcPts val="0"/>
              </a:spcAft>
            </a:pPr>
            <a:r>
              <a:rPr lang="en-US" sz="1200" dirty="0">
                <a:solidFill>
                  <a:schemeClr val="bg1"/>
                </a:solidFill>
                <a:effectLst/>
                <a:latin typeface="DINPro-Light" panose="02000504040000020003" pitchFamily="50" charset="0"/>
              </a:rPr>
              <a:t>285 clicked through (40%)</a:t>
            </a:r>
          </a:p>
          <a:p>
            <a:pPr marR="0" algn="l">
              <a:spcBef>
                <a:spcPts val="0"/>
              </a:spcBef>
              <a:spcAft>
                <a:spcPts val="0"/>
              </a:spcAft>
            </a:pPr>
            <a:endParaRPr lang="en-US" sz="1200" dirty="0">
              <a:solidFill>
                <a:schemeClr val="bg1"/>
              </a:solidFill>
              <a:latin typeface="DINPro-Light" panose="02000504040000020003" pitchFamily="50" charset="0"/>
            </a:endParaRPr>
          </a:p>
          <a:p>
            <a:pPr marR="0" algn="l">
              <a:spcBef>
                <a:spcPts val="0"/>
              </a:spcBef>
              <a:spcAft>
                <a:spcPts val="0"/>
              </a:spcAft>
            </a:pPr>
            <a:r>
              <a:rPr lang="en-US" sz="1200" dirty="0">
                <a:solidFill>
                  <a:schemeClr val="bg1"/>
                </a:solidFill>
                <a:effectLst/>
                <a:latin typeface="DINPro-Light" panose="02000504040000020003" pitchFamily="50" charset="0"/>
              </a:rPr>
              <a:t>2 opted out (0.3%)</a:t>
            </a:r>
          </a:p>
        </p:txBody>
      </p:sp>
      <p:cxnSp>
        <p:nvCxnSpPr>
          <p:cNvPr id="47" name="Straight Connector 46">
            <a:extLst>
              <a:ext uri="{FF2B5EF4-FFF2-40B4-BE49-F238E27FC236}">
                <a16:creationId xmlns:a16="http://schemas.microsoft.com/office/drawing/2014/main" id="{619E38EF-3404-37C8-A870-9BC3E875F817}"/>
              </a:ext>
            </a:extLst>
          </p:cNvPr>
          <p:cNvCxnSpPr>
            <a:cxnSpLocks/>
          </p:cNvCxnSpPr>
          <p:nvPr/>
        </p:nvCxnSpPr>
        <p:spPr>
          <a:xfrm>
            <a:off x="8196907" y="4455798"/>
            <a:ext cx="36169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CB1FC48A-5CBD-0E4D-97C3-C7B7912D39FB}"/>
              </a:ext>
            </a:extLst>
          </p:cNvPr>
          <p:cNvGrpSpPr/>
          <p:nvPr/>
        </p:nvGrpSpPr>
        <p:grpSpPr>
          <a:xfrm>
            <a:off x="8210866" y="4580650"/>
            <a:ext cx="3616912" cy="1750814"/>
            <a:chOff x="8210866" y="4580650"/>
            <a:chExt cx="3616912" cy="1750814"/>
          </a:xfrm>
        </p:grpSpPr>
        <p:sp>
          <p:nvSpPr>
            <p:cNvPr id="44" name="TextBox 43">
              <a:extLst>
                <a:ext uri="{FF2B5EF4-FFF2-40B4-BE49-F238E27FC236}">
                  <a16:creationId xmlns:a16="http://schemas.microsoft.com/office/drawing/2014/main" id="{9FA86043-5026-693C-0049-C294318E5E0D}"/>
                </a:ext>
              </a:extLst>
            </p:cNvPr>
            <p:cNvSpPr txBox="1"/>
            <p:nvPr/>
          </p:nvSpPr>
          <p:spPr>
            <a:xfrm>
              <a:off x="8210866" y="4580650"/>
              <a:ext cx="1093569" cy="307777"/>
            </a:xfrm>
            <a:prstGeom prst="rect">
              <a:avLst/>
            </a:prstGeom>
            <a:noFill/>
          </p:spPr>
          <p:txBody>
            <a:bodyPr wrap="none" rtlCol="0">
              <a:spAutoFit/>
            </a:bodyPr>
            <a:lstStyle/>
            <a:p>
              <a:pPr marR="0" algn="l">
                <a:spcBef>
                  <a:spcPts val="0"/>
                </a:spcBef>
                <a:spcAft>
                  <a:spcPts val="0"/>
                </a:spcAft>
              </a:pPr>
              <a:r>
                <a:rPr lang="en-US" sz="1400" b="1" dirty="0">
                  <a:solidFill>
                    <a:schemeClr val="bg1"/>
                  </a:solidFill>
                  <a:effectLst/>
                  <a:latin typeface="DINPro-Light" panose="02000504040000020003" pitchFamily="50" charset="0"/>
                </a:rPr>
                <a:t>Responses</a:t>
              </a:r>
            </a:p>
          </p:txBody>
        </p:sp>
        <p:grpSp>
          <p:nvGrpSpPr>
            <p:cNvPr id="52" name="Group 51">
              <a:extLst>
                <a:ext uri="{FF2B5EF4-FFF2-40B4-BE49-F238E27FC236}">
                  <a16:creationId xmlns:a16="http://schemas.microsoft.com/office/drawing/2014/main" id="{A20C7C12-2D77-73F9-1D0B-5797E66567D4}"/>
                </a:ext>
              </a:extLst>
            </p:cNvPr>
            <p:cNvGrpSpPr/>
            <p:nvPr/>
          </p:nvGrpSpPr>
          <p:grpSpPr>
            <a:xfrm>
              <a:off x="10293384" y="4662825"/>
              <a:ext cx="1534394" cy="1668639"/>
              <a:chOff x="10279425" y="4606839"/>
              <a:chExt cx="1534394" cy="1668639"/>
            </a:xfrm>
          </p:grpSpPr>
          <p:graphicFrame>
            <p:nvGraphicFramePr>
              <p:cNvPr id="50" name="Chart 49">
                <a:extLst>
                  <a:ext uri="{FF2B5EF4-FFF2-40B4-BE49-F238E27FC236}">
                    <a16:creationId xmlns:a16="http://schemas.microsoft.com/office/drawing/2014/main" id="{DD9067F7-33EE-B176-1F13-07129A91A374}"/>
                  </a:ext>
                </a:extLst>
              </p:cNvPr>
              <p:cNvGraphicFramePr/>
              <p:nvPr>
                <p:extLst>
                  <p:ext uri="{D42A27DB-BD31-4B8C-83A1-F6EECF244321}">
                    <p14:modId xmlns:p14="http://schemas.microsoft.com/office/powerpoint/2010/main" val="3991270227"/>
                  </p:ext>
                </p:extLst>
              </p:nvPr>
            </p:nvGraphicFramePr>
            <p:xfrm>
              <a:off x="10279425" y="4606839"/>
              <a:ext cx="1534394" cy="1668639"/>
            </p:xfrm>
            <a:graphic>
              <a:graphicData uri="http://schemas.openxmlformats.org/drawingml/2006/chart">
                <c:chart xmlns:c="http://schemas.openxmlformats.org/drawingml/2006/chart" xmlns:r="http://schemas.openxmlformats.org/officeDocument/2006/relationships" r:id="rId4"/>
              </a:graphicData>
            </a:graphic>
          </p:graphicFrame>
          <p:sp>
            <p:nvSpPr>
              <p:cNvPr id="51" name="TextBox 50">
                <a:extLst>
                  <a:ext uri="{FF2B5EF4-FFF2-40B4-BE49-F238E27FC236}">
                    <a16:creationId xmlns:a16="http://schemas.microsoft.com/office/drawing/2014/main" id="{17327E8D-A636-D918-0854-33EB4FC61EF4}"/>
                  </a:ext>
                </a:extLst>
              </p:cNvPr>
              <p:cNvSpPr txBox="1"/>
              <p:nvPr/>
            </p:nvSpPr>
            <p:spPr>
              <a:xfrm>
                <a:off x="10585598" y="5017477"/>
                <a:ext cx="922048" cy="754053"/>
              </a:xfrm>
              <a:prstGeom prst="rect">
                <a:avLst/>
              </a:prstGeom>
              <a:noFill/>
            </p:spPr>
            <p:txBody>
              <a:bodyPr wrap="none" rtlCol="0">
                <a:spAutoFit/>
              </a:bodyPr>
              <a:lstStyle/>
              <a:p>
                <a:pPr marR="0" algn="ctr">
                  <a:spcBef>
                    <a:spcPts val="600"/>
                  </a:spcBef>
                  <a:spcAft>
                    <a:spcPts val="600"/>
                  </a:spcAft>
                </a:pPr>
                <a:r>
                  <a:rPr lang="en-US" sz="1400" b="1" dirty="0">
                    <a:solidFill>
                      <a:schemeClr val="bg1"/>
                    </a:solidFill>
                    <a:effectLst/>
                    <a:latin typeface="DINPro-Light" panose="02000504040000020003" pitchFamily="50" charset="0"/>
                  </a:rPr>
                  <a:t>130</a:t>
                </a:r>
              </a:p>
              <a:p>
                <a:pPr marR="0" algn="ctr">
                  <a:spcBef>
                    <a:spcPts val="0"/>
                  </a:spcBef>
                  <a:spcAft>
                    <a:spcPts val="0"/>
                  </a:spcAft>
                </a:pPr>
                <a:r>
                  <a:rPr lang="en-US" sz="1200" dirty="0">
                    <a:solidFill>
                      <a:schemeClr val="bg1"/>
                    </a:solidFill>
                    <a:effectLst/>
                    <a:latin typeface="DINPro-Light" panose="02000504040000020003" pitchFamily="50" charset="0"/>
                  </a:rPr>
                  <a:t>Total</a:t>
                </a:r>
              </a:p>
              <a:p>
                <a:pPr marR="0" algn="ctr">
                  <a:spcBef>
                    <a:spcPts val="0"/>
                  </a:spcBef>
                  <a:spcAft>
                    <a:spcPts val="0"/>
                  </a:spcAft>
                </a:pPr>
                <a:r>
                  <a:rPr lang="en-US" sz="1200" dirty="0">
                    <a:solidFill>
                      <a:schemeClr val="bg1"/>
                    </a:solidFill>
                    <a:latin typeface="DINPro-Light" panose="02000504040000020003" pitchFamily="50" charset="0"/>
                  </a:rPr>
                  <a:t>Responses</a:t>
                </a:r>
                <a:endParaRPr lang="en-US" sz="1200" dirty="0">
                  <a:solidFill>
                    <a:schemeClr val="bg1"/>
                  </a:solidFill>
                  <a:effectLst/>
                  <a:latin typeface="DINPro-Light" panose="02000504040000020003" pitchFamily="50" charset="0"/>
                </a:endParaRPr>
              </a:p>
            </p:txBody>
          </p:sp>
        </p:grpSp>
        <p:grpSp>
          <p:nvGrpSpPr>
            <p:cNvPr id="57" name="Group 56">
              <a:extLst>
                <a:ext uri="{FF2B5EF4-FFF2-40B4-BE49-F238E27FC236}">
                  <a16:creationId xmlns:a16="http://schemas.microsoft.com/office/drawing/2014/main" id="{2079BC26-75F0-8629-839E-BC845AE82F5F}"/>
                </a:ext>
              </a:extLst>
            </p:cNvPr>
            <p:cNvGrpSpPr/>
            <p:nvPr/>
          </p:nvGrpSpPr>
          <p:grpSpPr>
            <a:xfrm>
              <a:off x="8287972" y="5087983"/>
              <a:ext cx="2003050" cy="276999"/>
              <a:chOff x="8287972" y="5031997"/>
              <a:chExt cx="2003050" cy="276999"/>
            </a:xfrm>
          </p:grpSpPr>
          <p:sp>
            <p:nvSpPr>
              <p:cNvPr id="53" name="Rectangle 52">
                <a:extLst>
                  <a:ext uri="{FF2B5EF4-FFF2-40B4-BE49-F238E27FC236}">
                    <a16:creationId xmlns:a16="http://schemas.microsoft.com/office/drawing/2014/main" id="{C6DBF391-A7F5-CC26-1CEA-BD1C7D7E0B15}"/>
                  </a:ext>
                </a:extLst>
              </p:cNvPr>
              <p:cNvSpPr/>
              <p:nvPr/>
            </p:nvSpPr>
            <p:spPr>
              <a:xfrm>
                <a:off x="8287972" y="5042382"/>
                <a:ext cx="324557" cy="25622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CF8B8F2-60A1-0D48-6833-EE6E0DF1FBEF}"/>
                  </a:ext>
                </a:extLst>
              </p:cNvPr>
              <p:cNvSpPr txBox="1"/>
              <p:nvPr/>
            </p:nvSpPr>
            <p:spPr>
              <a:xfrm>
                <a:off x="8640249" y="5031997"/>
                <a:ext cx="1650773" cy="276999"/>
              </a:xfrm>
              <a:prstGeom prst="rect">
                <a:avLst/>
              </a:prstGeom>
              <a:noFill/>
            </p:spPr>
            <p:txBody>
              <a:bodyPr wrap="none" rtlCol="0">
                <a:spAutoFit/>
              </a:bodyPr>
              <a:lstStyle/>
              <a:p>
                <a:pPr marR="0" algn="l">
                  <a:spcBef>
                    <a:spcPts val="0"/>
                  </a:spcBef>
                  <a:spcAft>
                    <a:spcPts val="0"/>
                  </a:spcAft>
                </a:pPr>
                <a:r>
                  <a:rPr lang="en-US" sz="1200" dirty="0">
                    <a:solidFill>
                      <a:schemeClr val="bg1"/>
                    </a:solidFill>
                    <a:effectLst/>
                    <a:latin typeface="DINPro-Light" panose="02000504040000020003" pitchFamily="50" charset="0"/>
                  </a:rPr>
                  <a:t>130 completed (100%)</a:t>
                </a:r>
              </a:p>
            </p:txBody>
          </p:sp>
        </p:grpSp>
        <p:grpSp>
          <p:nvGrpSpPr>
            <p:cNvPr id="58" name="Group 57">
              <a:extLst>
                <a:ext uri="{FF2B5EF4-FFF2-40B4-BE49-F238E27FC236}">
                  <a16:creationId xmlns:a16="http://schemas.microsoft.com/office/drawing/2014/main" id="{8D37882E-3BBD-066E-2F9F-B508FB78A696}"/>
                </a:ext>
              </a:extLst>
            </p:cNvPr>
            <p:cNvGrpSpPr/>
            <p:nvPr/>
          </p:nvGrpSpPr>
          <p:grpSpPr>
            <a:xfrm>
              <a:off x="8287972" y="5577260"/>
              <a:ext cx="1423404" cy="276999"/>
              <a:chOff x="8287972" y="5521274"/>
              <a:chExt cx="1423404" cy="276999"/>
            </a:xfrm>
          </p:grpSpPr>
          <p:sp>
            <p:nvSpPr>
              <p:cNvPr id="54" name="Rectangle 53">
                <a:extLst>
                  <a:ext uri="{FF2B5EF4-FFF2-40B4-BE49-F238E27FC236}">
                    <a16:creationId xmlns:a16="http://schemas.microsoft.com/office/drawing/2014/main" id="{A39E1AC7-DE43-DF5A-197D-9E72016B03D7}"/>
                  </a:ext>
                </a:extLst>
              </p:cNvPr>
              <p:cNvSpPr/>
              <p:nvPr/>
            </p:nvSpPr>
            <p:spPr>
              <a:xfrm>
                <a:off x="8287972" y="5531659"/>
                <a:ext cx="324557" cy="2562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018E3316-343E-5FA3-AC87-ECFF705189F2}"/>
                  </a:ext>
                </a:extLst>
              </p:cNvPr>
              <p:cNvSpPr txBox="1"/>
              <p:nvPr/>
            </p:nvSpPr>
            <p:spPr>
              <a:xfrm>
                <a:off x="8640249" y="5521274"/>
                <a:ext cx="1071127" cy="276999"/>
              </a:xfrm>
              <a:prstGeom prst="rect">
                <a:avLst/>
              </a:prstGeom>
              <a:noFill/>
            </p:spPr>
            <p:txBody>
              <a:bodyPr wrap="none" rtlCol="0">
                <a:spAutoFit/>
              </a:bodyPr>
              <a:lstStyle/>
              <a:p>
                <a:pPr marR="0" algn="l">
                  <a:spcBef>
                    <a:spcPts val="0"/>
                  </a:spcBef>
                  <a:spcAft>
                    <a:spcPts val="0"/>
                  </a:spcAft>
                </a:pPr>
                <a:r>
                  <a:rPr lang="en-US" sz="1200" dirty="0">
                    <a:solidFill>
                      <a:schemeClr val="bg1"/>
                    </a:solidFill>
                    <a:effectLst/>
                    <a:latin typeface="DINPro-Light" panose="02000504040000020003" pitchFamily="50" charset="0"/>
                  </a:rPr>
                  <a:t>0 partial (0%)</a:t>
                </a:r>
              </a:p>
            </p:txBody>
          </p:sp>
        </p:grpSp>
      </p:grpSp>
      <p:pic>
        <p:nvPicPr>
          <p:cNvPr id="61" name="Picture 60">
            <a:extLst>
              <a:ext uri="{FF2B5EF4-FFF2-40B4-BE49-F238E27FC236}">
                <a16:creationId xmlns:a16="http://schemas.microsoft.com/office/drawing/2014/main" id="{E6BE1287-5D57-867E-916B-0B62B793E9D7}"/>
              </a:ext>
            </a:extLst>
          </p:cNvPr>
          <p:cNvPicPr>
            <a:picLocks noChangeAspect="1"/>
          </p:cNvPicPr>
          <p:nvPr/>
        </p:nvPicPr>
        <p:blipFill>
          <a:blip r:embed="rId5"/>
          <a:stretch>
            <a:fillRect/>
          </a:stretch>
        </p:blipFill>
        <p:spPr>
          <a:xfrm>
            <a:off x="496575" y="3798075"/>
            <a:ext cx="1254768" cy="774578"/>
          </a:xfrm>
          <a:prstGeom prst="rect">
            <a:avLst/>
          </a:prstGeom>
        </p:spPr>
      </p:pic>
      <p:sp>
        <p:nvSpPr>
          <p:cNvPr id="62" name="TextBox 61">
            <a:extLst>
              <a:ext uri="{FF2B5EF4-FFF2-40B4-BE49-F238E27FC236}">
                <a16:creationId xmlns:a16="http://schemas.microsoft.com/office/drawing/2014/main" id="{264B60FB-5861-5D39-2FFD-8D98248F5027}"/>
              </a:ext>
            </a:extLst>
          </p:cNvPr>
          <p:cNvSpPr txBox="1"/>
          <p:nvPr/>
        </p:nvSpPr>
        <p:spPr>
          <a:xfrm>
            <a:off x="1829465" y="3769866"/>
            <a:ext cx="2153665" cy="830997"/>
          </a:xfrm>
          <a:prstGeom prst="rect">
            <a:avLst/>
          </a:prstGeom>
          <a:noFill/>
        </p:spPr>
        <p:txBody>
          <a:bodyPr wrap="square" rtlCol="0">
            <a:spAutoFit/>
          </a:bodyPr>
          <a:lstStyle/>
          <a:p>
            <a:pPr marR="0" algn="l">
              <a:spcBef>
                <a:spcPts val="0"/>
              </a:spcBef>
              <a:spcAft>
                <a:spcPts val="0"/>
              </a:spcAft>
            </a:pPr>
            <a:r>
              <a:rPr lang="en-US" sz="1200" dirty="0">
                <a:solidFill>
                  <a:schemeClr val="bg1"/>
                </a:solidFill>
                <a:effectLst/>
                <a:latin typeface="DINPro-Light" panose="02000504040000020003" pitchFamily="50" charset="0"/>
              </a:rPr>
              <a:t>SurveyMonkey is a cloud-based survey tool that helps users create, send and analyze surveys. </a:t>
            </a:r>
          </a:p>
        </p:txBody>
      </p:sp>
      <p:sp>
        <p:nvSpPr>
          <p:cNvPr id="64" name="TextBox 63">
            <a:extLst>
              <a:ext uri="{FF2B5EF4-FFF2-40B4-BE49-F238E27FC236}">
                <a16:creationId xmlns:a16="http://schemas.microsoft.com/office/drawing/2014/main" id="{835B019A-ABC1-F159-69EA-4DEA2FCD5E48}"/>
              </a:ext>
            </a:extLst>
          </p:cNvPr>
          <p:cNvSpPr txBox="1"/>
          <p:nvPr/>
        </p:nvSpPr>
        <p:spPr>
          <a:xfrm>
            <a:off x="330342" y="4722917"/>
            <a:ext cx="3663492" cy="1646605"/>
          </a:xfrm>
          <a:prstGeom prst="rect">
            <a:avLst/>
          </a:prstGeom>
          <a:noFill/>
        </p:spPr>
        <p:txBody>
          <a:bodyPr wrap="square">
            <a:sp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latin typeface="DINPro-Light" panose="02000504040000020003" pitchFamily="50" charset="0"/>
              </a:rPr>
              <a:t>The dataset used in this analysis is a set of questionnaires answered by customers about the services.</a:t>
            </a:r>
          </a:p>
          <a:p>
            <a:pPr marL="171450" indent="-171450">
              <a:spcBef>
                <a:spcPts val="300"/>
              </a:spcBef>
              <a:spcAft>
                <a:spcPts val="300"/>
              </a:spcAft>
              <a:buFont typeface="Arial" panose="020B0604020202020204" pitchFamily="34" charset="0"/>
              <a:buChar char="•"/>
            </a:pPr>
            <a:r>
              <a:rPr lang="en-US" sz="1200" dirty="0">
                <a:solidFill>
                  <a:schemeClr val="bg1"/>
                </a:solidFill>
                <a:latin typeface="DINPro-Light" panose="02000504040000020003" pitchFamily="50" charset="0"/>
              </a:rPr>
              <a:t>The survey was sent using SurveyMonkey and downloaded as CSV files. We will be using is called “Customer Experience – {SERVICE}.csv” where {SERVICE} could be one of the following services: APS, AMS, Clouds, EUC and DaaS.</a:t>
            </a:r>
          </a:p>
        </p:txBody>
      </p:sp>
      <p:sp>
        <p:nvSpPr>
          <p:cNvPr id="65" name="TextBox 64">
            <a:extLst>
              <a:ext uri="{FF2B5EF4-FFF2-40B4-BE49-F238E27FC236}">
                <a16:creationId xmlns:a16="http://schemas.microsoft.com/office/drawing/2014/main" id="{71A82509-BF96-6571-466C-72235DCBF491}"/>
              </a:ext>
            </a:extLst>
          </p:cNvPr>
          <p:cNvSpPr txBox="1"/>
          <p:nvPr/>
        </p:nvSpPr>
        <p:spPr>
          <a:xfrm>
            <a:off x="8287972" y="6076922"/>
            <a:ext cx="1517916" cy="276999"/>
          </a:xfrm>
          <a:prstGeom prst="rect">
            <a:avLst/>
          </a:prstGeom>
          <a:noFill/>
        </p:spPr>
        <p:txBody>
          <a:bodyPr wrap="none" rtlCol="0">
            <a:spAutoFit/>
          </a:bodyPr>
          <a:lstStyle/>
          <a:p>
            <a:pPr marR="0" algn="l">
              <a:spcBef>
                <a:spcPts val="0"/>
              </a:spcBef>
              <a:spcAft>
                <a:spcPts val="0"/>
              </a:spcAft>
            </a:pPr>
            <a:r>
              <a:rPr lang="en-US" sz="1200" dirty="0">
                <a:solidFill>
                  <a:schemeClr val="bg1"/>
                </a:solidFill>
                <a:effectLst/>
                <a:latin typeface="DINPro-Light" panose="02000504040000020003" pitchFamily="50" charset="0"/>
              </a:rPr>
              <a:t>18% Response Rate</a:t>
            </a:r>
          </a:p>
        </p:txBody>
      </p:sp>
    </p:spTree>
    <p:extLst>
      <p:ext uri="{BB962C8B-B14F-4D97-AF65-F5344CB8AC3E}">
        <p14:creationId xmlns:p14="http://schemas.microsoft.com/office/powerpoint/2010/main" val="2168832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1AEF384-14BE-B822-B384-4E054BBD0F57}"/>
              </a:ext>
            </a:extLst>
          </p:cNvPr>
          <p:cNvSpPr txBox="1">
            <a:spLocks/>
          </p:cNvSpPr>
          <p:nvPr/>
        </p:nvSpPr>
        <p:spPr>
          <a:xfrm>
            <a:off x="1511808" y="259889"/>
            <a:ext cx="9168384"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DINPro-Light" panose="02000504040000020003" pitchFamily="50" charset="0"/>
                <a:cs typeface="Arial" panose="020B0604020202020204" pitchFamily="34" charset="0"/>
              </a:rPr>
              <a:t>Metrics Analysis</a:t>
            </a:r>
          </a:p>
        </p:txBody>
      </p:sp>
      <p:sp>
        <p:nvSpPr>
          <p:cNvPr id="8" name="Rectangle 64">
            <a:extLst>
              <a:ext uri="{FF2B5EF4-FFF2-40B4-BE49-F238E27FC236}">
                <a16:creationId xmlns:a16="http://schemas.microsoft.com/office/drawing/2014/main" id="{0519A3A3-CDDF-F24B-9A7C-C73669E84F7F}"/>
              </a:ext>
            </a:extLst>
          </p:cNvPr>
          <p:cNvSpPr/>
          <p:nvPr/>
        </p:nvSpPr>
        <p:spPr>
          <a:xfrm>
            <a:off x="130629" y="653143"/>
            <a:ext cx="4247241" cy="5944968"/>
          </a:xfrm>
          <a:custGeom>
            <a:avLst/>
            <a:gdLst>
              <a:gd name="connsiteX0" fmla="*/ 0 w 9865096"/>
              <a:gd name="connsiteY0" fmla="*/ 0 h 3028207"/>
              <a:gd name="connsiteX1" fmla="*/ 9865096 w 9865096"/>
              <a:gd name="connsiteY1" fmla="*/ 0 h 3028207"/>
              <a:gd name="connsiteX2" fmla="*/ 9865096 w 9865096"/>
              <a:gd name="connsiteY2" fmla="*/ 3028207 h 3028207"/>
              <a:gd name="connsiteX3" fmla="*/ 0 w 9865096"/>
              <a:gd name="connsiteY3" fmla="*/ 3028207 h 3028207"/>
              <a:gd name="connsiteX4" fmla="*/ 0 w 9865096"/>
              <a:gd name="connsiteY4" fmla="*/ 0 h 3028207"/>
              <a:gd name="connsiteX0" fmla="*/ 0 w 9865096"/>
              <a:gd name="connsiteY0" fmla="*/ 0 h 3028207"/>
              <a:gd name="connsiteX1" fmla="*/ 335987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0" fmla="*/ 0 w 9865096"/>
              <a:gd name="connsiteY0" fmla="*/ 0 h 3028207"/>
              <a:gd name="connsiteX1" fmla="*/ 3359876 w 9865096"/>
              <a:gd name="connsiteY1" fmla="*/ 3529 h 3028207"/>
              <a:gd name="connsiteX2" fmla="*/ 6655166 w 9865096"/>
              <a:gd name="connsiteY2" fmla="*/ 3529 h 3028207"/>
              <a:gd name="connsiteX3" fmla="*/ 9865096 w 9865096"/>
              <a:gd name="connsiteY3" fmla="*/ 0 h 3028207"/>
              <a:gd name="connsiteX4" fmla="*/ 9865096 w 9865096"/>
              <a:gd name="connsiteY4" fmla="*/ 3028207 h 3028207"/>
              <a:gd name="connsiteX5" fmla="*/ 0 w 9865096"/>
              <a:gd name="connsiteY5" fmla="*/ 3028207 h 3028207"/>
              <a:gd name="connsiteX6" fmla="*/ 0 w 9865096"/>
              <a:gd name="connsiteY6" fmla="*/ 0 h 3028207"/>
              <a:gd name="connsiteX0" fmla="*/ 0 w 9865096"/>
              <a:gd name="connsiteY0" fmla="*/ 0 h 3028207"/>
              <a:gd name="connsiteX1" fmla="*/ 3359876 w 9865096"/>
              <a:gd name="connsiteY1" fmla="*/ 3529 h 3028207"/>
              <a:gd name="connsiteX2" fmla="*/ 4774608 w 9865096"/>
              <a:gd name="connsiteY2" fmla="*/ 3529 h 3028207"/>
              <a:gd name="connsiteX3" fmla="*/ 6655166 w 9865096"/>
              <a:gd name="connsiteY3" fmla="*/ 3529 h 3028207"/>
              <a:gd name="connsiteX4" fmla="*/ 9865096 w 9865096"/>
              <a:gd name="connsiteY4" fmla="*/ 0 h 3028207"/>
              <a:gd name="connsiteX5" fmla="*/ 9865096 w 9865096"/>
              <a:gd name="connsiteY5" fmla="*/ 3028207 h 3028207"/>
              <a:gd name="connsiteX6" fmla="*/ 0 w 9865096"/>
              <a:gd name="connsiteY6" fmla="*/ 3028207 h 3028207"/>
              <a:gd name="connsiteX7" fmla="*/ 0 w 9865096"/>
              <a:gd name="connsiteY7" fmla="*/ 0 h 3028207"/>
              <a:gd name="connsiteX0" fmla="*/ 4774608 w 9865096"/>
              <a:gd name="connsiteY0" fmla="*/ 3529 h 3028207"/>
              <a:gd name="connsiteX1" fmla="*/ 665516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6" fmla="*/ 3359876 w 9865096"/>
              <a:gd name="connsiteY6" fmla="*/ 3529 h 3028207"/>
              <a:gd name="connsiteX7" fmla="*/ 4866048 w 9865096"/>
              <a:gd name="connsiteY7" fmla="*/ 94969 h 3028207"/>
              <a:gd name="connsiteX0" fmla="*/ 4774608 w 9865096"/>
              <a:gd name="connsiteY0" fmla="*/ 3529 h 3028207"/>
              <a:gd name="connsiteX1" fmla="*/ 665516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6" fmla="*/ 3359876 w 9865096"/>
              <a:gd name="connsiteY6"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0 w 9865096"/>
              <a:gd name="connsiteY3" fmla="*/ 3028207 h 3028207"/>
              <a:gd name="connsiteX4" fmla="*/ 0 w 9865096"/>
              <a:gd name="connsiteY4" fmla="*/ 0 h 3028207"/>
              <a:gd name="connsiteX5" fmla="*/ 3359876 w 9865096"/>
              <a:gd name="connsiteY5"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4205265 w 9865096"/>
              <a:gd name="connsiteY3" fmla="*/ 3022774 h 3028207"/>
              <a:gd name="connsiteX4" fmla="*/ 0 w 9865096"/>
              <a:gd name="connsiteY4" fmla="*/ 3028207 h 3028207"/>
              <a:gd name="connsiteX5" fmla="*/ 0 w 9865096"/>
              <a:gd name="connsiteY5" fmla="*/ 0 h 3028207"/>
              <a:gd name="connsiteX6" fmla="*/ 3359876 w 9865096"/>
              <a:gd name="connsiteY6"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205265 w 9865096"/>
              <a:gd name="connsiteY4" fmla="*/ 3022774 h 3028207"/>
              <a:gd name="connsiteX5" fmla="*/ 0 w 9865096"/>
              <a:gd name="connsiteY5" fmla="*/ 3028207 h 3028207"/>
              <a:gd name="connsiteX6" fmla="*/ 0 w 9865096"/>
              <a:gd name="connsiteY6" fmla="*/ 0 h 3028207"/>
              <a:gd name="connsiteX7" fmla="*/ 3359876 w 9865096"/>
              <a:gd name="connsiteY7"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947136 w 9865096"/>
              <a:gd name="connsiteY4" fmla="*/ 3005521 h 3028207"/>
              <a:gd name="connsiteX5" fmla="*/ 4205265 w 9865096"/>
              <a:gd name="connsiteY5" fmla="*/ 3022774 h 3028207"/>
              <a:gd name="connsiteX6" fmla="*/ 0 w 9865096"/>
              <a:gd name="connsiteY6" fmla="*/ 3028207 h 3028207"/>
              <a:gd name="connsiteX7" fmla="*/ 0 w 9865096"/>
              <a:gd name="connsiteY7" fmla="*/ 0 h 3028207"/>
              <a:gd name="connsiteX8" fmla="*/ 3359876 w 9865096"/>
              <a:gd name="connsiteY8" fmla="*/ 3529 h 3028207"/>
              <a:gd name="connsiteX0" fmla="*/ 9865096 w 9865096"/>
              <a:gd name="connsiteY0" fmla="*/ 0 h 3028207"/>
              <a:gd name="connsiteX1" fmla="*/ 9865096 w 9865096"/>
              <a:gd name="connsiteY1" fmla="*/ 3028207 h 3028207"/>
              <a:gd name="connsiteX2" fmla="*/ 5792525 w 9865096"/>
              <a:gd name="connsiteY2" fmla="*/ 3022774 h 3028207"/>
              <a:gd name="connsiteX3" fmla="*/ 4947136 w 9865096"/>
              <a:gd name="connsiteY3" fmla="*/ 3005521 h 3028207"/>
              <a:gd name="connsiteX4" fmla="*/ 4205265 w 9865096"/>
              <a:gd name="connsiteY4" fmla="*/ 3022774 h 3028207"/>
              <a:gd name="connsiteX5" fmla="*/ 0 w 9865096"/>
              <a:gd name="connsiteY5" fmla="*/ 3028207 h 3028207"/>
              <a:gd name="connsiteX6" fmla="*/ 0 w 9865096"/>
              <a:gd name="connsiteY6" fmla="*/ 0 h 3028207"/>
              <a:gd name="connsiteX7" fmla="*/ 3359876 w 9865096"/>
              <a:gd name="connsiteY7" fmla="*/ 3529 h 3028207"/>
              <a:gd name="connsiteX0" fmla="*/ 9865096 w 9865096"/>
              <a:gd name="connsiteY0" fmla="*/ 3028207 h 3028207"/>
              <a:gd name="connsiteX1" fmla="*/ 5792525 w 9865096"/>
              <a:gd name="connsiteY1" fmla="*/ 3022774 h 3028207"/>
              <a:gd name="connsiteX2" fmla="*/ 4947136 w 9865096"/>
              <a:gd name="connsiteY2" fmla="*/ 3005521 h 3028207"/>
              <a:gd name="connsiteX3" fmla="*/ 4205265 w 9865096"/>
              <a:gd name="connsiteY3" fmla="*/ 3022774 h 3028207"/>
              <a:gd name="connsiteX4" fmla="*/ 0 w 9865096"/>
              <a:gd name="connsiteY4" fmla="*/ 3028207 h 3028207"/>
              <a:gd name="connsiteX5" fmla="*/ 0 w 9865096"/>
              <a:gd name="connsiteY5" fmla="*/ 0 h 3028207"/>
              <a:gd name="connsiteX6" fmla="*/ 3359876 w 9865096"/>
              <a:gd name="connsiteY6" fmla="*/ 3529 h 3028207"/>
              <a:gd name="connsiteX0" fmla="*/ 5792525 w 5792525"/>
              <a:gd name="connsiteY0" fmla="*/ 3022774 h 3028207"/>
              <a:gd name="connsiteX1" fmla="*/ 4947136 w 5792525"/>
              <a:gd name="connsiteY1" fmla="*/ 3005521 h 3028207"/>
              <a:gd name="connsiteX2" fmla="*/ 4205265 w 5792525"/>
              <a:gd name="connsiteY2" fmla="*/ 3022774 h 3028207"/>
              <a:gd name="connsiteX3" fmla="*/ 0 w 5792525"/>
              <a:gd name="connsiteY3" fmla="*/ 3028207 h 3028207"/>
              <a:gd name="connsiteX4" fmla="*/ 0 w 5792525"/>
              <a:gd name="connsiteY4" fmla="*/ 0 h 3028207"/>
              <a:gd name="connsiteX5" fmla="*/ 3359876 w 5792525"/>
              <a:gd name="connsiteY5" fmla="*/ 3529 h 3028207"/>
              <a:gd name="connsiteX0" fmla="*/ 4947136 w 4947136"/>
              <a:gd name="connsiteY0" fmla="*/ 3005521 h 3028207"/>
              <a:gd name="connsiteX1" fmla="*/ 4205265 w 4947136"/>
              <a:gd name="connsiteY1" fmla="*/ 3022774 h 3028207"/>
              <a:gd name="connsiteX2" fmla="*/ 0 w 4947136"/>
              <a:gd name="connsiteY2" fmla="*/ 3028207 h 3028207"/>
              <a:gd name="connsiteX3" fmla="*/ 0 w 4947136"/>
              <a:gd name="connsiteY3" fmla="*/ 0 h 3028207"/>
              <a:gd name="connsiteX4" fmla="*/ 3359876 w 4947136"/>
              <a:gd name="connsiteY4" fmla="*/ 3529 h 3028207"/>
              <a:gd name="connsiteX0" fmla="*/ 4205265 w 4205265"/>
              <a:gd name="connsiteY0" fmla="*/ 3022774 h 3028207"/>
              <a:gd name="connsiteX1" fmla="*/ 0 w 4205265"/>
              <a:gd name="connsiteY1" fmla="*/ 3028207 h 3028207"/>
              <a:gd name="connsiteX2" fmla="*/ 0 w 4205265"/>
              <a:gd name="connsiteY2" fmla="*/ 0 h 3028207"/>
              <a:gd name="connsiteX3" fmla="*/ 3359876 w 4205265"/>
              <a:gd name="connsiteY3" fmla="*/ 3529 h 3028207"/>
            </a:gdLst>
            <a:ahLst/>
            <a:cxnLst>
              <a:cxn ang="0">
                <a:pos x="connsiteX0" y="connsiteY0"/>
              </a:cxn>
              <a:cxn ang="0">
                <a:pos x="connsiteX1" y="connsiteY1"/>
              </a:cxn>
              <a:cxn ang="0">
                <a:pos x="connsiteX2" y="connsiteY2"/>
              </a:cxn>
              <a:cxn ang="0">
                <a:pos x="connsiteX3" y="connsiteY3"/>
              </a:cxn>
            </a:cxnLst>
            <a:rect l="l" t="t" r="r" b="b"/>
            <a:pathLst>
              <a:path w="4205265" h="3028207">
                <a:moveTo>
                  <a:pt x="4205265" y="3022774"/>
                </a:moveTo>
                <a:lnTo>
                  <a:pt x="0" y="3028207"/>
                </a:lnTo>
                <a:lnTo>
                  <a:pt x="0" y="0"/>
                </a:lnTo>
                <a:lnTo>
                  <a:pt x="3359876" y="3529"/>
                </a:lnTo>
              </a:path>
            </a:pathLst>
          </a:custGeom>
          <a:noFill/>
          <a:ln>
            <a:solidFill>
              <a:schemeClr val="accent4"/>
            </a:solidFill>
            <a:prstDash val="dash"/>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64">
            <a:extLst>
              <a:ext uri="{FF2B5EF4-FFF2-40B4-BE49-F238E27FC236}">
                <a16:creationId xmlns:a16="http://schemas.microsoft.com/office/drawing/2014/main" id="{A022A1DF-3BF9-D42A-01C7-F832FDC63706}"/>
              </a:ext>
            </a:extLst>
          </p:cNvPr>
          <p:cNvSpPr/>
          <p:nvPr/>
        </p:nvSpPr>
        <p:spPr>
          <a:xfrm>
            <a:off x="7799528" y="653143"/>
            <a:ext cx="4227631" cy="5944968"/>
          </a:xfrm>
          <a:custGeom>
            <a:avLst/>
            <a:gdLst>
              <a:gd name="connsiteX0" fmla="*/ 0 w 9865096"/>
              <a:gd name="connsiteY0" fmla="*/ 0 h 3028207"/>
              <a:gd name="connsiteX1" fmla="*/ 9865096 w 9865096"/>
              <a:gd name="connsiteY1" fmla="*/ 0 h 3028207"/>
              <a:gd name="connsiteX2" fmla="*/ 9865096 w 9865096"/>
              <a:gd name="connsiteY2" fmla="*/ 3028207 h 3028207"/>
              <a:gd name="connsiteX3" fmla="*/ 0 w 9865096"/>
              <a:gd name="connsiteY3" fmla="*/ 3028207 h 3028207"/>
              <a:gd name="connsiteX4" fmla="*/ 0 w 9865096"/>
              <a:gd name="connsiteY4" fmla="*/ 0 h 3028207"/>
              <a:gd name="connsiteX0" fmla="*/ 0 w 9865096"/>
              <a:gd name="connsiteY0" fmla="*/ 0 h 3028207"/>
              <a:gd name="connsiteX1" fmla="*/ 335987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0" fmla="*/ 0 w 9865096"/>
              <a:gd name="connsiteY0" fmla="*/ 0 h 3028207"/>
              <a:gd name="connsiteX1" fmla="*/ 3359876 w 9865096"/>
              <a:gd name="connsiteY1" fmla="*/ 3529 h 3028207"/>
              <a:gd name="connsiteX2" fmla="*/ 6655166 w 9865096"/>
              <a:gd name="connsiteY2" fmla="*/ 3529 h 3028207"/>
              <a:gd name="connsiteX3" fmla="*/ 9865096 w 9865096"/>
              <a:gd name="connsiteY3" fmla="*/ 0 h 3028207"/>
              <a:gd name="connsiteX4" fmla="*/ 9865096 w 9865096"/>
              <a:gd name="connsiteY4" fmla="*/ 3028207 h 3028207"/>
              <a:gd name="connsiteX5" fmla="*/ 0 w 9865096"/>
              <a:gd name="connsiteY5" fmla="*/ 3028207 h 3028207"/>
              <a:gd name="connsiteX6" fmla="*/ 0 w 9865096"/>
              <a:gd name="connsiteY6" fmla="*/ 0 h 3028207"/>
              <a:gd name="connsiteX0" fmla="*/ 0 w 9865096"/>
              <a:gd name="connsiteY0" fmla="*/ 0 h 3028207"/>
              <a:gd name="connsiteX1" fmla="*/ 3359876 w 9865096"/>
              <a:gd name="connsiteY1" fmla="*/ 3529 h 3028207"/>
              <a:gd name="connsiteX2" fmla="*/ 4774608 w 9865096"/>
              <a:gd name="connsiteY2" fmla="*/ 3529 h 3028207"/>
              <a:gd name="connsiteX3" fmla="*/ 6655166 w 9865096"/>
              <a:gd name="connsiteY3" fmla="*/ 3529 h 3028207"/>
              <a:gd name="connsiteX4" fmla="*/ 9865096 w 9865096"/>
              <a:gd name="connsiteY4" fmla="*/ 0 h 3028207"/>
              <a:gd name="connsiteX5" fmla="*/ 9865096 w 9865096"/>
              <a:gd name="connsiteY5" fmla="*/ 3028207 h 3028207"/>
              <a:gd name="connsiteX6" fmla="*/ 0 w 9865096"/>
              <a:gd name="connsiteY6" fmla="*/ 3028207 h 3028207"/>
              <a:gd name="connsiteX7" fmla="*/ 0 w 9865096"/>
              <a:gd name="connsiteY7" fmla="*/ 0 h 3028207"/>
              <a:gd name="connsiteX0" fmla="*/ 4774608 w 9865096"/>
              <a:gd name="connsiteY0" fmla="*/ 3529 h 3028207"/>
              <a:gd name="connsiteX1" fmla="*/ 665516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6" fmla="*/ 3359876 w 9865096"/>
              <a:gd name="connsiteY6" fmla="*/ 3529 h 3028207"/>
              <a:gd name="connsiteX7" fmla="*/ 4866048 w 9865096"/>
              <a:gd name="connsiteY7" fmla="*/ 94969 h 3028207"/>
              <a:gd name="connsiteX0" fmla="*/ 4774608 w 9865096"/>
              <a:gd name="connsiteY0" fmla="*/ 3529 h 3028207"/>
              <a:gd name="connsiteX1" fmla="*/ 6655166 w 9865096"/>
              <a:gd name="connsiteY1" fmla="*/ 3529 h 3028207"/>
              <a:gd name="connsiteX2" fmla="*/ 9865096 w 9865096"/>
              <a:gd name="connsiteY2" fmla="*/ 0 h 3028207"/>
              <a:gd name="connsiteX3" fmla="*/ 9865096 w 9865096"/>
              <a:gd name="connsiteY3" fmla="*/ 3028207 h 3028207"/>
              <a:gd name="connsiteX4" fmla="*/ 0 w 9865096"/>
              <a:gd name="connsiteY4" fmla="*/ 3028207 h 3028207"/>
              <a:gd name="connsiteX5" fmla="*/ 0 w 9865096"/>
              <a:gd name="connsiteY5" fmla="*/ 0 h 3028207"/>
              <a:gd name="connsiteX6" fmla="*/ 3359876 w 9865096"/>
              <a:gd name="connsiteY6"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0 w 9865096"/>
              <a:gd name="connsiteY3" fmla="*/ 3028207 h 3028207"/>
              <a:gd name="connsiteX4" fmla="*/ 0 w 9865096"/>
              <a:gd name="connsiteY4" fmla="*/ 0 h 3028207"/>
              <a:gd name="connsiteX5" fmla="*/ 3359876 w 9865096"/>
              <a:gd name="connsiteY5"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4205265 w 9865096"/>
              <a:gd name="connsiteY3" fmla="*/ 3022774 h 3028207"/>
              <a:gd name="connsiteX4" fmla="*/ 0 w 9865096"/>
              <a:gd name="connsiteY4" fmla="*/ 3028207 h 3028207"/>
              <a:gd name="connsiteX5" fmla="*/ 0 w 9865096"/>
              <a:gd name="connsiteY5" fmla="*/ 0 h 3028207"/>
              <a:gd name="connsiteX6" fmla="*/ 3359876 w 9865096"/>
              <a:gd name="connsiteY6"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205265 w 9865096"/>
              <a:gd name="connsiteY4" fmla="*/ 3022774 h 3028207"/>
              <a:gd name="connsiteX5" fmla="*/ 0 w 9865096"/>
              <a:gd name="connsiteY5" fmla="*/ 3028207 h 3028207"/>
              <a:gd name="connsiteX6" fmla="*/ 0 w 9865096"/>
              <a:gd name="connsiteY6" fmla="*/ 0 h 3028207"/>
              <a:gd name="connsiteX7" fmla="*/ 3359876 w 9865096"/>
              <a:gd name="connsiteY7"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947136 w 9865096"/>
              <a:gd name="connsiteY4" fmla="*/ 3005521 h 3028207"/>
              <a:gd name="connsiteX5" fmla="*/ 4205265 w 9865096"/>
              <a:gd name="connsiteY5" fmla="*/ 3022774 h 3028207"/>
              <a:gd name="connsiteX6" fmla="*/ 0 w 9865096"/>
              <a:gd name="connsiteY6" fmla="*/ 3028207 h 3028207"/>
              <a:gd name="connsiteX7" fmla="*/ 0 w 9865096"/>
              <a:gd name="connsiteY7" fmla="*/ 0 h 3028207"/>
              <a:gd name="connsiteX8" fmla="*/ 3359876 w 9865096"/>
              <a:gd name="connsiteY8" fmla="*/ 3529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947136 w 9865096"/>
              <a:gd name="connsiteY4" fmla="*/ 3005521 h 3028207"/>
              <a:gd name="connsiteX5" fmla="*/ 4205265 w 9865096"/>
              <a:gd name="connsiteY5" fmla="*/ 3022774 h 3028207"/>
              <a:gd name="connsiteX6" fmla="*/ 0 w 9865096"/>
              <a:gd name="connsiteY6" fmla="*/ 3028207 h 3028207"/>
              <a:gd name="connsiteX7" fmla="*/ 0 w 9865096"/>
              <a:gd name="connsiteY7" fmla="*/ 0 h 3028207"/>
              <a:gd name="connsiteX0" fmla="*/ 6655166 w 9865096"/>
              <a:gd name="connsiteY0" fmla="*/ 3529 h 3028207"/>
              <a:gd name="connsiteX1" fmla="*/ 9865096 w 9865096"/>
              <a:gd name="connsiteY1" fmla="*/ 0 h 3028207"/>
              <a:gd name="connsiteX2" fmla="*/ 9865096 w 9865096"/>
              <a:gd name="connsiteY2" fmla="*/ 3028207 h 3028207"/>
              <a:gd name="connsiteX3" fmla="*/ 5792525 w 9865096"/>
              <a:gd name="connsiteY3" fmla="*/ 3022774 h 3028207"/>
              <a:gd name="connsiteX4" fmla="*/ 4947136 w 9865096"/>
              <a:gd name="connsiteY4" fmla="*/ 3005521 h 3028207"/>
              <a:gd name="connsiteX5" fmla="*/ 4205265 w 9865096"/>
              <a:gd name="connsiteY5" fmla="*/ 3022774 h 3028207"/>
              <a:gd name="connsiteX6" fmla="*/ 0 w 9865096"/>
              <a:gd name="connsiteY6" fmla="*/ 3028207 h 3028207"/>
              <a:gd name="connsiteX0" fmla="*/ 2449901 w 5659831"/>
              <a:gd name="connsiteY0" fmla="*/ 3529 h 3028207"/>
              <a:gd name="connsiteX1" fmla="*/ 5659831 w 5659831"/>
              <a:gd name="connsiteY1" fmla="*/ 0 h 3028207"/>
              <a:gd name="connsiteX2" fmla="*/ 5659831 w 5659831"/>
              <a:gd name="connsiteY2" fmla="*/ 3028207 h 3028207"/>
              <a:gd name="connsiteX3" fmla="*/ 1587260 w 5659831"/>
              <a:gd name="connsiteY3" fmla="*/ 3022774 h 3028207"/>
              <a:gd name="connsiteX4" fmla="*/ 741871 w 5659831"/>
              <a:gd name="connsiteY4" fmla="*/ 3005521 h 3028207"/>
              <a:gd name="connsiteX5" fmla="*/ 0 w 5659831"/>
              <a:gd name="connsiteY5" fmla="*/ 3022774 h 3028207"/>
              <a:gd name="connsiteX0" fmla="*/ 1708030 w 4917960"/>
              <a:gd name="connsiteY0" fmla="*/ 3529 h 3028207"/>
              <a:gd name="connsiteX1" fmla="*/ 4917960 w 4917960"/>
              <a:gd name="connsiteY1" fmla="*/ 0 h 3028207"/>
              <a:gd name="connsiteX2" fmla="*/ 4917960 w 4917960"/>
              <a:gd name="connsiteY2" fmla="*/ 3028207 h 3028207"/>
              <a:gd name="connsiteX3" fmla="*/ 845389 w 4917960"/>
              <a:gd name="connsiteY3" fmla="*/ 3022774 h 3028207"/>
              <a:gd name="connsiteX4" fmla="*/ 0 w 4917960"/>
              <a:gd name="connsiteY4" fmla="*/ 3005521 h 3028207"/>
              <a:gd name="connsiteX0" fmla="*/ 862641 w 4072571"/>
              <a:gd name="connsiteY0" fmla="*/ 3529 h 3028207"/>
              <a:gd name="connsiteX1" fmla="*/ 4072571 w 4072571"/>
              <a:gd name="connsiteY1" fmla="*/ 0 h 3028207"/>
              <a:gd name="connsiteX2" fmla="*/ 4072571 w 4072571"/>
              <a:gd name="connsiteY2" fmla="*/ 3028207 h 3028207"/>
              <a:gd name="connsiteX3" fmla="*/ 0 w 4072571"/>
              <a:gd name="connsiteY3" fmla="*/ 3022774 h 3028207"/>
            </a:gdLst>
            <a:ahLst/>
            <a:cxnLst>
              <a:cxn ang="0">
                <a:pos x="connsiteX0" y="connsiteY0"/>
              </a:cxn>
              <a:cxn ang="0">
                <a:pos x="connsiteX1" y="connsiteY1"/>
              </a:cxn>
              <a:cxn ang="0">
                <a:pos x="connsiteX2" y="connsiteY2"/>
              </a:cxn>
              <a:cxn ang="0">
                <a:pos x="connsiteX3" y="connsiteY3"/>
              </a:cxn>
            </a:cxnLst>
            <a:rect l="l" t="t" r="r" b="b"/>
            <a:pathLst>
              <a:path w="4072571" h="3028207">
                <a:moveTo>
                  <a:pt x="862641" y="3529"/>
                </a:moveTo>
                <a:lnTo>
                  <a:pt x="4072571" y="0"/>
                </a:lnTo>
                <a:lnTo>
                  <a:pt x="4072571" y="3028207"/>
                </a:lnTo>
                <a:lnTo>
                  <a:pt x="0" y="3022774"/>
                </a:lnTo>
              </a:path>
            </a:pathLst>
          </a:custGeom>
          <a:noFill/>
          <a:ln>
            <a:solidFill>
              <a:schemeClr val="accent4"/>
            </a:solidFill>
            <a:prstDash val="dash"/>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CE53072-C867-8716-DDEB-DBB773BBD7B3}"/>
              </a:ext>
            </a:extLst>
          </p:cNvPr>
          <p:cNvSpPr/>
          <p:nvPr/>
        </p:nvSpPr>
        <p:spPr>
          <a:xfrm>
            <a:off x="330341" y="1045023"/>
            <a:ext cx="3663492" cy="2794324"/>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90F065B0-5F4D-8FEF-DB45-DED860A852A3}"/>
              </a:ext>
            </a:extLst>
          </p:cNvPr>
          <p:cNvSpPr/>
          <p:nvPr/>
        </p:nvSpPr>
        <p:spPr>
          <a:xfrm>
            <a:off x="330341" y="1054356"/>
            <a:ext cx="3663492" cy="1240971"/>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E2A41C01-7483-663B-9536-37E38CF66630}"/>
              </a:ext>
            </a:extLst>
          </p:cNvPr>
          <p:cNvSpPr/>
          <p:nvPr/>
        </p:nvSpPr>
        <p:spPr>
          <a:xfrm>
            <a:off x="4251979" y="1045023"/>
            <a:ext cx="3663492" cy="2794324"/>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73E142E2-58DA-B4BF-2164-30B076A18F9B}"/>
              </a:ext>
            </a:extLst>
          </p:cNvPr>
          <p:cNvSpPr/>
          <p:nvPr/>
        </p:nvSpPr>
        <p:spPr>
          <a:xfrm>
            <a:off x="4251979" y="1054356"/>
            <a:ext cx="3663492" cy="1240971"/>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5628625-92DB-EF01-9FDD-5E30B4F96F8C}"/>
              </a:ext>
            </a:extLst>
          </p:cNvPr>
          <p:cNvSpPr/>
          <p:nvPr/>
        </p:nvSpPr>
        <p:spPr>
          <a:xfrm>
            <a:off x="8173617" y="1045023"/>
            <a:ext cx="3663492" cy="2794324"/>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BFCACD12-6172-88A9-3EA7-F2D90D278845}"/>
              </a:ext>
            </a:extLst>
          </p:cNvPr>
          <p:cNvSpPr/>
          <p:nvPr/>
        </p:nvSpPr>
        <p:spPr>
          <a:xfrm>
            <a:off x="8173617" y="1054356"/>
            <a:ext cx="3663492" cy="1240971"/>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77E147C1-CC1A-F3D5-1E9C-5EF2D102A82C}"/>
              </a:ext>
            </a:extLst>
          </p:cNvPr>
          <p:cNvGrpSpPr/>
          <p:nvPr/>
        </p:nvGrpSpPr>
        <p:grpSpPr>
          <a:xfrm>
            <a:off x="1840287" y="1017030"/>
            <a:ext cx="2484023" cy="1753669"/>
            <a:chOff x="565789" y="1599099"/>
            <a:chExt cx="3070982" cy="2168050"/>
          </a:xfrm>
        </p:grpSpPr>
        <p:grpSp>
          <p:nvGrpSpPr>
            <p:cNvPr id="75" name="Group 74">
              <a:extLst>
                <a:ext uri="{FF2B5EF4-FFF2-40B4-BE49-F238E27FC236}">
                  <a16:creationId xmlns:a16="http://schemas.microsoft.com/office/drawing/2014/main" id="{2B6B7E90-6B67-F32A-D617-55A55631AA58}"/>
                </a:ext>
              </a:extLst>
            </p:cNvPr>
            <p:cNvGrpSpPr/>
            <p:nvPr/>
          </p:nvGrpSpPr>
          <p:grpSpPr>
            <a:xfrm>
              <a:off x="565789" y="1599099"/>
              <a:ext cx="3070982" cy="2168050"/>
              <a:chOff x="565789" y="1584585"/>
              <a:chExt cx="3070982" cy="2168050"/>
            </a:xfrm>
            <a:noFill/>
          </p:grpSpPr>
          <p:grpSp>
            <p:nvGrpSpPr>
              <p:cNvPr id="76" name="Group 75">
                <a:extLst>
                  <a:ext uri="{FF2B5EF4-FFF2-40B4-BE49-F238E27FC236}">
                    <a16:creationId xmlns:a16="http://schemas.microsoft.com/office/drawing/2014/main" id="{764E8ED5-EDA7-BC5C-C0D5-1A9C798F9002}"/>
                  </a:ext>
                </a:extLst>
              </p:cNvPr>
              <p:cNvGrpSpPr/>
              <p:nvPr/>
            </p:nvGrpSpPr>
            <p:grpSpPr>
              <a:xfrm>
                <a:off x="565789" y="1584585"/>
                <a:ext cx="3070982" cy="2168050"/>
                <a:chOff x="-286063" y="1752095"/>
                <a:chExt cx="2762194" cy="1950052"/>
              </a:xfrm>
              <a:grpFill/>
            </p:grpSpPr>
            <p:sp>
              <p:nvSpPr>
                <p:cNvPr id="78" name="Oval 77">
                  <a:extLst>
                    <a:ext uri="{FF2B5EF4-FFF2-40B4-BE49-F238E27FC236}">
                      <a16:creationId xmlns:a16="http://schemas.microsoft.com/office/drawing/2014/main" id="{B81A9052-9C91-D308-1C90-33EDAC823F1E}"/>
                    </a:ext>
                  </a:extLst>
                </p:cNvPr>
                <p:cNvSpPr/>
                <p:nvPr/>
              </p:nvSpPr>
              <p:spPr>
                <a:xfrm>
                  <a:off x="259592" y="1891678"/>
                  <a:ext cx="1670884" cy="1670885"/>
                </a:xfrm>
                <a:prstGeom prst="ellipse">
                  <a:avLst/>
                </a:prstGeom>
                <a:grpFill/>
                <a:ln w="6350" cap="flat" cmpd="sng" algn="ctr">
                  <a:noFill/>
                  <a:prstDash val="solid"/>
                  <a:miter lim="800000"/>
                </a:ln>
                <a:effectLst>
                  <a:outerShdw blurRad="63500" algn="ctr" rotWithShape="0">
                    <a:prstClr val="black">
                      <a:alpha val="1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grpSp>
              <p:nvGrpSpPr>
                <p:cNvPr id="79" name="Group 78">
                  <a:extLst>
                    <a:ext uri="{FF2B5EF4-FFF2-40B4-BE49-F238E27FC236}">
                      <a16:creationId xmlns:a16="http://schemas.microsoft.com/office/drawing/2014/main" id="{C9192820-0E49-2090-F69A-89E2D65B6F66}"/>
                    </a:ext>
                  </a:extLst>
                </p:cNvPr>
                <p:cNvGrpSpPr/>
                <p:nvPr/>
              </p:nvGrpSpPr>
              <p:grpSpPr>
                <a:xfrm>
                  <a:off x="-286063" y="1752095"/>
                  <a:ext cx="2762194" cy="1950052"/>
                  <a:chOff x="1034515" y="1482504"/>
                  <a:chExt cx="2077750" cy="1466848"/>
                </a:xfrm>
                <a:grpFill/>
              </p:grpSpPr>
              <p:graphicFrame>
                <p:nvGraphicFramePr>
                  <p:cNvPr id="92" name="Chart 91">
                    <a:extLst>
                      <a:ext uri="{FF2B5EF4-FFF2-40B4-BE49-F238E27FC236}">
                        <a16:creationId xmlns:a16="http://schemas.microsoft.com/office/drawing/2014/main" id="{1DDFA370-6317-16F8-0B52-FF3A4195CBBA}"/>
                      </a:ext>
                    </a:extLst>
                  </p:cNvPr>
                  <p:cNvGraphicFramePr/>
                  <p:nvPr>
                    <p:extLst>
                      <p:ext uri="{D42A27DB-BD31-4B8C-83A1-F6EECF244321}">
                        <p14:modId xmlns:p14="http://schemas.microsoft.com/office/powerpoint/2010/main" val="3154507927"/>
                      </p:ext>
                    </p:extLst>
                  </p:nvPr>
                </p:nvGraphicFramePr>
                <p:xfrm>
                  <a:off x="1034515" y="1482504"/>
                  <a:ext cx="2077750" cy="1466848"/>
                </p:xfrm>
                <a:graphic>
                  <a:graphicData uri="http://schemas.openxmlformats.org/drawingml/2006/chart">
                    <c:chart xmlns:c="http://schemas.openxmlformats.org/drawingml/2006/chart" xmlns:r="http://schemas.openxmlformats.org/officeDocument/2006/relationships" r:id="rId3"/>
                  </a:graphicData>
                </a:graphic>
              </p:graphicFrame>
              <p:grpSp>
                <p:nvGrpSpPr>
                  <p:cNvPr id="93" name="Group 92">
                    <a:extLst>
                      <a:ext uri="{FF2B5EF4-FFF2-40B4-BE49-F238E27FC236}">
                        <a16:creationId xmlns:a16="http://schemas.microsoft.com/office/drawing/2014/main" id="{288B640C-3C78-8A20-711B-F39EF0AD54CA}"/>
                      </a:ext>
                    </a:extLst>
                  </p:cNvPr>
                  <p:cNvGrpSpPr/>
                  <p:nvPr/>
                </p:nvGrpSpPr>
                <p:grpSpPr>
                  <a:xfrm>
                    <a:off x="1523187" y="1670668"/>
                    <a:ext cx="1091204" cy="1086335"/>
                    <a:chOff x="1523187" y="1670668"/>
                    <a:chExt cx="1091204" cy="1086335"/>
                  </a:xfrm>
                  <a:grpFill/>
                </p:grpSpPr>
                <p:graphicFrame>
                  <p:nvGraphicFramePr>
                    <p:cNvPr id="94" name="Chart 93">
                      <a:extLst>
                        <a:ext uri="{FF2B5EF4-FFF2-40B4-BE49-F238E27FC236}">
                          <a16:creationId xmlns:a16="http://schemas.microsoft.com/office/drawing/2014/main" id="{9B375A49-8F90-FC21-BDF7-4EA80A1168AD}"/>
                        </a:ext>
                      </a:extLst>
                    </p:cNvPr>
                    <p:cNvGraphicFramePr>
                      <a:graphicFrameLocks/>
                    </p:cNvGraphicFramePr>
                    <p:nvPr>
                      <p:extLst>
                        <p:ext uri="{D42A27DB-BD31-4B8C-83A1-F6EECF244321}">
                          <p14:modId xmlns:p14="http://schemas.microsoft.com/office/powerpoint/2010/main" val="2405623782"/>
                        </p:ext>
                      </p:extLst>
                    </p:nvPr>
                  </p:nvGraphicFramePr>
                  <p:xfrm>
                    <a:off x="1523187" y="1670668"/>
                    <a:ext cx="1091204" cy="1086335"/>
                  </p:xfrm>
                  <a:graphic>
                    <a:graphicData uri="http://schemas.openxmlformats.org/drawingml/2006/chart">
                      <c:chart xmlns:c="http://schemas.openxmlformats.org/drawingml/2006/chart" xmlns:r="http://schemas.openxmlformats.org/officeDocument/2006/relationships" r:id="rId4"/>
                    </a:graphicData>
                  </a:graphic>
                </p:graphicFrame>
                <p:grpSp>
                  <p:nvGrpSpPr>
                    <p:cNvPr id="95" name="Group 94">
                      <a:extLst>
                        <a:ext uri="{FF2B5EF4-FFF2-40B4-BE49-F238E27FC236}">
                          <a16:creationId xmlns:a16="http://schemas.microsoft.com/office/drawing/2014/main" id="{CDCF84CC-B175-ECB4-8D7B-7142392EE653}"/>
                        </a:ext>
                      </a:extLst>
                    </p:cNvPr>
                    <p:cNvGrpSpPr/>
                    <p:nvPr/>
                  </p:nvGrpSpPr>
                  <p:grpSpPr>
                    <a:xfrm>
                      <a:off x="2034036" y="2176574"/>
                      <a:ext cx="78708" cy="78708"/>
                      <a:chOff x="5270267" y="4077405"/>
                      <a:chExt cx="117879" cy="117879"/>
                    </a:xfrm>
                    <a:grpFill/>
                  </p:grpSpPr>
                  <p:sp>
                    <p:nvSpPr>
                      <p:cNvPr id="96" name="Oval 95">
                        <a:extLst>
                          <a:ext uri="{FF2B5EF4-FFF2-40B4-BE49-F238E27FC236}">
                            <a16:creationId xmlns:a16="http://schemas.microsoft.com/office/drawing/2014/main" id="{94FF9DDC-0493-DA0E-C3D3-70555CE6F88C}"/>
                          </a:ext>
                        </a:extLst>
                      </p:cNvPr>
                      <p:cNvSpPr/>
                      <p:nvPr/>
                    </p:nvSpPr>
                    <p:spPr>
                      <a:xfrm>
                        <a:off x="5270267" y="4077405"/>
                        <a:ext cx="117879" cy="117879"/>
                      </a:xfrm>
                      <a:prstGeom prst="ellipse">
                        <a:avLst/>
                      </a:prstGeom>
                      <a:grpFill/>
                      <a:ln w="6350" cap="flat" cmpd="sng" algn="ctr">
                        <a:solidFill>
                          <a:srgbClr val="000000">
                            <a:lumMod val="50000"/>
                            <a:lumOff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sp>
                    <p:nvSpPr>
                      <p:cNvPr id="97" name="Oval 96">
                        <a:extLst>
                          <a:ext uri="{FF2B5EF4-FFF2-40B4-BE49-F238E27FC236}">
                            <a16:creationId xmlns:a16="http://schemas.microsoft.com/office/drawing/2014/main" id="{9C0CD1FB-2947-0BC2-27E7-93DE4382CC56}"/>
                          </a:ext>
                        </a:extLst>
                      </p:cNvPr>
                      <p:cNvSpPr/>
                      <p:nvPr/>
                    </p:nvSpPr>
                    <p:spPr>
                      <a:xfrm>
                        <a:off x="5285129" y="4092267"/>
                        <a:ext cx="88155" cy="88155"/>
                      </a:xfrm>
                      <a:prstGeom prst="ellipse">
                        <a:avLst/>
                      </a:prstGeom>
                      <a:grp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grpSp>
              </p:grpSp>
            </p:grpSp>
            <p:grpSp>
              <p:nvGrpSpPr>
                <p:cNvPr id="80" name="Group 79">
                  <a:extLst>
                    <a:ext uri="{FF2B5EF4-FFF2-40B4-BE49-F238E27FC236}">
                      <a16:creationId xmlns:a16="http://schemas.microsoft.com/office/drawing/2014/main" id="{555BF953-C06C-79B7-4293-E94326FB7D83}"/>
                    </a:ext>
                  </a:extLst>
                </p:cNvPr>
                <p:cNvGrpSpPr/>
                <p:nvPr/>
              </p:nvGrpSpPr>
              <p:grpSpPr>
                <a:xfrm>
                  <a:off x="503319" y="2134375"/>
                  <a:ext cx="1183431" cy="589966"/>
                  <a:chOff x="776073" y="1709732"/>
                  <a:chExt cx="890189" cy="443778"/>
                </a:xfrm>
                <a:grpFill/>
              </p:grpSpPr>
              <p:cxnSp>
                <p:nvCxnSpPr>
                  <p:cNvPr id="81" name="Straight Connector 80">
                    <a:extLst>
                      <a:ext uri="{FF2B5EF4-FFF2-40B4-BE49-F238E27FC236}">
                        <a16:creationId xmlns:a16="http://schemas.microsoft.com/office/drawing/2014/main" id="{D34C03F9-D8F3-5E3F-7773-788327F94A1D}"/>
                      </a:ext>
                    </a:extLst>
                  </p:cNvPr>
                  <p:cNvCxnSpPr/>
                  <p:nvPr/>
                </p:nvCxnSpPr>
                <p:spPr>
                  <a:xfrm>
                    <a:off x="1216566" y="1709732"/>
                    <a:ext cx="0" cy="45720"/>
                  </a:xfrm>
                  <a:prstGeom prst="line">
                    <a:avLst/>
                  </a:prstGeom>
                  <a:grpFill/>
                  <a:ln w="6350" cap="flat" cmpd="sng" algn="ctr">
                    <a:solidFill>
                      <a:srgbClr val="FFFFFF">
                        <a:lumMod val="85000"/>
                      </a:srgbClr>
                    </a:solidFill>
                    <a:prstDash val="solid"/>
                    <a:miter lim="800000"/>
                  </a:ln>
                  <a:effectLst/>
                </p:spPr>
              </p:cxnSp>
              <p:cxnSp>
                <p:nvCxnSpPr>
                  <p:cNvPr id="82" name="Straight Connector 81">
                    <a:extLst>
                      <a:ext uri="{FF2B5EF4-FFF2-40B4-BE49-F238E27FC236}">
                        <a16:creationId xmlns:a16="http://schemas.microsoft.com/office/drawing/2014/main" id="{FE62DC68-99CA-A8F3-0278-AF32FA774EBC}"/>
                      </a:ext>
                    </a:extLst>
                  </p:cNvPr>
                  <p:cNvCxnSpPr>
                    <a:cxnSpLocks/>
                  </p:cNvCxnSpPr>
                  <p:nvPr/>
                </p:nvCxnSpPr>
                <p:spPr>
                  <a:xfrm rot="1320000">
                    <a:off x="1363843" y="1733937"/>
                    <a:ext cx="0" cy="45720"/>
                  </a:xfrm>
                  <a:prstGeom prst="line">
                    <a:avLst/>
                  </a:prstGeom>
                  <a:grpFill/>
                  <a:ln w="6350" cap="flat" cmpd="sng" algn="ctr">
                    <a:solidFill>
                      <a:srgbClr val="FFFFFF">
                        <a:lumMod val="85000"/>
                      </a:srgbClr>
                    </a:solidFill>
                    <a:prstDash val="solid"/>
                    <a:miter lim="800000"/>
                  </a:ln>
                  <a:effectLst/>
                </p:spPr>
              </p:cxnSp>
              <p:cxnSp>
                <p:nvCxnSpPr>
                  <p:cNvPr id="83" name="Straight Connector 82">
                    <a:extLst>
                      <a:ext uri="{FF2B5EF4-FFF2-40B4-BE49-F238E27FC236}">
                        <a16:creationId xmlns:a16="http://schemas.microsoft.com/office/drawing/2014/main" id="{1263B302-156E-ADF0-1896-DA039EFD4D5D}"/>
                      </a:ext>
                    </a:extLst>
                  </p:cNvPr>
                  <p:cNvCxnSpPr>
                    <a:cxnSpLocks/>
                  </p:cNvCxnSpPr>
                  <p:nvPr/>
                </p:nvCxnSpPr>
                <p:spPr>
                  <a:xfrm rot="2160000">
                    <a:off x="1481674" y="1797565"/>
                    <a:ext cx="0" cy="45720"/>
                  </a:xfrm>
                  <a:prstGeom prst="line">
                    <a:avLst/>
                  </a:prstGeom>
                  <a:grpFill/>
                  <a:ln w="6350" cap="flat" cmpd="sng" algn="ctr">
                    <a:solidFill>
                      <a:srgbClr val="FFFFFF">
                        <a:lumMod val="85000"/>
                      </a:srgbClr>
                    </a:solidFill>
                    <a:prstDash val="solid"/>
                    <a:miter lim="800000"/>
                  </a:ln>
                  <a:effectLst/>
                </p:spPr>
              </p:cxnSp>
              <p:cxnSp>
                <p:nvCxnSpPr>
                  <p:cNvPr id="84" name="Straight Connector 83">
                    <a:extLst>
                      <a:ext uri="{FF2B5EF4-FFF2-40B4-BE49-F238E27FC236}">
                        <a16:creationId xmlns:a16="http://schemas.microsoft.com/office/drawing/2014/main" id="{E7D606D9-47D7-C7A7-DB3C-4D76FCEC6A5B}"/>
                      </a:ext>
                    </a:extLst>
                  </p:cNvPr>
                  <p:cNvCxnSpPr>
                    <a:cxnSpLocks/>
                  </p:cNvCxnSpPr>
                  <p:nvPr/>
                </p:nvCxnSpPr>
                <p:spPr>
                  <a:xfrm rot="3300000">
                    <a:off x="1571029" y="1896396"/>
                    <a:ext cx="0" cy="45720"/>
                  </a:xfrm>
                  <a:prstGeom prst="line">
                    <a:avLst/>
                  </a:prstGeom>
                  <a:grpFill/>
                  <a:ln w="6350" cap="flat" cmpd="sng" algn="ctr">
                    <a:solidFill>
                      <a:srgbClr val="FFFFFF">
                        <a:lumMod val="85000"/>
                      </a:srgbClr>
                    </a:solidFill>
                    <a:prstDash val="solid"/>
                    <a:miter lim="800000"/>
                  </a:ln>
                  <a:effectLst/>
                </p:spPr>
              </p:cxnSp>
              <p:cxnSp>
                <p:nvCxnSpPr>
                  <p:cNvPr id="85" name="Straight Connector 84">
                    <a:extLst>
                      <a:ext uri="{FF2B5EF4-FFF2-40B4-BE49-F238E27FC236}">
                        <a16:creationId xmlns:a16="http://schemas.microsoft.com/office/drawing/2014/main" id="{2379ECEF-2861-0B07-6BBD-3DEC4DD812E5}"/>
                      </a:ext>
                    </a:extLst>
                  </p:cNvPr>
                  <p:cNvCxnSpPr>
                    <a:cxnSpLocks/>
                  </p:cNvCxnSpPr>
                  <p:nvPr/>
                </p:nvCxnSpPr>
                <p:spPr>
                  <a:xfrm rot="4560000">
                    <a:off x="1624231" y="2008949"/>
                    <a:ext cx="0" cy="45720"/>
                  </a:xfrm>
                  <a:prstGeom prst="line">
                    <a:avLst/>
                  </a:prstGeom>
                  <a:grpFill/>
                  <a:ln w="6350" cap="flat" cmpd="sng" algn="ctr">
                    <a:solidFill>
                      <a:srgbClr val="FFFFFF">
                        <a:lumMod val="85000"/>
                      </a:srgbClr>
                    </a:solidFill>
                    <a:prstDash val="solid"/>
                    <a:miter lim="800000"/>
                  </a:ln>
                  <a:effectLst/>
                </p:spPr>
              </p:cxnSp>
              <p:cxnSp>
                <p:nvCxnSpPr>
                  <p:cNvPr id="86" name="Straight Connector 85">
                    <a:extLst>
                      <a:ext uri="{FF2B5EF4-FFF2-40B4-BE49-F238E27FC236}">
                        <a16:creationId xmlns:a16="http://schemas.microsoft.com/office/drawing/2014/main" id="{493EDD41-F218-6156-4E11-DCEC8A897484}"/>
                      </a:ext>
                    </a:extLst>
                  </p:cNvPr>
                  <p:cNvCxnSpPr>
                    <a:cxnSpLocks/>
                  </p:cNvCxnSpPr>
                  <p:nvPr/>
                </p:nvCxnSpPr>
                <p:spPr>
                  <a:xfrm flipH="1" flipV="1">
                    <a:off x="1621631" y="2153509"/>
                    <a:ext cx="44631" cy="1"/>
                  </a:xfrm>
                  <a:prstGeom prst="line">
                    <a:avLst/>
                  </a:prstGeom>
                  <a:grpFill/>
                  <a:ln w="6350" cap="flat" cmpd="sng" algn="ctr">
                    <a:solidFill>
                      <a:srgbClr val="FFFFFF">
                        <a:lumMod val="85000"/>
                      </a:srgbClr>
                    </a:solidFill>
                    <a:prstDash val="solid"/>
                    <a:miter lim="800000"/>
                  </a:ln>
                  <a:effectLst/>
                </p:spPr>
              </p:cxnSp>
              <p:cxnSp>
                <p:nvCxnSpPr>
                  <p:cNvPr id="87" name="Straight Connector 86">
                    <a:extLst>
                      <a:ext uri="{FF2B5EF4-FFF2-40B4-BE49-F238E27FC236}">
                        <a16:creationId xmlns:a16="http://schemas.microsoft.com/office/drawing/2014/main" id="{F89D05DE-2C59-ED33-718A-9F67C188872F}"/>
                      </a:ext>
                    </a:extLst>
                  </p:cNvPr>
                  <p:cNvCxnSpPr>
                    <a:cxnSpLocks/>
                  </p:cNvCxnSpPr>
                  <p:nvPr/>
                </p:nvCxnSpPr>
                <p:spPr>
                  <a:xfrm rot="20280000" flipH="1">
                    <a:off x="1078492" y="1733937"/>
                    <a:ext cx="0" cy="45720"/>
                  </a:xfrm>
                  <a:prstGeom prst="line">
                    <a:avLst/>
                  </a:prstGeom>
                  <a:grpFill/>
                  <a:ln w="6350" cap="flat" cmpd="sng" algn="ctr">
                    <a:solidFill>
                      <a:srgbClr val="FFFFFF">
                        <a:lumMod val="85000"/>
                      </a:srgbClr>
                    </a:solidFill>
                    <a:prstDash val="solid"/>
                    <a:miter lim="800000"/>
                  </a:ln>
                  <a:effectLst/>
                </p:spPr>
              </p:cxnSp>
              <p:cxnSp>
                <p:nvCxnSpPr>
                  <p:cNvPr id="88" name="Straight Connector 87">
                    <a:extLst>
                      <a:ext uri="{FF2B5EF4-FFF2-40B4-BE49-F238E27FC236}">
                        <a16:creationId xmlns:a16="http://schemas.microsoft.com/office/drawing/2014/main" id="{C766F6D5-AEC1-F224-EC7C-995B394E397A}"/>
                      </a:ext>
                    </a:extLst>
                  </p:cNvPr>
                  <p:cNvCxnSpPr>
                    <a:cxnSpLocks/>
                  </p:cNvCxnSpPr>
                  <p:nvPr/>
                </p:nvCxnSpPr>
                <p:spPr>
                  <a:xfrm>
                    <a:off x="947223" y="1804311"/>
                    <a:ext cx="19227" cy="45720"/>
                  </a:xfrm>
                  <a:prstGeom prst="line">
                    <a:avLst/>
                  </a:prstGeom>
                  <a:grpFill/>
                  <a:ln w="6350" cap="flat" cmpd="sng" algn="ctr">
                    <a:solidFill>
                      <a:srgbClr val="FFFFFF">
                        <a:lumMod val="85000"/>
                      </a:srgbClr>
                    </a:solidFill>
                    <a:prstDash val="solid"/>
                    <a:miter lim="800000"/>
                  </a:ln>
                  <a:effectLst/>
                </p:spPr>
              </p:cxnSp>
              <p:cxnSp>
                <p:nvCxnSpPr>
                  <p:cNvPr id="89" name="Straight Connector 88">
                    <a:extLst>
                      <a:ext uri="{FF2B5EF4-FFF2-40B4-BE49-F238E27FC236}">
                        <a16:creationId xmlns:a16="http://schemas.microsoft.com/office/drawing/2014/main" id="{3B87FE19-5580-0A45-A6C9-06ED23AA471E}"/>
                      </a:ext>
                    </a:extLst>
                  </p:cNvPr>
                  <p:cNvCxnSpPr>
                    <a:cxnSpLocks/>
                  </p:cNvCxnSpPr>
                  <p:nvPr/>
                </p:nvCxnSpPr>
                <p:spPr>
                  <a:xfrm rot="18300000" flipH="1">
                    <a:off x="871306" y="1896396"/>
                    <a:ext cx="0" cy="45720"/>
                  </a:xfrm>
                  <a:prstGeom prst="line">
                    <a:avLst/>
                  </a:prstGeom>
                  <a:grpFill/>
                  <a:ln w="6350" cap="flat" cmpd="sng" algn="ctr">
                    <a:solidFill>
                      <a:srgbClr val="FFFFFF">
                        <a:lumMod val="85000"/>
                      </a:srgbClr>
                    </a:solidFill>
                    <a:prstDash val="solid"/>
                    <a:miter lim="800000"/>
                  </a:ln>
                  <a:effectLst/>
                </p:spPr>
              </p:cxnSp>
              <p:cxnSp>
                <p:nvCxnSpPr>
                  <p:cNvPr id="90" name="Straight Connector 89">
                    <a:extLst>
                      <a:ext uri="{FF2B5EF4-FFF2-40B4-BE49-F238E27FC236}">
                        <a16:creationId xmlns:a16="http://schemas.microsoft.com/office/drawing/2014/main" id="{8A922F29-E779-04AB-5B2F-F22128927AE4}"/>
                      </a:ext>
                    </a:extLst>
                  </p:cNvPr>
                  <p:cNvCxnSpPr>
                    <a:cxnSpLocks/>
                  </p:cNvCxnSpPr>
                  <p:nvPr/>
                </p:nvCxnSpPr>
                <p:spPr>
                  <a:xfrm rot="17040000" flipH="1">
                    <a:off x="818104" y="2008949"/>
                    <a:ext cx="0" cy="45720"/>
                  </a:xfrm>
                  <a:prstGeom prst="line">
                    <a:avLst/>
                  </a:prstGeom>
                  <a:grpFill/>
                  <a:ln w="6350" cap="flat" cmpd="sng" algn="ctr">
                    <a:solidFill>
                      <a:srgbClr val="FFFFFF">
                        <a:lumMod val="85000"/>
                      </a:srgbClr>
                    </a:solidFill>
                    <a:prstDash val="solid"/>
                    <a:miter lim="800000"/>
                  </a:ln>
                  <a:effectLst/>
                </p:spPr>
              </p:cxnSp>
              <p:cxnSp>
                <p:nvCxnSpPr>
                  <p:cNvPr id="91" name="Straight Connector 90">
                    <a:extLst>
                      <a:ext uri="{FF2B5EF4-FFF2-40B4-BE49-F238E27FC236}">
                        <a16:creationId xmlns:a16="http://schemas.microsoft.com/office/drawing/2014/main" id="{DAEB65F8-FD9C-710E-06D2-10DC01590A49}"/>
                      </a:ext>
                    </a:extLst>
                  </p:cNvPr>
                  <p:cNvCxnSpPr>
                    <a:cxnSpLocks/>
                  </p:cNvCxnSpPr>
                  <p:nvPr/>
                </p:nvCxnSpPr>
                <p:spPr>
                  <a:xfrm flipV="1">
                    <a:off x="776073" y="2153509"/>
                    <a:ext cx="45458" cy="1"/>
                  </a:xfrm>
                  <a:prstGeom prst="line">
                    <a:avLst/>
                  </a:prstGeom>
                  <a:grpFill/>
                  <a:ln w="6350" cap="flat" cmpd="sng" algn="ctr">
                    <a:solidFill>
                      <a:srgbClr val="FFFFFF">
                        <a:lumMod val="85000"/>
                      </a:srgbClr>
                    </a:solidFill>
                    <a:prstDash val="solid"/>
                    <a:miter lim="800000"/>
                  </a:ln>
                  <a:effectLst/>
                </p:spPr>
              </p:cxnSp>
            </p:grpSp>
          </p:grpSp>
          <p:sp>
            <p:nvSpPr>
              <p:cNvPr id="77" name="TextBox 76">
                <a:extLst>
                  <a:ext uri="{FF2B5EF4-FFF2-40B4-BE49-F238E27FC236}">
                    <a16:creationId xmlns:a16="http://schemas.microsoft.com/office/drawing/2014/main" id="{7EBE34DF-0700-4C5D-E0EC-2A2510C19CAB}"/>
                  </a:ext>
                </a:extLst>
              </p:cNvPr>
              <p:cNvSpPr txBox="1"/>
              <p:nvPr/>
            </p:nvSpPr>
            <p:spPr>
              <a:xfrm>
                <a:off x="1773097" y="2755100"/>
                <a:ext cx="656367" cy="380503"/>
              </a:xfrm>
              <a:prstGeom prst="rect">
                <a:avLst/>
              </a:prstGeom>
              <a:grpFill/>
            </p:spPr>
            <p:txBody>
              <a:bodyPr wrap="none"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D00A6D"/>
                    </a:solidFill>
                    <a:effectLst/>
                    <a:uLnTx/>
                    <a:uFillTx/>
                    <a:latin typeface="DINPro-Light" panose="02000504040000020003" pitchFamily="50" charset="0"/>
                    <a:cs typeface="Arial" panose="020B0604020202020204" pitchFamily="34" charset="0"/>
                  </a:rPr>
                  <a:t>0.03</a:t>
                </a:r>
              </a:p>
            </p:txBody>
          </p:sp>
        </p:grpSp>
        <p:sp>
          <p:nvSpPr>
            <p:cNvPr id="98" name="CuadroTexto 87">
              <a:extLst>
                <a:ext uri="{FF2B5EF4-FFF2-40B4-BE49-F238E27FC236}">
                  <a16:creationId xmlns:a16="http://schemas.microsoft.com/office/drawing/2014/main" id="{C4BC884A-CB9D-4133-E8AA-8E258021653B}"/>
                </a:ext>
              </a:extLst>
            </p:cNvPr>
            <p:cNvSpPr txBox="1"/>
            <p:nvPr/>
          </p:nvSpPr>
          <p:spPr>
            <a:xfrm>
              <a:off x="1018237" y="2689524"/>
              <a:ext cx="578430" cy="304401"/>
            </a:xfrm>
            <a:prstGeom prst="rect">
              <a:avLst/>
            </a:prstGeom>
            <a:noFill/>
          </p:spPr>
          <p:txBody>
            <a:bodyPr wrap="square" rtlCol="0">
              <a:spAutoFit/>
            </a:bodyPr>
            <a:lstStyle/>
            <a:p>
              <a:pPr algn="ctr"/>
              <a:r>
                <a:rPr lang="en-US" sz="1000" dirty="0">
                  <a:solidFill>
                    <a:schemeClr val="bg1">
                      <a:lumMod val="85000"/>
                    </a:schemeClr>
                  </a:solidFill>
                  <a:latin typeface="DINPro-Light" panose="02000504040000020003" pitchFamily="50" charset="0"/>
                  <a:cs typeface="Segoe UI" panose="020B0502040204020203" pitchFamily="34" charset="0"/>
                </a:rPr>
                <a:t>-100</a:t>
              </a:r>
              <a:endParaRPr lang="en-US" sz="1200" dirty="0">
                <a:solidFill>
                  <a:schemeClr val="bg1">
                    <a:lumMod val="85000"/>
                  </a:schemeClr>
                </a:solidFill>
                <a:latin typeface="DINPro-Light" panose="02000504040000020003" pitchFamily="50" charset="0"/>
                <a:cs typeface="Segoe UI" panose="020B0502040204020203" pitchFamily="34" charset="0"/>
              </a:endParaRPr>
            </a:p>
          </p:txBody>
        </p:sp>
        <p:sp>
          <p:nvSpPr>
            <p:cNvPr id="99" name="CuadroTexto 88">
              <a:extLst>
                <a:ext uri="{FF2B5EF4-FFF2-40B4-BE49-F238E27FC236}">
                  <a16:creationId xmlns:a16="http://schemas.microsoft.com/office/drawing/2014/main" id="{36B3B2DE-88D5-0877-9CD5-FD31CB36A453}"/>
                </a:ext>
              </a:extLst>
            </p:cNvPr>
            <p:cNvSpPr txBox="1"/>
            <p:nvPr/>
          </p:nvSpPr>
          <p:spPr>
            <a:xfrm>
              <a:off x="2664237" y="2689522"/>
              <a:ext cx="518926" cy="304401"/>
            </a:xfrm>
            <a:prstGeom prst="rect">
              <a:avLst/>
            </a:prstGeom>
            <a:noFill/>
          </p:spPr>
          <p:txBody>
            <a:bodyPr wrap="square" rtlCol="0">
              <a:spAutoFit/>
            </a:bodyPr>
            <a:lstStyle/>
            <a:p>
              <a:pPr algn="ctr"/>
              <a:r>
                <a:rPr lang="en-US" sz="1000" dirty="0">
                  <a:solidFill>
                    <a:schemeClr val="bg1">
                      <a:lumMod val="85000"/>
                    </a:schemeClr>
                  </a:solidFill>
                  <a:latin typeface="DINPro-Light" panose="02000504040000020003" pitchFamily="50" charset="0"/>
                  <a:cs typeface="Segoe UI" panose="020B0502040204020203" pitchFamily="34" charset="0"/>
                </a:rPr>
                <a:t>100</a:t>
              </a:r>
              <a:endParaRPr lang="en-US" sz="1200" dirty="0">
                <a:solidFill>
                  <a:schemeClr val="bg1">
                    <a:lumMod val="85000"/>
                  </a:schemeClr>
                </a:solidFill>
                <a:latin typeface="DINPro-Light" panose="02000504040000020003" pitchFamily="50" charset="0"/>
                <a:cs typeface="Segoe UI" panose="020B0502040204020203" pitchFamily="34" charset="0"/>
              </a:endParaRPr>
            </a:p>
          </p:txBody>
        </p:sp>
      </p:grpSp>
      <p:sp>
        <p:nvSpPr>
          <p:cNvPr id="100" name="TextBox 99">
            <a:extLst>
              <a:ext uri="{FF2B5EF4-FFF2-40B4-BE49-F238E27FC236}">
                <a16:creationId xmlns:a16="http://schemas.microsoft.com/office/drawing/2014/main" id="{438FD999-5790-7C79-1E2E-1F9707B5703B}"/>
              </a:ext>
            </a:extLst>
          </p:cNvPr>
          <p:cNvSpPr txBox="1"/>
          <p:nvPr/>
        </p:nvSpPr>
        <p:spPr>
          <a:xfrm>
            <a:off x="483652" y="1320898"/>
            <a:ext cx="1847339" cy="707886"/>
          </a:xfrm>
          <a:prstGeom prst="rect">
            <a:avLst/>
          </a:prstGeom>
          <a:noFill/>
        </p:spPr>
        <p:txBody>
          <a:bodyPr wrap="square">
            <a:spAutoFit/>
          </a:bodyPr>
          <a:lstStyle/>
          <a:p>
            <a:r>
              <a:rPr lang="en-US" sz="2000" b="1" dirty="0">
                <a:solidFill>
                  <a:schemeClr val="bg1"/>
                </a:solidFill>
                <a:latin typeface="DINPro-Light" panose="02000504040000020003" pitchFamily="50" charset="0"/>
              </a:rPr>
              <a:t>Net Promoter Score</a:t>
            </a:r>
          </a:p>
        </p:txBody>
      </p:sp>
      <p:sp>
        <p:nvSpPr>
          <p:cNvPr id="104" name="TextBox 103">
            <a:extLst>
              <a:ext uri="{FF2B5EF4-FFF2-40B4-BE49-F238E27FC236}">
                <a16:creationId xmlns:a16="http://schemas.microsoft.com/office/drawing/2014/main" id="{CB943772-7812-7CBD-030B-7BE0D0B5E4AC}"/>
              </a:ext>
            </a:extLst>
          </p:cNvPr>
          <p:cNvSpPr txBox="1"/>
          <p:nvPr/>
        </p:nvSpPr>
        <p:spPr>
          <a:xfrm>
            <a:off x="4482391" y="1167010"/>
            <a:ext cx="1847339" cy="1015663"/>
          </a:xfrm>
          <a:prstGeom prst="rect">
            <a:avLst/>
          </a:prstGeom>
          <a:noFill/>
        </p:spPr>
        <p:txBody>
          <a:bodyPr wrap="square">
            <a:spAutoFit/>
          </a:bodyPr>
          <a:lstStyle/>
          <a:p>
            <a:r>
              <a:rPr lang="en-US" sz="2000" b="1" dirty="0">
                <a:solidFill>
                  <a:schemeClr val="bg1"/>
                </a:solidFill>
                <a:latin typeface="DINPro-Light" panose="02000504040000020003" pitchFamily="50" charset="0"/>
              </a:rPr>
              <a:t>Customer Satisfaction Score</a:t>
            </a:r>
          </a:p>
        </p:txBody>
      </p:sp>
      <p:sp>
        <p:nvSpPr>
          <p:cNvPr id="105" name="TextBox 104">
            <a:extLst>
              <a:ext uri="{FF2B5EF4-FFF2-40B4-BE49-F238E27FC236}">
                <a16:creationId xmlns:a16="http://schemas.microsoft.com/office/drawing/2014/main" id="{14BB49D8-8FE5-121A-E290-F0C93C5812FB}"/>
              </a:ext>
            </a:extLst>
          </p:cNvPr>
          <p:cNvSpPr txBox="1"/>
          <p:nvPr/>
        </p:nvSpPr>
        <p:spPr>
          <a:xfrm>
            <a:off x="8349769" y="1320898"/>
            <a:ext cx="1847339" cy="707886"/>
          </a:xfrm>
          <a:prstGeom prst="rect">
            <a:avLst/>
          </a:prstGeom>
          <a:noFill/>
        </p:spPr>
        <p:txBody>
          <a:bodyPr wrap="square">
            <a:spAutoFit/>
          </a:bodyPr>
          <a:lstStyle/>
          <a:p>
            <a:r>
              <a:rPr lang="en-US" sz="2000" b="1" dirty="0">
                <a:solidFill>
                  <a:schemeClr val="bg1"/>
                </a:solidFill>
                <a:latin typeface="DINPro-Light" panose="02000504040000020003" pitchFamily="50" charset="0"/>
              </a:rPr>
              <a:t>Customer Effort Score</a:t>
            </a:r>
          </a:p>
        </p:txBody>
      </p:sp>
      <p:grpSp>
        <p:nvGrpSpPr>
          <p:cNvPr id="106" name="Group 105">
            <a:extLst>
              <a:ext uri="{FF2B5EF4-FFF2-40B4-BE49-F238E27FC236}">
                <a16:creationId xmlns:a16="http://schemas.microsoft.com/office/drawing/2014/main" id="{494488F1-28A4-A1BD-D751-5DA7EC36708A}"/>
              </a:ext>
            </a:extLst>
          </p:cNvPr>
          <p:cNvGrpSpPr/>
          <p:nvPr/>
        </p:nvGrpSpPr>
        <p:grpSpPr>
          <a:xfrm>
            <a:off x="5715864" y="1017030"/>
            <a:ext cx="2484023" cy="1753669"/>
            <a:chOff x="565789" y="1599099"/>
            <a:chExt cx="3070982" cy="2168050"/>
          </a:xfrm>
        </p:grpSpPr>
        <p:grpSp>
          <p:nvGrpSpPr>
            <p:cNvPr id="107" name="Group 106">
              <a:extLst>
                <a:ext uri="{FF2B5EF4-FFF2-40B4-BE49-F238E27FC236}">
                  <a16:creationId xmlns:a16="http://schemas.microsoft.com/office/drawing/2014/main" id="{B2D23D1E-82CC-C2B5-95A6-B6FEFE04974D}"/>
                </a:ext>
              </a:extLst>
            </p:cNvPr>
            <p:cNvGrpSpPr/>
            <p:nvPr/>
          </p:nvGrpSpPr>
          <p:grpSpPr>
            <a:xfrm>
              <a:off x="565789" y="1599099"/>
              <a:ext cx="3070982" cy="2168050"/>
              <a:chOff x="565789" y="1584585"/>
              <a:chExt cx="3070982" cy="2168050"/>
            </a:xfrm>
            <a:noFill/>
          </p:grpSpPr>
          <p:grpSp>
            <p:nvGrpSpPr>
              <p:cNvPr id="110" name="Group 109">
                <a:extLst>
                  <a:ext uri="{FF2B5EF4-FFF2-40B4-BE49-F238E27FC236}">
                    <a16:creationId xmlns:a16="http://schemas.microsoft.com/office/drawing/2014/main" id="{2A0EF2D2-2955-AEAB-656C-BE6C0807EDBB}"/>
                  </a:ext>
                </a:extLst>
              </p:cNvPr>
              <p:cNvGrpSpPr/>
              <p:nvPr/>
            </p:nvGrpSpPr>
            <p:grpSpPr>
              <a:xfrm>
                <a:off x="565789" y="1584585"/>
                <a:ext cx="3070982" cy="2168050"/>
                <a:chOff x="-286063" y="1752095"/>
                <a:chExt cx="2762194" cy="1950052"/>
              </a:xfrm>
              <a:grpFill/>
            </p:grpSpPr>
            <p:sp>
              <p:nvSpPr>
                <p:cNvPr id="112" name="Oval 111">
                  <a:extLst>
                    <a:ext uri="{FF2B5EF4-FFF2-40B4-BE49-F238E27FC236}">
                      <a16:creationId xmlns:a16="http://schemas.microsoft.com/office/drawing/2014/main" id="{22059180-5426-52D8-361D-AD669B4F5C4B}"/>
                    </a:ext>
                  </a:extLst>
                </p:cNvPr>
                <p:cNvSpPr/>
                <p:nvPr/>
              </p:nvSpPr>
              <p:spPr>
                <a:xfrm>
                  <a:off x="259592" y="1891678"/>
                  <a:ext cx="1670884" cy="1670885"/>
                </a:xfrm>
                <a:prstGeom prst="ellipse">
                  <a:avLst/>
                </a:prstGeom>
                <a:grpFill/>
                <a:ln w="6350" cap="flat" cmpd="sng" algn="ctr">
                  <a:noFill/>
                  <a:prstDash val="solid"/>
                  <a:miter lim="800000"/>
                </a:ln>
                <a:effectLst>
                  <a:outerShdw blurRad="63500" algn="ctr" rotWithShape="0">
                    <a:prstClr val="black">
                      <a:alpha val="1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grpSp>
              <p:nvGrpSpPr>
                <p:cNvPr id="113" name="Group 112">
                  <a:extLst>
                    <a:ext uri="{FF2B5EF4-FFF2-40B4-BE49-F238E27FC236}">
                      <a16:creationId xmlns:a16="http://schemas.microsoft.com/office/drawing/2014/main" id="{18AC4A97-2C7E-E15C-F97E-A01671A9C542}"/>
                    </a:ext>
                  </a:extLst>
                </p:cNvPr>
                <p:cNvGrpSpPr/>
                <p:nvPr/>
              </p:nvGrpSpPr>
              <p:grpSpPr>
                <a:xfrm>
                  <a:off x="-286063" y="1752095"/>
                  <a:ext cx="2762194" cy="1950052"/>
                  <a:chOff x="1034515" y="1482504"/>
                  <a:chExt cx="2077750" cy="1466848"/>
                </a:xfrm>
                <a:grpFill/>
              </p:grpSpPr>
              <p:graphicFrame>
                <p:nvGraphicFramePr>
                  <p:cNvPr id="126" name="Chart 125">
                    <a:extLst>
                      <a:ext uri="{FF2B5EF4-FFF2-40B4-BE49-F238E27FC236}">
                        <a16:creationId xmlns:a16="http://schemas.microsoft.com/office/drawing/2014/main" id="{73C39BF1-0ABC-5216-1490-A47A2807957E}"/>
                      </a:ext>
                    </a:extLst>
                  </p:cNvPr>
                  <p:cNvGraphicFramePr/>
                  <p:nvPr>
                    <p:extLst>
                      <p:ext uri="{D42A27DB-BD31-4B8C-83A1-F6EECF244321}">
                        <p14:modId xmlns:p14="http://schemas.microsoft.com/office/powerpoint/2010/main" val="3436319915"/>
                      </p:ext>
                    </p:extLst>
                  </p:nvPr>
                </p:nvGraphicFramePr>
                <p:xfrm>
                  <a:off x="1034515" y="1482504"/>
                  <a:ext cx="2077750" cy="1466848"/>
                </p:xfrm>
                <a:graphic>
                  <a:graphicData uri="http://schemas.openxmlformats.org/drawingml/2006/chart">
                    <c:chart xmlns:c="http://schemas.openxmlformats.org/drawingml/2006/chart" xmlns:r="http://schemas.openxmlformats.org/officeDocument/2006/relationships" r:id="rId5"/>
                  </a:graphicData>
                </a:graphic>
              </p:graphicFrame>
              <p:grpSp>
                <p:nvGrpSpPr>
                  <p:cNvPr id="127" name="Group 126">
                    <a:extLst>
                      <a:ext uri="{FF2B5EF4-FFF2-40B4-BE49-F238E27FC236}">
                        <a16:creationId xmlns:a16="http://schemas.microsoft.com/office/drawing/2014/main" id="{CB771540-A383-1434-4AA3-0DA28D31F297}"/>
                      </a:ext>
                    </a:extLst>
                  </p:cNvPr>
                  <p:cNvGrpSpPr/>
                  <p:nvPr/>
                </p:nvGrpSpPr>
                <p:grpSpPr>
                  <a:xfrm>
                    <a:off x="1523187" y="1670668"/>
                    <a:ext cx="1091204" cy="1086335"/>
                    <a:chOff x="1523187" y="1670668"/>
                    <a:chExt cx="1091204" cy="1086335"/>
                  </a:xfrm>
                  <a:grpFill/>
                </p:grpSpPr>
                <p:graphicFrame>
                  <p:nvGraphicFramePr>
                    <p:cNvPr id="128" name="Chart 127">
                      <a:extLst>
                        <a:ext uri="{FF2B5EF4-FFF2-40B4-BE49-F238E27FC236}">
                          <a16:creationId xmlns:a16="http://schemas.microsoft.com/office/drawing/2014/main" id="{7697C092-D0A0-CA58-6F05-9D45872BBAB5}"/>
                        </a:ext>
                      </a:extLst>
                    </p:cNvPr>
                    <p:cNvGraphicFramePr>
                      <a:graphicFrameLocks/>
                    </p:cNvGraphicFramePr>
                    <p:nvPr>
                      <p:extLst>
                        <p:ext uri="{D42A27DB-BD31-4B8C-83A1-F6EECF244321}">
                          <p14:modId xmlns:p14="http://schemas.microsoft.com/office/powerpoint/2010/main" val="129441230"/>
                        </p:ext>
                      </p:extLst>
                    </p:nvPr>
                  </p:nvGraphicFramePr>
                  <p:xfrm>
                    <a:off x="1523187" y="1670668"/>
                    <a:ext cx="1091204" cy="1086335"/>
                  </p:xfrm>
                  <a:graphic>
                    <a:graphicData uri="http://schemas.openxmlformats.org/drawingml/2006/chart">
                      <c:chart xmlns:c="http://schemas.openxmlformats.org/drawingml/2006/chart" xmlns:r="http://schemas.openxmlformats.org/officeDocument/2006/relationships" r:id="rId6"/>
                    </a:graphicData>
                  </a:graphic>
                </p:graphicFrame>
                <p:grpSp>
                  <p:nvGrpSpPr>
                    <p:cNvPr id="129" name="Group 128">
                      <a:extLst>
                        <a:ext uri="{FF2B5EF4-FFF2-40B4-BE49-F238E27FC236}">
                          <a16:creationId xmlns:a16="http://schemas.microsoft.com/office/drawing/2014/main" id="{115FB9DB-860E-55AF-29F2-9F4FCE0E95C9}"/>
                        </a:ext>
                      </a:extLst>
                    </p:cNvPr>
                    <p:cNvGrpSpPr/>
                    <p:nvPr/>
                  </p:nvGrpSpPr>
                  <p:grpSpPr>
                    <a:xfrm>
                      <a:off x="2034036" y="2176574"/>
                      <a:ext cx="78708" cy="78708"/>
                      <a:chOff x="5270267" y="4077405"/>
                      <a:chExt cx="117879" cy="117879"/>
                    </a:xfrm>
                    <a:grpFill/>
                  </p:grpSpPr>
                  <p:sp>
                    <p:nvSpPr>
                      <p:cNvPr id="130" name="Oval 129">
                        <a:extLst>
                          <a:ext uri="{FF2B5EF4-FFF2-40B4-BE49-F238E27FC236}">
                            <a16:creationId xmlns:a16="http://schemas.microsoft.com/office/drawing/2014/main" id="{D50BF150-0A36-7AE6-DC21-0127B0F3A185}"/>
                          </a:ext>
                        </a:extLst>
                      </p:cNvPr>
                      <p:cNvSpPr/>
                      <p:nvPr/>
                    </p:nvSpPr>
                    <p:spPr>
                      <a:xfrm>
                        <a:off x="5270267" y="4077405"/>
                        <a:ext cx="117879" cy="117879"/>
                      </a:xfrm>
                      <a:prstGeom prst="ellipse">
                        <a:avLst/>
                      </a:prstGeom>
                      <a:grpFill/>
                      <a:ln w="6350" cap="flat" cmpd="sng" algn="ctr">
                        <a:solidFill>
                          <a:srgbClr val="000000">
                            <a:lumMod val="50000"/>
                            <a:lumOff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sp>
                    <p:nvSpPr>
                      <p:cNvPr id="131" name="Oval 130">
                        <a:extLst>
                          <a:ext uri="{FF2B5EF4-FFF2-40B4-BE49-F238E27FC236}">
                            <a16:creationId xmlns:a16="http://schemas.microsoft.com/office/drawing/2014/main" id="{67468D73-0399-6D37-AEA8-A22B9A292094}"/>
                          </a:ext>
                        </a:extLst>
                      </p:cNvPr>
                      <p:cNvSpPr/>
                      <p:nvPr/>
                    </p:nvSpPr>
                    <p:spPr>
                      <a:xfrm>
                        <a:off x="5285129" y="4092267"/>
                        <a:ext cx="88155" cy="88155"/>
                      </a:xfrm>
                      <a:prstGeom prst="ellipse">
                        <a:avLst/>
                      </a:prstGeom>
                      <a:grp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grpSp>
              </p:grpSp>
            </p:grpSp>
            <p:grpSp>
              <p:nvGrpSpPr>
                <p:cNvPr id="114" name="Group 113">
                  <a:extLst>
                    <a:ext uri="{FF2B5EF4-FFF2-40B4-BE49-F238E27FC236}">
                      <a16:creationId xmlns:a16="http://schemas.microsoft.com/office/drawing/2014/main" id="{E59DD5B2-CD89-16EB-20B7-F946595EA19D}"/>
                    </a:ext>
                  </a:extLst>
                </p:cNvPr>
                <p:cNvGrpSpPr/>
                <p:nvPr/>
              </p:nvGrpSpPr>
              <p:grpSpPr>
                <a:xfrm>
                  <a:off x="503319" y="2134375"/>
                  <a:ext cx="1183431" cy="589966"/>
                  <a:chOff x="776073" y="1709732"/>
                  <a:chExt cx="890189" cy="443778"/>
                </a:xfrm>
                <a:grpFill/>
              </p:grpSpPr>
              <p:cxnSp>
                <p:nvCxnSpPr>
                  <p:cNvPr id="115" name="Straight Connector 114">
                    <a:extLst>
                      <a:ext uri="{FF2B5EF4-FFF2-40B4-BE49-F238E27FC236}">
                        <a16:creationId xmlns:a16="http://schemas.microsoft.com/office/drawing/2014/main" id="{EFC052D2-6B21-F282-832A-D8B3146F1665}"/>
                      </a:ext>
                    </a:extLst>
                  </p:cNvPr>
                  <p:cNvCxnSpPr/>
                  <p:nvPr/>
                </p:nvCxnSpPr>
                <p:spPr>
                  <a:xfrm>
                    <a:off x="1216566" y="1709732"/>
                    <a:ext cx="0" cy="45720"/>
                  </a:xfrm>
                  <a:prstGeom prst="line">
                    <a:avLst/>
                  </a:prstGeom>
                  <a:grpFill/>
                  <a:ln w="6350" cap="flat" cmpd="sng" algn="ctr">
                    <a:solidFill>
                      <a:srgbClr val="FFFFFF">
                        <a:lumMod val="85000"/>
                      </a:srgbClr>
                    </a:solidFill>
                    <a:prstDash val="solid"/>
                    <a:miter lim="800000"/>
                  </a:ln>
                  <a:effectLst/>
                </p:spPr>
              </p:cxnSp>
              <p:cxnSp>
                <p:nvCxnSpPr>
                  <p:cNvPr id="116" name="Straight Connector 115">
                    <a:extLst>
                      <a:ext uri="{FF2B5EF4-FFF2-40B4-BE49-F238E27FC236}">
                        <a16:creationId xmlns:a16="http://schemas.microsoft.com/office/drawing/2014/main" id="{D8689584-B290-9985-60A7-41B878B179EC}"/>
                      </a:ext>
                    </a:extLst>
                  </p:cNvPr>
                  <p:cNvCxnSpPr>
                    <a:cxnSpLocks/>
                  </p:cNvCxnSpPr>
                  <p:nvPr/>
                </p:nvCxnSpPr>
                <p:spPr>
                  <a:xfrm rot="1320000">
                    <a:off x="1363843" y="1733937"/>
                    <a:ext cx="0" cy="45720"/>
                  </a:xfrm>
                  <a:prstGeom prst="line">
                    <a:avLst/>
                  </a:prstGeom>
                  <a:grpFill/>
                  <a:ln w="6350" cap="flat" cmpd="sng" algn="ctr">
                    <a:solidFill>
                      <a:srgbClr val="FFFFFF">
                        <a:lumMod val="85000"/>
                      </a:srgbClr>
                    </a:solidFill>
                    <a:prstDash val="solid"/>
                    <a:miter lim="800000"/>
                  </a:ln>
                  <a:effectLst/>
                </p:spPr>
              </p:cxnSp>
              <p:cxnSp>
                <p:nvCxnSpPr>
                  <p:cNvPr id="117" name="Straight Connector 116">
                    <a:extLst>
                      <a:ext uri="{FF2B5EF4-FFF2-40B4-BE49-F238E27FC236}">
                        <a16:creationId xmlns:a16="http://schemas.microsoft.com/office/drawing/2014/main" id="{030C4137-AE0A-EEF0-D103-FF8CF6F04451}"/>
                      </a:ext>
                    </a:extLst>
                  </p:cNvPr>
                  <p:cNvCxnSpPr>
                    <a:cxnSpLocks/>
                  </p:cNvCxnSpPr>
                  <p:nvPr/>
                </p:nvCxnSpPr>
                <p:spPr>
                  <a:xfrm rot="2160000">
                    <a:off x="1481674" y="1797565"/>
                    <a:ext cx="0" cy="45720"/>
                  </a:xfrm>
                  <a:prstGeom prst="line">
                    <a:avLst/>
                  </a:prstGeom>
                  <a:grpFill/>
                  <a:ln w="6350" cap="flat" cmpd="sng" algn="ctr">
                    <a:solidFill>
                      <a:srgbClr val="FFFFFF">
                        <a:lumMod val="85000"/>
                      </a:srgbClr>
                    </a:solidFill>
                    <a:prstDash val="solid"/>
                    <a:miter lim="800000"/>
                  </a:ln>
                  <a:effectLst/>
                </p:spPr>
              </p:cxnSp>
              <p:cxnSp>
                <p:nvCxnSpPr>
                  <p:cNvPr id="118" name="Straight Connector 117">
                    <a:extLst>
                      <a:ext uri="{FF2B5EF4-FFF2-40B4-BE49-F238E27FC236}">
                        <a16:creationId xmlns:a16="http://schemas.microsoft.com/office/drawing/2014/main" id="{5986732F-6A0E-8046-E9DD-C6FA928139CC}"/>
                      </a:ext>
                    </a:extLst>
                  </p:cNvPr>
                  <p:cNvCxnSpPr>
                    <a:cxnSpLocks/>
                  </p:cNvCxnSpPr>
                  <p:nvPr/>
                </p:nvCxnSpPr>
                <p:spPr>
                  <a:xfrm rot="3300000">
                    <a:off x="1571029" y="1896396"/>
                    <a:ext cx="0" cy="45720"/>
                  </a:xfrm>
                  <a:prstGeom prst="line">
                    <a:avLst/>
                  </a:prstGeom>
                  <a:grpFill/>
                  <a:ln w="6350" cap="flat" cmpd="sng" algn="ctr">
                    <a:solidFill>
                      <a:srgbClr val="FFFFFF">
                        <a:lumMod val="85000"/>
                      </a:srgbClr>
                    </a:solidFill>
                    <a:prstDash val="solid"/>
                    <a:miter lim="800000"/>
                  </a:ln>
                  <a:effectLst/>
                </p:spPr>
              </p:cxnSp>
              <p:cxnSp>
                <p:nvCxnSpPr>
                  <p:cNvPr id="119" name="Straight Connector 118">
                    <a:extLst>
                      <a:ext uri="{FF2B5EF4-FFF2-40B4-BE49-F238E27FC236}">
                        <a16:creationId xmlns:a16="http://schemas.microsoft.com/office/drawing/2014/main" id="{B1ADD010-15FC-4C7A-B5EB-C1FA15DE866A}"/>
                      </a:ext>
                    </a:extLst>
                  </p:cNvPr>
                  <p:cNvCxnSpPr>
                    <a:cxnSpLocks/>
                  </p:cNvCxnSpPr>
                  <p:nvPr/>
                </p:nvCxnSpPr>
                <p:spPr>
                  <a:xfrm rot="4560000">
                    <a:off x="1624231" y="2008949"/>
                    <a:ext cx="0" cy="45720"/>
                  </a:xfrm>
                  <a:prstGeom prst="line">
                    <a:avLst/>
                  </a:prstGeom>
                  <a:grpFill/>
                  <a:ln w="6350" cap="flat" cmpd="sng" algn="ctr">
                    <a:solidFill>
                      <a:srgbClr val="FFFFFF">
                        <a:lumMod val="85000"/>
                      </a:srgbClr>
                    </a:solidFill>
                    <a:prstDash val="solid"/>
                    <a:miter lim="800000"/>
                  </a:ln>
                  <a:effectLst/>
                </p:spPr>
              </p:cxnSp>
              <p:cxnSp>
                <p:nvCxnSpPr>
                  <p:cNvPr id="120" name="Straight Connector 119">
                    <a:extLst>
                      <a:ext uri="{FF2B5EF4-FFF2-40B4-BE49-F238E27FC236}">
                        <a16:creationId xmlns:a16="http://schemas.microsoft.com/office/drawing/2014/main" id="{C8BFA53A-86D7-05EE-237F-2B79AB07F89A}"/>
                      </a:ext>
                    </a:extLst>
                  </p:cNvPr>
                  <p:cNvCxnSpPr>
                    <a:cxnSpLocks/>
                  </p:cNvCxnSpPr>
                  <p:nvPr/>
                </p:nvCxnSpPr>
                <p:spPr>
                  <a:xfrm flipH="1" flipV="1">
                    <a:off x="1621631" y="2153509"/>
                    <a:ext cx="44631" cy="1"/>
                  </a:xfrm>
                  <a:prstGeom prst="line">
                    <a:avLst/>
                  </a:prstGeom>
                  <a:grpFill/>
                  <a:ln w="6350" cap="flat" cmpd="sng" algn="ctr">
                    <a:solidFill>
                      <a:srgbClr val="FFFFFF">
                        <a:lumMod val="85000"/>
                      </a:srgbClr>
                    </a:solidFill>
                    <a:prstDash val="solid"/>
                    <a:miter lim="800000"/>
                  </a:ln>
                  <a:effectLst/>
                </p:spPr>
              </p:cxnSp>
              <p:cxnSp>
                <p:nvCxnSpPr>
                  <p:cNvPr id="121" name="Straight Connector 120">
                    <a:extLst>
                      <a:ext uri="{FF2B5EF4-FFF2-40B4-BE49-F238E27FC236}">
                        <a16:creationId xmlns:a16="http://schemas.microsoft.com/office/drawing/2014/main" id="{0EA7F4CF-EB76-DAE0-FC99-9083F67A1F50}"/>
                      </a:ext>
                    </a:extLst>
                  </p:cNvPr>
                  <p:cNvCxnSpPr>
                    <a:cxnSpLocks/>
                  </p:cNvCxnSpPr>
                  <p:nvPr/>
                </p:nvCxnSpPr>
                <p:spPr>
                  <a:xfrm rot="20280000" flipH="1">
                    <a:off x="1078492" y="1733937"/>
                    <a:ext cx="0" cy="45720"/>
                  </a:xfrm>
                  <a:prstGeom prst="line">
                    <a:avLst/>
                  </a:prstGeom>
                  <a:grpFill/>
                  <a:ln w="6350" cap="flat" cmpd="sng" algn="ctr">
                    <a:solidFill>
                      <a:srgbClr val="FFFFFF">
                        <a:lumMod val="85000"/>
                      </a:srgbClr>
                    </a:solidFill>
                    <a:prstDash val="solid"/>
                    <a:miter lim="800000"/>
                  </a:ln>
                  <a:effectLst/>
                </p:spPr>
              </p:cxnSp>
              <p:cxnSp>
                <p:nvCxnSpPr>
                  <p:cNvPr id="122" name="Straight Connector 121">
                    <a:extLst>
                      <a:ext uri="{FF2B5EF4-FFF2-40B4-BE49-F238E27FC236}">
                        <a16:creationId xmlns:a16="http://schemas.microsoft.com/office/drawing/2014/main" id="{F242BB34-F7E2-6CAB-798D-7F960D5453E9}"/>
                      </a:ext>
                    </a:extLst>
                  </p:cNvPr>
                  <p:cNvCxnSpPr>
                    <a:cxnSpLocks/>
                  </p:cNvCxnSpPr>
                  <p:nvPr/>
                </p:nvCxnSpPr>
                <p:spPr>
                  <a:xfrm>
                    <a:off x="947223" y="1804311"/>
                    <a:ext cx="19227" cy="45720"/>
                  </a:xfrm>
                  <a:prstGeom prst="line">
                    <a:avLst/>
                  </a:prstGeom>
                  <a:grpFill/>
                  <a:ln w="6350" cap="flat" cmpd="sng" algn="ctr">
                    <a:solidFill>
                      <a:srgbClr val="FFFFFF">
                        <a:lumMod val="85000"/>
                      </a:srgbClr>
                    </a:solidFill>
                    <a:prstDash val="solid"/>
                    <a:miter lim="800000"/>
                  </a:ln>
                  <a:effectLst/>
                </p:spPr>
              </p:cxnSp>
              <p:cxnSp>
                <p:nvCxnSpPr>
                  <p:cNvPr id="123" name="Straight Connector 122">
                    <a:extLst>
                      <a:ext uri="{FF2B5EF4-FFF2-40B4-BE49-F238E27FC236}">
                        <a16:creationId xmlns:a16="http://schemas.microsoft.com/office/drawing/2014/main" id="{760F639D-BD9A-38E8-C568-9E2A06B4B481}"/>
                      </a:ext>
                    </a:extLst>
                  </p:cNvPr>
                  <p:cNvCxnSpPr>
                    <a:cxnSpLocks/>
                  </p:cNvCxnSpPr>
                  <p:nvPr/>
                </p:nvCxnSpPr>
                <p:spPr>
                  <a:xfrm rot="18300000" flipH="1">
                    <a:off x="871306" y="1896396"/>
                    <a:ext cx="0" cy="45720"/>
                  </a:xfrm>
                  <a:prstGeom prst="line">
                    <a:avLst/>
                  </a:prstGeom>
                  <a:grpFill/>
                  <a:ln w="6350" cap="flat" cmpd="sng" algn="ctr">
                    <a:solidFill>
                      <a:srgbClr val="FFFFFF">
                        <a:lumMod val="85000"/>
                      </a:srgbClr>
                    </a:solidFill>
                    <a:prstDash val="solid"/>
                    <a:miter lim="800000"/>
                  </a:ln>
                  <a:effectLst/>
                </p:spPr>
              </p:cxnSp>
              <p:cxnSp>
                <p:nvCxnSpPr>
                  <p:cNvPr id="124" name="Straight Connector 123">
                    <a:extLst>
                      <a:ext uri="{FF2B5EF4-FFF2-40B4-BE49-F238E27FC236}">
                        <a16:creationId xmlns:a16="http://schemas.microsoft.com/office/drawing/2014/main" id="{FEC7AAC8-A433-3542-B9A7-F5865564816B}"/>
                      </a:ext>
                    </a:extLst>
                  </p:cNvPr>
                  <p:cNvCxnSpPr>
                    <a:cxnSpLocks/>
                  </p:cNvCxnSpPr>
                  <p:nvPr/>
                </p:nvCxnSpPr>
                <p:spPr>
                  <a:xfrm rot="17040000" flipH="1">
                    <a:off x="818104" y="2008949"/>
                    <a:ext cx="0" cy="45720"/>
                  </a:xfrm>
                  <a:prstGeom prst="line">
                    <a:avLst/>
                  </a:prstGeom>
                  <a:grpFill/>
                  <a:ln w="6350" cap="flat" cmpd="sng" algn="ctr">
                    <a:solidFill>
                      <a:srgbClr val="FFFFFF">
                        <a:lumMod val="85000"/>
                      </a:srgbClr>
                    </a:solidFill>
                    <a:prstDash val="solid"/>
                    <a:miter lim="800000"/>
                  </a:ln>
                  <a:effectLst/>
                </p:spPr>
              </p:cxnSp>
              <p:cxnSp>
                <p:nvCxnSpPr>
                  <p:cNvPr id="125" name="Straight Connector 124">
                    <a:extLst>
                      <a:ext uri="{FF2B5EF4-FFF2-40B4-BE49-F238E27FC236}">
                        <a16:creationId xmlns:a16="http://schemas.microsoft.com/office/drawing/2014/main" id="{E3532EBF-4252-B1F2-F24D-8BC91C43366C}"/>
                      </a:ext>
                    </a:extLst>
                  </p:cNvPr>
                  <p:cNvCxnSpPr>
                    <a:cxnSpLocks/>
                  </p:cNvCxnSpPr>
                  <p:nvPr/>
                </p:nvCxnSpPr>
                <p:spPr>
                  <a:xfrm flipV="1">
                    <a:off x="776073" y="2153509"/>
                    <a:ext cx="45458" cy="1"/>
                  </a:xfrm>
                  <a:prstGeom prst="line">
                    <a:avLst/>
                  </a:prstGeom>
                  <a:grpFill/>
                  <a:ln w="6350" cap="flat" cmpd="sng" algn="ctr">
                    <a:solidFill>
                      <a:srgbClr val="FFFFFF">
                        <a:lumMod val="85000"/>
                      </a:srgbClr>
                    </a:solidFill>
                    <a:prstDash val="solid"/>
                    <a:miter lim="800000"/>
                  </a:ln>
                  <a:effectLst/>
                </p:spPr>
              </p:cxnSp>
            </p:grpSp>
          </p:grpSp>
          <p:sp>
            <p:nvSpPr>
              <p:cNvPr id="111" name="TextBox 110">
                <a:extLst>
                  <a:ext uri="{FF2B5EF4-FFF2-40B4-BE49-F238E27FC236}">
                    <a16:creationId xmlns:a16="http://schemas.microsoft.com/office/drawing/2014/main" id="{656E7EBC-3CE0-0037-F1A3-857BE1F3A63B}"/>
                  </a:ext>
                </a:extLst>
              </p:cNvPr>
              <p:cNvSpPr txBox="1"/>
              <p:nvPr/>
            </p:nvSpPr>
            <p:spPr>
              <a:xfrm>
                <a:off x="1677972" y="2755100"/>
                <a:ext cx="846618" cy="380503"/>
              </a:xfrm>
              <a:prstGeom prst="rect">
                <a:avLst/>
              </a:prstGeom>
              <a:grpFill/>
            </p:spPr>
            <p:txBody>
              <a:bodyPr wrap="none"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DINPro-Light" panose="02000504040000020003" pitchFamily="50" charset="0"/>
                    <a:cs typeface="Arial" panose="020B0604020202020204" pitchFamily="34" charset="0"/>
                  </a:rPr>
                  <a:t>73.5%</a:t>
                </a:r>
              </a:p>
            </p:txBody>
          </p:sp>
        </p:grpSp>
        <p:sp>
          <p:nvSpPr>
            <p:cNvPr id="108" name="CuadroTexto 87">
              <a:extLst>
                <a:ext uri="{FF2B5EF4-FFF2-40B4-BE49-F238E27FC236}">
                  <a16:creationId xmlns:a16="http://schemas.microsoft.com/office/drawing/2014/main" id="{1AD2D836-129E-9293-A331-E1BC572CD2EA}"/>
                </a:ext>
              </a:extLst>
            </p:cNvPr>
            <p:cNvSpPr txBox="1"/>
            <p:nvPr/>
          </p:nvSpPr>
          <p:spPr>
            <a:xfrm>
              <a:off x="1018237" y="2689524"/>
              <a:ext cx="578430" cy="304401"/>
            </a:xfrm>
            <a:prstGeom prst="rect">
              <a:avLst/>
            </a:prstGeom>
            <a:noFill/>
          </p:spPr>
          <p:txBody>
            <a:bodyPr wrap="square" rtlCol="0">
              <a:spAutoFit/>
            </a:bodyPr>
            <a:lstStyle/>
            <a:p>
              <a:pPr algn="ctr"/>
              <a:r>
                <a:rPr lang="en-US" sz="1000" dirty="0">
                  <a:solidFill>
                    <a:schemeClr val="bg1">
                      <a:lumMod val="85000"/>
                    </a:schemeClr>
                  </a:solidFill>
                  <a:latin typeface="DINPro-Light" panose="02000504040000020003" pitchFamily="50" charset="0"/>
                  <a:cs typeface="Segoe UI" panose="020B0502040204020203" pitchFamily="34" charset="0"/>
                </a:rPr>
                <a:t>0</a:t>
              </a:r>
              <a:endParaRPr lang="en-US" sz="1200" dirty="0">
                <a:solidFill>
                  <a:schemeClr val="bg1">
                    <a:lumMod val="85000"/>
                  </a:schemeClr>
                </a:solidFill>
                <a:latin typeface="DINPro-Light" panose="02000504040000020003" pitchFamily="50" charset="0"/>
                <a:cs typeface="Segoe UI" panose="020B0502040204020203" pitchFamily="34" charset="0"/>
              </a:endParaRPr>
            </a:p>
          </p:txBody>
        </p:sp>
        <p:sp>
          <p:nvSpPr>
            <p:cNvPr id="109" name="CuadroTexto 88">
              <a:extLst>
                <a:ext uri="{FF2B5EF4-FFF2-40B4-BE49-F238E27FC236}">
                  <a16:creationId xmlns:a16="http://schemas.microsoft.com/office/drawing/2014/main" id="{A403B6A7-82E7-26DE-F085-3E8CC782515A}"/>
                </a:ext>
              </a:extLst>
            </p:cNvPr>
            <p:cNvSpPr txBox="1"/>
            <p:nvPr/>
          </p:nvSpPr>
          <p:spPr>
            <a:xfrm>
              <a:off x="2664237" y="2689522"/>
              <a:ext cx="518926" cy="304401"/>
            </a:xfrm>
            <a:prstGeom prst="rect">
              <a:avLst/>
            </a:prstGeom>
            <a:noFill/>
          </p:spPr>
          <p:txBody>
            <a:bodyPr wrap="square" rtlCol="0">
              <a:spAutoFit/>
            </a:bodyPr>
            <a:lstStyle/>
            <a:p>
              <a:pPr algn="ctr"/>
              <a:r>
                <a:rPr lang="en-US" sz="1000" dirty="0">
                  <a:solidFill>
                    <a:schemeClr val="bg1">
                      <a:lumMod val="85000"/>
                    </a:schemeClr>
                  </a:solidFill>
                  <a:latin typeface="DINPro-Light" panose="02000504040000020003" pitchFamily="50" charset="0"/>
                  <a:cs typeface="Segoe UI" panose="020B0502040204020203" pitchFamily="34" charset="0"/>
                </a:rPr>
                <a:t>100</a:t>
              </a:r>
              <a:endParaRPr lang="en-US" sz="1200" dirty="0">
                <a:solidFill>
                  <a:schemeClr val="bg1">
                    <a:lumMod val="85000"/>
                  </a:schemeClr>
                </a:solidFill>
                <a:latin typeface="DINPro-Light" panose="02000504040000020003" pitchFamily="50" charset="0"/>
                <a:cs typeface="Segoe UI" panose="020B0502040204020203" pitchFamily="34" charset="0"/>
              </a:endParaRPr>
            </a:p>
          </p:txBody>
        </p:sp>
      </p:grpSp>
      <p:grpSp>
        <p:nvGrpSpPr>
          <p:cNvPr id="132" name="Group 131">
            <a:extLst>
              <a:ext uri="{FF2B5EF4-FFF2-40B4-BE49-F238E27FC236}">
                <a16:creationId xmlns:a16="http://schemas.microsoft.com/office/drawing/2014/main" id="{B21F06DA-DA03-38B0-C713-1592C1619AF2}"/>
              </a:ext>
            </a:extLst>
          </p:cNvPr>
          <p:cNvGrpSpPr/>
          <p:nvPr/>
        </p:nvGrpSpPr>
        <p:grpSpPr>
          <a:xfrm>
            <a:off x="9646779" y="1017030"/>
            <a:ext cx="2484023" cy="1753669"/>
            <a:chOff x="565789" y="1599099"/>
            <a:chExt cx="3070982" cy="2168050"/>
          </a:xfrm>
        </p:grpSpPr>
        <p:grpSp>
          <p:nvGrpSpPr>
            <p:cNvPr id="133" name="Group 132">
              <a:extLst>
                <a:ext uri="{FF2B5EF4-FFF2-40B4-BE49-F238E27FC236}">
                  <a16:creationId xmlns:a16="http://schemas.microsoft.com/office/drawing/2014/main" id="{AC3026AA-0B12-5775-16D9-9736488BCC46}"/>
                </a:ext>
              </a:extLst>
            </p:cNvPr>
            <p:cNvGrpSpPr/>
            <p:nvPr/>
          </p:nvGrpSpPr>
          <p:grpSpPr>
            <a:xfrm>
              <a:off x="565789" y="1599099"/>
              <a:ext cx="3070982" cy="2168050"/>
              <a:chOff x="565789" y="1584585"/>
              <a:chExt cx="3070982" cy="2168050"/>
            </a:xfrm>
            <a:noFill/>
          </p:grpSpPr>
          <p:grpSp>
            <p:nvGrpSpPr>
              <p:cNvPr id="136" name="Group 135">
                <a:extLst>
                  <a:ext uri="{FF2B5EF4-FFF2-40B4-BE49-F238E27FC236}">
                    <a16:creationId xmlns:a16="http://schemas.microsoft.com/office/drawing/2014/main" id="{60051707-92D1-B515-BBFA-AA44C05AE27C}"/>
                  </a:ext>
                </a:extLst>
              </p:cNvPr>
              <p:cNvGrpSpPr/>
              <p:nvPr/>
            </p:nvGrpSpPr>
            <p:grpSpPr>
              <a:xfrm>
                <a:off x="565789" y="1584585"/>
                <a:ext cx="3070982" cy="2168050"/>
                <a:chOff x="-286063" y="1752095"/>
                <a:chExt cx="2762194" cy="1950052"/>
              </a:xfrm>
              <a:grpFill/>
            </p:grpSpPr>
            <p:sp>
              <p:nvSpPr>
                <p:cNvPr id="138" name="Oval 137">
                  <a:extLst>
                    <a:ext uri="{FF2B5EF4-FFF2-40B4-BE49-F238E27FC236}">
                      <a16:creationId xmlns:a16="http://schemas.microsoft.com/office/drawing/2014/main" id="{D92515DC-3AC7-1831-8AE3-C9DD4B78C71C}"/>
                    </a:ext>
                  </a:extLst>
                </p:cNvPr>
                <p:cNvSpPr/>
                <p:nvPr/>
              </p:nvSpPr>
              <p:spPr>
                <a:xfrm>
                  <a:off x="259592" y="1891678"/>
                  <a:ext cx="1670884" cy="1670885"/>
                </a:xfrm>
                <a:prstGeom prst="ellipse">
                  <a:avLst/>
                </a:prstGeom>
                <a:grpFill/>
                <a:ln w="6350" cap="flat" cmpd="sng" algn="ctr">
                  <a:noFill/>
                  <a:prstDash val="solid"/>
                  <a:miter lim="800000"/>
                </a:ln>
                <a:effectLst>
                  <a:outerShdw blurRad="63500" algn="ctr" rotWithShape="0">
                    <a:prstClr val="black">
                      <a:alpha val="1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grpSp>
              <p:nvGrpSpPr>
                <p:cNvPr id="139" name="Group 138">
                  <a:extLst>
                    <a:ext uri="{FF2B5EF4-FFF2-40B4-BE49-F238E27FC236}">
                      <a16:creationId xmlns:a16="http://schemas.microsoft.com/office/drawing/2014/main" id="{A0D22565-DCE3-6EFA-755C-328C3B05938B}"/>
                    </a:ext>
                  </a:extLst>
                </p:cNvPr>
                <p:cNvGrpSpPr/>
                <p:nvPr/>
              </p:nvGrpSpPr>
              <p:grpSpPr>
                <a:xfrm>
                  <a:off x="-286063" y="1752095"/>
                  <a:ext cx="2762194" cy="1950052"/>
                  <a:chOff x="1034515" y="1482504"/>
                  <a:chExt cx="2077750" cy="1466848"/>
                </a:xfrm>
                <a:grpFill/>
              </p:grpSpPr>
              <p:graphicFrame>
                <p:nvGraphicFramePr>
                  <p:cNvPr id="152" name="Chart 151">
                    <a:extLst>
                      <a:ext uri="{FF2B5EF4-FFF2-40B4-BE49-F238E27FC236}">
                        <a16:creationId xmlns:a16="http://schemas.microsoft.com/office/drawing/2014/main" id="{C3F94E7A-6616-2511-A763-76DE47E71D3A}"/>
                      </a:ext>
                    </a:extLst>
                  </p:cNvPr>
                  <p:cNvGraphicFramePr/>
                  <p:nvPr>
                    <p:extLst>
                      <p:ext uri="{D42A27DB-BD31-4B8C-83A1-F6EECF244321}">
                        <p14:modId xmlns:p14="http://schemas.microsoft.com/office/powerpoint/2010/main" val="2573564735"/>
                      </p:ext>
                    </p:extLst>
                  </p:nvPr>
                </p:nvGraphicFramePr>
                <p:xfrm>
                  <a:off x="1034515" y="1482504"/>
                  <a:ext cx="2077750" cy="1466848"/>
                </p:xfrm>
                <a:graphic>
                  <a:graphicData uri="http://schemas.openxmlformats.org/drawingml/2006/chart">
                    <c:chart xmlns:c="http://schemas.openxmlformats.org/drawingml/2006/chart" xmlns:r="http://schemas.openxmlformats.org/officeDocument/2006/relationships" r:id="rId7"/>
                  </a:graphicData>
                </a:graphic>
              </p:graphicFrame>
              <p:grpSp>
                <p:nvGrpSpPr>
                  <p:cNvPr id="153" name="Group 152">
                    <a:extLst>
                      <a:ext uri="{FF2B5EF4-FFF2-40B4-BE49-F238E27FC236}">
                        <a16:creationId xmlns:a16="http://schemas.microsoft.com/office/drawing/2014/main" id="{65D2CAA2-189E-C169-9FFC-2D3927D97555}"/>
                      </a:ext>
                    </a:extLst>
                  </p:cNvPr>
                  <p:cNvGrpSpPr/>
                  <p:nvPr/>
                </p:nvGrpSpPr>
                <p:grpSpPr>
                  <a:xfrm>
                    <a:off x="1523187" y="1670668"/>
                    <a:ext cx="1091204" cy="1086335"/>
                    <a:chOff x="1523187" y="1670668"/>
                    <a:chExt cx="1091204" cy="1086335"/>
                  </a:xfrm>
                  <a:grpFill/>
                </p:grpSpPr>
                <p:graphicFrame>
                  <p:nvGraphicFramePr>
                    <p:cNvPr id="154" name="Chart 153">
                      <a:extLst>
                        <a:ext uri="{FF2B5EF4-FFF2-40B4-BE49-F238E27FC236}">
                          <a16:creationId xmlns:a16="http://schemas.microsoft.com/office/drawing/2014/main" id="{B600AB06-19D9-9653-62D2-23E2B7827479}"/>
                        </a:ext>
                      </a:extLst>
                    </p:cNvPr>
                    <p:cNvGraphicFramePr>
                      <a:graphicFrameLocks/>
                    </p:cNvGraphicFramePr>
                    <p:nvPr>
                      <p:extLst>
                        <p:ext uri="{D42A27DB-BD31-4B8C-83A1-F6EECF244321}">
                          <p14:modId xmlns:p14="http://schemas.microsoft.com/office/powerpoint/2010/main" val="1267638071"/>
                        </p:ext>
                      </p:extLst>
                    </p:nvPr>
                  </p:nvGraphicFramePr>
                  <p:xfrm>
                    <a:off x="1523187" y="1670668"/>
                    <a:ext cx="1091204" cy="1086335"/>
                  </p:xfrm>
                  <a:graphic>
                    <a:graphicData uri="http://schemas.openxmlformats.org/drawingml/2006/chart">
                      <c:chart xmlns:c="http://schemas.openxmlformats.org/drawingml/2006/chart" xmlns:r="http://schemas.openxmlformats.org/officeDocument/2006/relationships" r:id="rId8"/>
                    </a:graphicData>
                  </a:graphic>
                </p:graphicFrame>
                <p:grpSp>
                  <p:nvGrpSpPr>
                    <p:cNvPr id="155" name="Group 154">
                      <a:extLst>
                        <a:ext uri="{FF2B5EF4-FFF2-40B4-BE49-F238E27FC236}">
                          <a16:creationId xmlns:a16="http://schemas.microsoft.com/office/drawing/2014/main" id="{D1E5CD5D-E9FF-37AD-7911-371ADE280A62}"/>
                        </a:ext>
                      </a:extLst>
                    </p:cNvPr>
                    <p:cNvGrpSpPr/>
                    <p:nvPr/>
                  </p:nvGrpSpPr>
                  <p:grpSpPr>
                    <a:xfrm>
                      <a:off x="2034036" y="2176574"/>
                      <a:ext cx="78708" cy="78708"/>
                      <a:chOff x="5270267" y="4077405"/>
                      <a:chExt cx="117879" cy="117879"/>
                    </a:xfrm>
                    <a:grpFill/>
                  </p:grpSpPr>
                  <p:sp>
                    <p:nvSpPr>
                      <p:cNvPr id="156" name="Oval 155">
                        <a:extLst>
                          <a:ext uri="{FF2B5EF4-FFF2-40B4-BE49-F238E27FC236}">
                            <a16:creationId xmlns:a16="http://schemas.microsoft.com/office/drawing/2014/main" id="{6DA9A3DF-3371-1982-698E-95D704492CA3}"/>
                          </a:ext>
                        </a:extLst>
                      </p:cNvPr>
                      <p:cNvSpPr/>
                      <p:nvPr/>
                    </p:nvSpPr>
                    <p:spPr>
                      <a:xfrm>
                        <a:off x="5270267" y="4077405"/>
                        <a:ext cx="117879" cy="117879"/>
                      </a:xfrm>
                      <a:prstGeom prst="ellipse">
                        <a:avLst/>
                      </a:prstGeom>
                      <a:grpFill/>
                      <a:ln w="6350" cap="flat" cmpd="sng" algn="ctr">
                        <a:solidFill>
                          <a:srgbClr val="000000">
                            <a:lumMod val="50000"/>
                            <a:lumOff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sp>
                    <p:nvSpPr>
                      <p:cNvPr id="157" name="Oval 156">
                        <a:extLst>
                          <a:ext uri="{FF2B5EF4-FFF2-40B4-BE49-F238E27FC236}">
                            <a16:creationId xmlns:a16="http://schemas.microsoft.com/office/drawing/2014/main" id="{9E5C8FE1-1606-FC9E-707B-A3FECBC1D5A0}"/>
                          </a:ext>
                        </a:extLst>
                      </p:cNvPr>
                      <p:cNvSpPr/>
                      <p:nvPr/>
                    </p:nvSpPr>
                    <p:spPr>
                      <a:xfrm>
                        <a:off x="5285129" y="4092267"/>
                        <a:ext cx="88155" cy="88155"/>
                      </a:xfrm>
                      <a:prstGeom prst="ellipse">
                        <a:avLst/>
                      </a:prstGeom>
                      <a:grp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DINPro-Light" panose="02000504040000020003" pitchFamily="50" charset="0"/>
                        </a:endParaRPr>
                      </a:p>
                    </p:txBody>
                  </p:sp>
                </p:grpSp>
              </p:grpSp>
            </p:grpSp>
            <p:grpSp>
              <p:nvGrpSpPr>
                <p:cNvPr id="140" name="Group 139">
                  <a:extLst>
                    <a:ext uri="{FF2B5EF4-FFF2-40B4-BE49-F238E27FC236}">
                      <a16:creationId xmlns:a16="http://schemas.microsoft.com/office/drawing/2014/main" id="{565806AA-51BC-5661-95D9-98F1166538D4}"/>
                    </a:ext>
                  </a:extLst>
                </p:cNvPr>
                <p:cNvGrpSpPr/>
                <p:nvPr/>
              </p:nvGrpSpPr>
              <p:grpSpPr>
                <a:xfrm>
                  <a:off x="503319" y="2134375"/>
                  <a:ext cx="1183431" cy="589966"/>
                  <a:chOff x="776073" y="1709732"/>
                  <a:chExt cx="890189" cy="443778"/>
                </a:xfrm>
                <a:grpFill/>
              </p:grpSpPr>
              <p:cxnSp>
                <p:nvCxnSpPr>
                  <p:cNvPr id="141" name="Straight Connector 140">
                    <a:extLst>
                      <a:ext uri="{FF2B5EF4-FFF2-40B4-BE49-F238E27FC236}">
                        <a16:creationId xmlns:a16="http://schemas.microsoft.com/office/drawing/2014/main" id="{DFA78955-9C68-72B1-7DA9-B3629915B737}"/>
                      </a:ext>
                    </a:extLst>
                  </p:cNvPr>
                  <p:cNvCxnSpPr/>
                  <p:nvPr/>
                </p:nvCxnSpPr>
                <p:spPr>
                  <a:xfrm>
                    <a:off x="1216566" y="1709732"/>
                    <a:ext cx="0" cy="45720"/>
                  </a:xfrm>
                  <a:prstGeom prst="line">
                    <a:avLst/>
                  </a:prstGeom>
                  <a:grpFill/>
                  <a:ln w="6350" cap="flat" cmpd="sng" algn="ctr">
                    <a:solidFill>
                      <a:srgbClr val="FFFFFF">
                        <a:lumMod val="85000"/>
                      </a:srgbClr>
                    </a:solidFill>
                    <a:prstDash val="solid"/>
                    <a:miter lim="800000"/>
                  </a:ln>
                  <a:effectLst/>
                </p:spPr>
              </p:cxnSp>
              <p:cxnSp>
                <p:nvCxnSpPr>
                  <p:cNvPr id="142" name="Straight Connector 141">
                    <a:extLst>
                      <a:ext uri="{FF2B5EF4-FFF2-40B4-BE49-F238E27FC236}">
                        <a16:creationId xmlns:a16="http://schemas.microsoft.com/office/drawing/2014/main" id="{6472F659-58DD-F04C-462C-63993D0DCADA}"/>
                      </a:ext>
                    </a:extLst>
                  </p:cNvPr>
                  <p:cNvCxnSpPr>
                    <a:cxnSpLocks/>
                  </p:cNvCxnSpPr>
                  <p:nvPr/>
                </p:nvCxnSpPr>
                <p:spPr>
                  <a:xfrm rot="1320000">
                    <a:off x="1363843" y="1733937"/>
                    <a:ext cx="0" cy="45720"/>
                  </a:xfrm>
                  <a:prstGeom prst="line">
                    <a:avLst/>
                  </a:prstGeom>
                  <a:grpFill/>
                  <a:ln w="6350" cap="flat" cmpd="sng" algn="ctr">
                    <a:solidFill>
                      <a:srgbClr val="FFFFFF">
                        <a:lumMod val="85000"/>
                      </a:srgbClr>
                    </a:solidFill>
                    <a:prstDash val="solid"/>
                    <a:miter lim="800000"/>
                  </a:ln>
                  <a:effectLst/>
                </p:spPr>
              </p:cxnSp>
              <p:cxnSp>
                <p:nvCxnSpPr>
                  <p:cNvPr id="143" name="Straight Connector 142">
                    <a:extLst>
                      <a:ext uri="{FF2B5EF4-FFF2-40B4-BE49-F238E27FC236}">
                        <a16:creationId xmlns:a16="http://schemas.microsoft.com/office/drawing/2014/main" id="{7418A284-CFC2-99C3-0DD0-B6BEC6D9A408}"/>
                      </a:ext>
                    </a:extLst>
                  </p:cNvPr>
                  <p:cNvCxnSpPr>
                    <a:cxnSpLocks/>
                  </p:cNvCxnSpPr>
                  <p:nvPr/>
                </p:nvCxnSpPr>
                <p:spPr>
                  <a:xfrm rot="2160000">
                    <a:off x="1481674" y="1797565"/>
                    <a:ext cx="0" cy="45720"/>
                  </a:xfrm>
                  <a:prstGeom prst="line">
                    <a:avLst/>
                  </a:prstGeom>
                  <a:grpFill/>
                  <a:ln w="6350" cap="flat" cmpd="sng" algn="ctr">
                    <a:solidFill>
                      <a:srgbClr val="FFFFFF">
                        <a:lumMod val="85000"/>
                      </a:srgbClr>
                    </a:solidFill>
                    <a:prstDash val="solid"/>
                    <a:miter lim="800000"/>
                  </a:ln>
                  <a:effectLst/>
                </p:spPr>
              </p:cxnSp>
              <p:cxnSp>
                <p:nvCxnSpPr>
                  <p:cNvPr id="144" name="Straight Connector 143">
                    <a:extLst>
                      <a:ext uri="{FF2B5EF4-FFF2-40B4-BE49-F238E27FC236}">
                        <a16:creationId xmlns:a16="http://schemas.microsoft.com/office/drawing/2014/main" id="{1EA4DC6E-E5E2-21F9-FD2F-615526232A31}"/>
                      </a:ext>
                    </a:extLst>
                  </p:cNvPr>
                  <p:cNvCxnSpPr>
                    <a:cxnSpLocks/>
                  </p:cNvCxnSpPr>
                  <p:nvPr/>
                </p:nvCxnSpPr>
                <p:spPr>
                  <a:xfrm rot="3300000">
                    <a:off x="1571029" y="1896396"/>
                    <a:ext cx="0" cy="45720"/>
                  </a:xfrm>
                  <a:prstGeom prst="line">
                    <a:avLst/>
                  </a:prstGeom>
                  <a:grpFill/>
                  <a:ln w="6350" cap="flat" cmpd="sng" algn="ctr">
                    <a:solidFill>
                      <a:srgbClr val="FFFFFF">
                        <a:lumMod val="85000"/>
                      </a:srgbClr>
                    </a:solidFill>
                    <a:prstDash val="solid"/>
                    <a:miter lim="800000"/>
                  </a:ln>
                  <a:effectLst/>
                </p:spPr>
              </p:cxnSp>
              <p:cxnSp>
                <p:nvCxnSpPr>
                  <p:cNvPr id="145" name="Straight Connector 144">
                    <a:extLst>
                      <a:ext uri="{FF2B5EF4-FFF2-40B4-BE49-F238E27FC236}">
                        <a16:creationId xmlns:a16="http://schemas.microsoft.com/office/drawing/2014/main" id="{59C4A12E-D0ED-D95B-B44F-78663C1CB11E}"/>
                      </a:ext>
                    </a:extLst>
                  </p:cNvPr>
                  <p:cNvCxnSpPr>
                    <a:cxnSpLocks/>
                  </p:cNvCxnSpPr>
                  <p:nvPr/>
                </p:nvCxnSpPr>
                <p:spPr>
                  <a:xfrm rot="4560000">
                    <a:off x="1624231" y="2008949"/>
                    <a:ext cx="0" cy="45720"/>
                  </a:xfrm>
                  <a:prstGeom prst="line">
                    <a:avLst/>
                  </a:prstGeom>
                  <a:grpFill/>
                  <a:ln w="6350" cap="flat" cmpd="sng" algn="ctr">
                    <a:solidFill>
                      <a:srgbClr val="FFFFFF">
                        <a:lumMod val="85000"/>
                      </a:srgbClr>
                    </a:solidFill>
                    <a:prstDash val="solid"/>
                    <a:miter lim="800000"/>
                  </a:ln>
                  <a:effectLst/>
                </p:spPr>
              </p:cxnSp>
              <p:cxnSp>
                <p:nvCxnSpPr>
                  <p:cNvPr id="146" name="Straight Connector 145">
                    <a:extLst>
                      <a:ext uri="{FF2B5EF4-FFF2-40B4-BE49-F238E27FC236}">
                        <a16:creationId xmlns:a16="http://schemas.microsoft.com/office/drawing/2014/main" id="{1EE2EB3B-0831-3622-0952-D9D7E1D58137}"/>
                      </a:ext>
                    </a:extLst>
                  </p:cNvPr>
                  <p:cNvCxnSpPr>
                    <a:cxnSpLocks/>
                  </p:cNvCxnSpPr>
                  <p:nvPr/>
                </p:nvCxnSpPr>
                <p:spPr>
                  <a:xfrm flipH="1" flipV="1">
                    <a:off x="1621631" y="2153509"/>
                    <a:ext cx="44631" cy="1"/>
                  </a:xfrm>
                  <a:prstGeom prst="line">
                    <a:avLst/>
                  </a:prstGeom>
                  <a:grpFill/>
                  <a:ln w="6350" cap="flat" cmpd="sng" algn="ctr">
                    <a:solidFill>
                      <a:srgbClr val="FFFFFF">
                        <a:lumMod val="85000"/>
                      </a:srgbClr>
                    </a:solidFill>
                    <a:prstDash val="solid"/>
                    <a:miter lim="800000"/>
                  </a:ln>
                  <a:effectLst/>
                </p:spPr>
              </p:cxnSp>
              <p:cxnSp>
                <p:nvCxnSpPr>
                  <p:cNvPr id="147" name="Straight Connector 146">
                    <a:extLst>
                      <a:ext uri="{FF2B5EF4-FFF2-40B4-BE49-F238E27FC236}">
                        <a16:creationId xmlns:a16="http://schemas.microsoft.com/office/drawing/2014/main" id="{F710FB84-0698-ECD4-59F4-73312A4A48AC}"/>
                      </a:ext>
                    </a:extLst>
                  </p:cNvPr>
                  <p:cNvCxnSpPr>
                    <a:cxnSpLocks/>
                  </p:cNvCxnSpPr>
                  <p:nvPr/>
                </p:nvCxnSpPr>
                <p:spPr>
                  <a:xfrm rot="20280000" flipH="1">
                    <a:off x="1078492" y="1733937"/>
                    <a:ext cx="0" cy="45720"/>
                  </a:xfrm>
                  <a:prstGeom prst="line">
                    <a:avLst/>
                  </a:prstGeom>
                  <a:grpFill/>
                  <a:ln w="6350" cap="flat" cmpd="sng" algn="ctr">
                    <a:solidFill>
                      <a:srgbClr val="FFFFFF">
                        <a:lumMod val="85000"/>
                      </a:srgbClr>
                    </a:solidFill>
                    <a:prstDash val="solid"/>
                    <a:miter lim="800000"/>
                  </a:ln>
                  <a:effectLst/>
                </p:spPr>
              </p:cxnSp>
              <p:cxnSp>
                <p:nvCxnSpPr>
                  <p:cNvPr id="148" name="Straight Connector 147">
                    <a:extLst>
                      <a:ext uri="{FF2B5EF4-FFF2-40B4-BE49-F238E27FC236}">
                        <a16:creationId xmlns:a16="http://schemas.microsoft.com/office/drawing/2014/main" id="{B98DDF1C-A4CB-7160-2599-D12FDF61D8B7}"/>
                      </a:ext>
                    </a:extLst>
                  </p:cNvPr>
                  <p:cNvCxnSpPr>
                    <a:cxnSpLocks/>
                  </p:cNvCxnSpPr>
                  <p:nvPr/>
                </p:nvCxnSpPr>
                <p:spPr>
                  <a:xfrm>
                    <a:off x="947223" y="1804311"/>
                    <a:ext cx="19227" cy="45720"/>
                  </a:xfrm>
                  <a:prstGeom prst="line">
                    <a:avLst/>
                  </a:prstGeom>
                  <a:grpFill/>
                  <a:ln w="6350" cap="flat" cmpd="sng" algn="ctr">
                    <a:solidFill>
                      <a:srgbClr val="FFFFFF">
                        <a:lumMod val="85000"/>
                      </a:srgbClr>
                    </a:solidFill>
                    <a:prstDash val="solid"/>
                    <a:miter lim="800000"/>
                  </a:ln>
                  <a:effectLst/>
                </p:spPr>
              </p:cxnSp>
              <p:cxnSp>
                <p:nvCxnSpPr>
                  <p:cNvPr id="149" name="Straight Connector 148">
                    <a:extLst>
                      <a:ext uri="{FF2B5EF4-FFF2-40B4-BE49-F238E27FC236}">
                        <a16:creationId xmlns:a16="http://schemas.microsoft.com/office/drawing/2014/main" id="{D5B806D5-F8F1-E3D0-C6DF-95D0A1487246}"/>
                      </a:ext>
                    </a:extLst>
                  </p:cNvPr>
                  <p:cNvCxnSpPr>
                    <a:cxnSpLocks/>
                  </p:cNvCxnSpPr>
                  <p:nvPr/>
                </p:nvCxnSpPr>
                <p:spPr>
                  <a:xfrm rot="18300000" flipH="1">
                    <a:off x="871306" y="1896396"/>
                    <a:ext cx="0" cy="45720"/>
                  </a:xfrm>
                  <a:prstGeom prst="line">
                    <a:avLst/>
                  </a:prstGeom>
                  <a:grpFill/>
                  <a:ln w="6350" cap="flat" cmpd="sng" algn="ctr">
                    <a:solidFill>
                      <a:srgbClr val="FFFFFF">
                        <a:lumMod val="85000"/>
                      </a:srgbClr>
                    </a:solidFill>
                    <a:prstDash val="solid"/>
                    <a:miter lim="800000"/>
                  </a:ln>
                  <a:effectLst/>
                </p:spPr>
              </p:cxnSp>
              <p:cxnSp>
                <p:nvCxnSpPr>
                  <p:cNvPr id="150" name="Straight Connector 149">
                    <a:extLst>
                      <a:ext uri="{FF2B5EF4-FFF2-40B4-BE49-F238E27FC236}">
                        <a16:creationId xmlns:a16="http://schemas.microsoft.com/office/drawing/2014/main" id="{F0DC7AEF-8ACE-CF5A-9DBE-77131C9D48D1}"/>
                      </a:ext>
                    </a:extLst>
                  </p:cNvPr>
                  <p:cNvCxnSpPr>
                    <a:cxnSpLocks/>
                  </p:cNvCxnSpPr>
                  <p:nvPr/>
                </p:nvCxnSpPr>
                <p:spPr>
                  <a:xfrm rot="17040000" flipH="1">
                    <a:off x="818104" y="2008949"/>
                    <a:ext cx="0" cy="45720"/>
                  </a:xfrm>
                  <a:prstGeom prst="line">
                    <a:avLst/>
                  </a:prstGeom>
                  <a:grpFill/>
                  <a:ln w="6350" cap="flat" cmpd="sng" algn="ctr">
                    <a:solidFill>
                      <a:srgbClr val="FFFFFF">
                        <a:lumMod val="85000"/>
                      </a:srgbClr>
                    </a:solidFill>
                    <a:prstDash val="solid"/>
                    <a:miter lim="800000"/>
                  </a:ln>
                  <a:effectLst/>
                </p:spPr>
              </p:cxnSp>
              <p:cxnSp>
                <p:nvCxnSpPr>
                  <p:cNvPr id="151" name="Straight Connector 150">
                    <a:extLst>
                      <a:ext uri="{FF2B5EF4-FFF2-40B4-BE49-F238E27FC236}">
                        <a16:creationId xmlns:a16="http://schemas.microsoft.com/office/drawing/2014/main" id="{2C2BF1CE-606F-D586-B449-092C1363E2CA}"/>
                      </a:ext>
                    </a:extLst>
                  </p:cNvPr>
                  <p:cNvCxnSpPr>
                    <a:cxnSpLocks/>
                  </p:cNvCxnSpPr>
                  <p:nvPr/>
                </p:nvCxnSpPr>
                <p:spPr>
                  <a:xfrm flipV="1">
                    <a:off x="776073" y="2153509"/>
                    <a:ext cx="45458" cy="1"/>
                  </a:xfrm>
                  <a:prstGeom prst="line">
                    <a:avLst/>
                  </a:prstGeom>
                  <a:grpFill/>
                  <a:ln w="6350" cap="flat" cmpd="sng" algn="ctr">
                    <a:solidFill>
                      <a:srgbClr val="FFFFFF">
                        <a:lumMod val="85000"/>
                      </a:srgbClr>
                    </a:solidFill>
                    <a:prstDash val="solid"/>
                    <a:miter lim="800000"/>
                  </a:ln>
                  <a:effectLst/>
                </p:spPr>
              </p:cxnSp>
            </p:grpSp>
          </p:grpSp>
          <p:sp>
            <p:nvSpPr>
              <p:cNvPr id="137" name="TextBox 136">
                <a:extLst>
                  <a:ext uri="{FF2B5EF4-FFF2-40B4-BE49-F238E27FC236}">
                    <a16:creationId xmlns:a16="http://schemas.microsoft.com/office/drawing/2014/main" id="{02A7AB76-7638-2891-59E6-66B72D16098D}"/>
                  </a:ext>
                </a:extLst>
              </p:cNvPr>
              <p:cNvSpPr txBox="1"/>
              <p:nvPr/>
            </p:nvSpPr>
            <p:spPr>
              <a:xfrm>
                <a:off x="1677972" y="2755100"/>
                <a:ext cx="846618" cy="380503"/>
              </a:xfrm>
              <a:prstGeom prst="rect">
                <a:avLst/>
              </a:prstGeom>
              <a:grpFill/>
            </p:spPr>
            <p:txBody>
              <a:bodyPr wrap="none" rtlCol="0" anchor="ctr">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DINPro-Light" panose="02000504040000020003" pitchFamily="50" charset="0"/>
                    <a:cs typeface="Arial" panose="020B0604020202020204" pitchFamily="34" charset="0"/>
                  </a:rPr>
                  <a:t>76.7%</a:t>
                </a:r>
              </a:p>
            </p:txBody>
          </p:sp>
        </p:grpSp>
        <p:sp>
          <p:nvSpPr>
            <p:cNvPr id="134" name="CuadroTexto 87">
              <a:extLst>
                <a:ext uri="{FF2B5EF4-FFF2-40B4-BE49-F238E27FC236}">
                  <a16:creationId xmlns:a16="http://schemas.microsoft.com/office/drawing/2014/main" id="{C8C97AD0-D743-306E-0033-D5E8050BF98B}"/>
                </a:ext>
              </a:extLst>
            </p:cNvPr>
            <p:cNvSpPr txBox="1"/>
            <p:nvPr/>
          </p:nvSpPr>
          <p:spPr>
            <a:xfrm>
              <a:off x="1018237" y="2689524"/>
              <a:ext cx="578430" cy="304401"/>
            </a:xfrm>
            <a:prstGeom prst="rect">
              <a:avLst/>
            </a:prstGeom>
            <a:noFill/>
          </p:spPr>
          <p:txBody>
            <a:bodyPr wrap="square" rtlCol="0">
              <a:spAutoFit/>
            </a:bodyPr>
            <a:lstStyle/>
            <a:p>
              <a:pPr algn="ctr"/>
              <a:r>
                <a:rPr lang="en-US" sz="1000" dirty="0">
                  <a:solidFill>
                    <a:schemeClr val="bg1">
                      <a:lumMod val="85000"/>
                    </a:schemeClr>
                  </a:solidFill>
                  <a:latin typeface="DINPro-Light" panose="02000504040000020003" pitchFamily="50" charset="0"/>
                  <a:cs typeface="Segoe UI" panose="020B0502040204020203" pitchFamily="34" charset="0"/>
                </a:rPr>
                <a:t>0</a:t>
              </a:r>
              <a:endParaRPr lang="en-US" sz="1200" dirty="0">
                <a:solidFill>
                  <a:schemeClr val="bg1">
                    <a:lumMod val="85000"/>
                  </a:schemeClr>
                </a:solidFill>
                <a:latin typeface="DINPro-Light" panose="02000504040000020003" pitchFamily="50" charset="0"/>
                <a:cs typeface="Segoe UI" panose="020B0502040204020203" pitchFamily="34" charset="0"/>
              </a:endParaRPr>
            </a:p>
          </p:txBody>
        </p:sp>
        <p:sp>
          <p:nvSpPr>
            <p:cNvPr id="135" name="CuadroTexto 88">
              <a:extLst>
                <a:ext uri="{FF2B5EF4-FFF2-40B4-BE49-F238E27FC236}">
                  <a16:creationId xmlns:a16="http://schemas.microsoft.com/office/drawing/2014/main" id="{C6E6DB9E-5E5D-3D83-62EA-D0DCAE4ED2AF}"/>
                </a:ext>
              </a:extLst>
            </p:cNvPr>
            <p:cNvSpPr txBox="1"/>
            <p:nvPr/>
          </p:nvSpPr>
          <p:spPr>
            <a:xfrm>
              <a:off x="2664237" y="2689522"/>
              <a:ext cx="518926" cy="304401"/>
            </a:xfrm>
            <a:prstGeom prst="rect">
              <a:avLst/>
            </a:prstGeom>
            <a:noFill/>
          </p:spPr>
          <p:txBody>
            <a:bodyPr wrap="square" rtlCol="0">
              <a:spAutoFit/>
            </a:bodyPr>
            <a:lstStyle/>
            <a:p>
              <a:pPr algn="ctr"/>
              <a:r>
                <a:rPr lang="en-US" sz="1000" dirty="0">
                  <a:solidFill>
                    <a:schemeClr val="bg1">
                      <a:lumMod val="85000"/>
                    </a:schemeClr>
                  </a:solidFill>
                  <a:latin typeface="DINPro-Light" panose="02000504040000020003" pitchFamily="50" charset="0"/>
                  <a:cs typeface="Segoe UI" panose="020B0502040204020203" pitchFamily="34" charset="0"/>
                </a:rPr>
                <a:t>100</a:t>
              </a:r>
              <a:endParaRPr lang="en-US" sz="1200" dirty="0">
                <a:solidFill>
                  <a:schemeClr val="bg1">
                    <a:lumMod val="85000"/>
                  </a:schemeClr>
                </a:solidFill>
                <a:latin typeface="DINPro-Light" panose="02000504040000020003" pitchFamily="50" charset="0"/>
                <a:cs typeface="Segoe UI" panose="020B0502040204020203" pitchFamily="34" charset="0"/>
              </a:endParaRPr>
            </a:p>
          </p:txBody>
        </p:sp>
      </p:grpSp>
      <p:sp>
        <p:nvSpPr>
          <p:cNvPr id="102" name="Rectangle 101">
            <a:extLst>
              <a:ext uri="{FF2B5EF4-FFF2-40B4-BE49-F238E27FC236}">
                <a16:creationId xmlns:a16="http://schemas.microsoft.com/office/drawing/2014/main" id="{C6F2281F-684F-EE52-F082-A156F6ACDF0E}"/>
              </a:ext>
            </a:extLst>
          </p:cNvPr>
          <p:cNvSpPr/>
          <p:nvPr/>
        </p:nvSpPr>
        <p:spPr>
          <a:xfrm>
            <a:off x="325146" y="3887661"/>
            <a:ext cx="4690136" cy="2657990"/>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pSp>
        <p:nvGrpSpPr>
          <p:cNvPr id="40" name="Group 39">
            <a:extLst>
              <a:ext uri="{FF2B5EF4-FFF2-40B4-BE49-F238E27FC236}">
                <a16:creationId xmlns:a16="http://schemas.microsoft.com/office/drawing/2014/main" id="{825687B4-3548-5CA6-C2D1-95B1E2E8FAD9}"/>
              </a:ext>
            </a:extLst>
          </p:cNvPr>
          <p:cNvGrpSpPr/>
          <p:nvPr/>
        </p:nvGrpSpPr>
        <p:grpSpPr>
          <a:xfrm>
            <a:off x="585282" y="3988056"/>
            <a:ext cx="4169864" cy="2457199"/>
            <a:chOff x="330341" y="3732416"/>
            <a:chExt cx="4281786" cy="2523152"/>
          </a:xfrm>
        </p:grpSpPr>
        <p:pic>
          <p:nvPicPr>
            <p:cNvPr id="38" name="Picture 37">
              <a:extLst>
                <a:ext uri="{FF2B5EF4-FFF2-40B4-BE49-F238E27FC236}">
                  <a16:creationId xmlns:a16="http://schemas.microsoft.com/office/drawing/2014/main" id="{D8866A01-19B8-0BA1-0863-3924159459C1}"/>
                </a:ext>
              </a:extLst>
            </p:cNvPr>
            <p:cNvPicPr>
              <a:picLocks noChangeAspect="1"/>
            </p:cNvPicPr>
            <p:nvPr/>
          </p:nvPicPr>
          <p:blipFill>
            <a:blip r:embed="rId9"/>
            <a:stretch>
              <a:fillRect/>
            </a:stretch>
          </p:blipFill>
          <p:spPr>
            <a:xfrm>
              <a:off x="330341" y="4067224"/>
              <a:ext cx="4281786" cy="2188344"/>
            </a:xfrm>
            <a:prstGeom prst="rect">
              <a:avLst/>
            </a:prstGeom>
          </p:spPr>
        </p:pic>
        <p:sp>
          <p:nvSpPr>
            <p:cNvPr id="39" name="TextBox 38">
              <a:extLst>
                <a:ext uri="{FF2B5EF4-FFF2-40B4-BE49-F238E27FC236}">
                  <a16:creationId xmlns:a16="http://schemas.microsoft.com/office/drawing/2014/main" id="{D55DCD96-53F0-D5A1-53BF-8F804E5C267C}"/>
                </a:ext>
              </a:extLst>
            </p:cNvPr>
            <p:cNvSpPr txBox="1"/>
            <p:nvPr/>
          </p:nvSpPr>
          <p:spPr>
            <a:xfrm>
              <a:off x="1599235" y="3732416"/>
              <a:ext cx="1744004" cy="276999"/>
            </a:xfrm>
            <a:prstGeom prst="rect">
              <a:avLst/>
            </a:prstGeom>
            <a:noFill/>
          </p:spPr>
          <p:txBody>
            <a:bodyPr wrap="none" rtlCol="0">
              <a:spAutoFit/>
            </a:bodyPr>
            <a:lstStyle/>
            <a:p>
              <a:pPr marR="0" algn="ctr">
                <a:spcBef>
                  <a:spcPts val="0"/>
                </a:spcBef>
                <a:spcAft>
                  <a:spcPts val="0"/>
                </a:spcAft>
              </a:pPr>
              <a:r>
                <a:rPr lang="en-US" sz="1200" b="1" dirty="0">
                  <a:solidFill>
                    <a:schemeClr val="bg1"/>
                  </a:solidFill>
                  <a:effectLst/>
                  <a:latin typeface="DINPro-Light" panose="02000504040000020003" pitchFamily="50" charset="0"/>
                </a:rPr>
                <a:t>NPS by Target Groups</a:t>
              </a:r>
            </a:p>
          </p:txBody>
        </p:sp>
      </p:grpSp>
      <p:grpSp>
        <p:nvGrpSpPr>
          <p:cNvPr id="162" name="Group 161">
            <a:extLst>
              <a:ext uri="{FF2B5EF4-FFF2-40B4-BE49-F238E27FC236}">
                <a16:creationId xmlns:a16="http://schemas.microsoft.com/office/drawing/2014/main" id="{64508ACD-587E-9ABA-9391-1AB235F796CA}"/>
              </a:ext>
            </a:extLst>
          </p:cNvPr>
          <p:cNvGrpSpPr/>
          <p:nvPr/>
        </p:nvGrpSpPr>
        <p:grpSpPr>
          <a:xfrm>
            <a:off x="5422474" y="3889734"/>
            <a:ext cx="6414635" cy="2657990"/>
            <a:chOff x="5120943" y="3796424"/>
            <a:chExt cx="6414635" cy="2657990"/>
          </a:xfrm>
        </p:grpSpPr>
        <p:sp>
          <p:nvSpPr>
            <p:cNvPr id="103" name="Rectangle 102">
              <a:extLst>
                <a:ext uri="{FF2B5EF4-FFF2-40B4-BE49-F238E27FC236}">
                  <a16:creationId xmlns:a16="http://schemas.microsoft.com/office/drawing/2014/main" id="{F10E6997-0320-515D-F507-1001CFD075DE}"/>
                </a:ext>
              </a:extLst>
            </p:cNvPr>
            <p:cNvSpPr/>
            <p:nvPr/>
          </p:nvSpPr>
          <p:spPr>
            <a:xfrm>
              <a:off x="5120943" y="3796424"/>
              <a:ext cx="6414635" cy="2657990"/>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pic>
          <p:nvPicPr>
            <p:cNvPr id="158" name="Picture 157">
              <a:extLst>
                <a:ext uri="{FF2B5EF4-FFF2-40B4-BE49-F238E27FC236}">
                  <a16:creationId xmlns:a16="http://schemas.microsoft.com/office/drawing/2014/main" id="{42969216-9D8F-CAFC-F6C6-2A03E6B6FF8F}"/>
                </a:ext>
              </a:extLst>
            </p:cNvPr>
            <p:cNvPicPr>
              <a:picLocks noChangeAspect="1"/>
            </p:cNvPicPr>
            <p:nvPr/>
          </p:nvPicPr>
          <p:blipFill>
            <a:blip r:embed="rId10"/>
            <a:stretch>
              <a:fillRect/>
            </a:stretch>
          </p:blipFill>
          <p:spPr>
            <a:xfrm>
              <a:off x="5505563" y="3953602"/>
              <a:ext cx="5645395" cy="2343636"/>
            </a:xfrm>
            <a:prstGeom prst="rect">
              <a:avLst/>
            </a:prstGeom>
          </p:spPr>
        </p:pic>
      </p:grpSp>
      <p:graphicFrame>
        <p:nvGraphicFramePr>
          <p:cNvPr id="159" name="Table 4">
            <a:extLst>
              <a:ext uri="{FF2B5EF4-FFF2-40B4-BE49-F238E27FC236}">
                <a16:creationId xmlns:a16="http://schemas.microsoft.com/office/drawing/2014/main" id="{D1FE1A94-846E-A388-D78F-30A907E3A425}"/>
              </a:ext>
            </a:extLst>
          </p:cNvPr>
          <p:cNvGraphicFramePr>
            <a:graphicFrameLocks noGrp="1"/>
          </p:cNvGraphicFramePr>
          <p:nvPr>
            <p:extLst>
              <p:ext uri="{D42A27DB-BD31-4B8C-83A1-F6EECF244321}">
                <p14:modId xmlns:p14="http://schemas.microsoft.com/office/powerpoint/2010/main" val="3629321557"/>
              </p:ext>
            </p:extLst>
          </p:nvPr>
        </p:nvGraphicFramePr>
        <p:xfrm>
          <a:off x="394832" y="2361169"/>
          <a:ext cx="3484182" cy="1184810"/>
        </p:xfrm>
        <a:graphic>
          <a:graphicData uri="http://schemas.openxmlformats.org/drawingml/2006/table">
            <a:tbl>
              <a:tblPr firstRow="1" bandRow="1">
                <a:tableStyleId>{5940675A-B579-460E-94D1-54222C63F5DA}</a:tableStyleId>
              </a:tblPr>
              <a:tblGrid>
                <a:gridCol w="1161394">
                  <a:extLst>
                    <a:ext uri="{9D8B030D-6E8A-4147-A177-3AD203B41FA5}">
                      <a16:colId xmlns:a16="http://schemas.microsoft.com/office/drawing/2014/main" val="568547306"/>
                    </a:ext>
                  </a:extLst>
                </a:gridCol>
                <a:gridCol w="1161394">
                  <a:extLst>
                    <a:ext uri="{9D8B030D-6E8A-4147-A177-3AD203B41FA5}">
                      <a16:colId xmlns:a16="http://schemas.microsoft.com/office/drawing/2014/main" val="969491133"/>
                    </a:ext>
                  </a:extLst>
                </a:gridCol>
                <a:gridCol w="1161394">
                  <a:extLst>
                    <a:ext uri="{9D8B030D-6E8A-4147-A177-3AD203B41FA5}">
                      <a16:colId xmlns:a16="http://schemas.microsoft.com/office/drawing/2014/main" val="100385761"/>
                    </a:ext>
                  </a:extLst>
                </a:gridCol>
              </a:tblGrid>
              <a:tr h="219335">
                <a:tc>
                  <a:txBody>
                    <a:bodyPr/>
                    <a:lstStyle/>
                    <a:p>
                      <a:pPr algn="ctr"/>
                      <a:r>
                        <a:rPr lang="en-US" sz="1200" b="1" dirty="0">
                          <a:solidFill>
                            <a:srgbClr val="00B0F0"/>
                          </a:solidFill>
                          <a:latin typeface="DINPro-Light" panose="02000504040000020003" pitchFamily="50" charset="0"/>
                        </a:rPr>
                        <a:t>Category</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rgbClr val="00B0F0"/>
                          </a:solidFill>
                          <a:latin typeface="DINPro-Light" panose="02000504040000020003" pitchFamily="50" charset="0"/>
                        </a:rPr>
                        <a:t>Counts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rgbClr val="00B0F0"/>
                          </a:solidFill>
                          <a:latin typeface="DINPro-Light" panose="02000504040000020003" pitchFamily="50" charset="0"/>
                        </a:rPr>
                        <a:t>Percentage</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2207204"/>
                  </a:ext>
                </a:extLst>
              </a:tr>
              <a:tr h="219335">
                <a:tc>
                  <a:txBody>
                    <a:bodyPr/>
                    <a:lstStyle/>
                    <a:p>
                      <a:pPr algn="l"/>
                      <a:r>
                        <a:rPr lang="en-US" sz="1200" dirty="0">
                          <a:solidFill>
                            <a:schemeClr val="bg1"/>
                          </a:solidFill>
                          <a:latin typeface="DINPro-Light" panose="02000504040000020003" pitchFamily="50" charset="0"/>
                        </a:rPr>
                        <a:t>Promoters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48</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36.9%</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0402554"/>
                  </a:ext>
                </a:extLst>
              </a:tr>
              <a:tr h="219335">
                <a:tc>
                  <a:txBody>
                    <a:bodyPr/>
                    <a:lstStyle/>
                    <a:p>
                      <a:pPr algn="l"/>
                      <a:r>
                        <a:rPr lang="en-US" sz="1200" dirty="0">
                          <a:solidFill>
                            <a:schemeClr val="bg1"/>
                          </a:solidFill>
                          <a:latin typeface="DINPro-Light" panose="02000504040000020003" pitchFamily="50" charset="0"/>
                        </a:rPr>
                        <a:t>Passives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38</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29.2%</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168287"/>
                  </a:ext>
                </a:extLst>
              </a:tr>
              <a:tr h="219335">
                <a:tc>
                  <a:txBody>
                    <a:bodyPr/>
                    <a:lstStyle/>
                    <a:p>
                      <a:pPr algn="l"/>
                      <a:r>
                        <a:rPr lang="en-US" sz="1200" dirty="0">
                          <a:solidFill>
                            <a:schemeClr val="bg1"/>
                          </a:solidFill>
                          <a:latin typeface="DINPro-Light" panose="02000504040000020003" pitchFamily="50" charset="0"/>
                        </a:rPr>
                        <a:t>Detractors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44</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33.9%</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053485"/>
                  </a:ext>
                </a:extLst>
              </a:tr>
              <a:tr h="219335">
                <a:tc>
                  <a:txBody>
                    <a:bodyPr/>
                    <a:lstStyle/>
                    <a:p>
                      <a:pPr algn="l"/>
                      <a:r>
                        <a:rPr lang="en-US" sz="1200" dirty="0">
                          <a:solidFill>
                            <a:schemeClr val="bg1"/>
                          </a:solidFill>
                          <a:latin typeface="DINPro-Light" panose="02000504040000020003" pitchFamily="50" charset="0"/>
                        </a:rPr>
                        <a:t>Total</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130</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100.0%</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4985427"/>
                  </a:ext>
                </a:extLst>
              </a:tr>
            </a:tbl>
          </a:graphicData>
        </a:graphic>
      </p:graphicFrame>
      <p:graphicFrame>
        <p:nvGraphicFramePr>
          <p:cNvPr id="160" name="Table 4">
            <a:extLst>
              <a:ext uri="{FF2B5EF4-FFF2-40B4-BE49-F238E27FC236}">
                <a16:creationId xmlns:a16="http://schemas.microsoft.com/office/drawing/2014/main" id="{495D5E30-9A30-7911-4A91-0EB0F7900A5E}"/>
              </a:ext>
            </a:extLst>
          </p:cNvPr>
          <p:cNvGraphicFramePr>
            <a:graphicFrameLocks noGrp="1"/>
          </p:cNvGraphicFramePr>
          <p:nvPr>
            <p:extLst>
              <p:ext uri="{D42A27DB-BD31-4B8C-83A1-F6EECF244321}">
                <p14:modId xmlns:p14="http://schemas.microsoft.com/office/powerpoint/2010/main" val="688543454"/>
              </p:ext>
            </p:extLst>
          </p:nvPr>
        </p:nvGraphicFramePr>
        <p:xfrm>
          <a:off x="4341298" y="2361169"/>
          <a:ext cx="3484183" cy="1421772"/>
        </p:xfrm>
        <a:graphic>
          <a:graphicData uri="http://schemas.openxmlformats.org/drawingml/2006/table">
            <a:tbl>
              <a:tblPr firstRow="1" bandRow="1">
                <a:tableStyleId>{5940675A-B579-460E-94D1-54222C63F5DA}</a:tableStyleId>
              </a:tblPr>
              <a:tblGrid>
                <a:gridCol w="1221581">
                  <a:extLst>
                    <a:ext uri="{9D8B030D-6E8A-4147-A177-3AD203B41FA5}">
                      <a16:colId xmlns:a16="http://schemas.microsoft.com/office/drawing/2014/main" val="568547306"/>
                    </a:ext>
                  </a:extLst>
                </a:gridCol>
                <a:gridCol w="1131301">
                  <a:extLst>
                    <a:ext uri="{9D8B030D-6E8A-4147-A177-3AD203B41FA5}">
                      <a16:colId xmlns:a16="http://schemas.microsoft.com/office/drawing/2014/main" val="969491133"/>
                    </a:ext>
                  </a:extLst>
                </a:gridCol>
                <a:gridCol w="1131301">
                  <a:extLst>
                    <a:ext uri="{9D8B030D-6E8A-4147-A177-3AD203B41FA5}">
                      <a16:colId xmlns:a16="http://schemas.microsoft.com/office/drawing/2014/main" val="100385761"/>
                    </a:ext>
                  </a:extLst>
                </a:gridCol>
              </a:tblGrid>
              <a:tr h="219335">
                <a:tc>
                  <a:txBody>
                    <a:bodyPr/>
                    <a:lstStyle/>
                    <a:p>
                      <a:pPr algn="ctr"/>
                      <a:r>
                        <a:rPr lang="en-US" sz="1200" b="1" dirty="0">
                          <a:solidFill>
                            <a:srgbClr val="00B0F0"/>
                          </a:solidFill>
                          <a:latin typeface="DINPro-Light" panose="02000504040000020003" pitchFamily="50" charset="0"/>
                        </a:rPr>
                        <a:t>Category</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rgbClr val="00B0F0"/>
                          </a:solidFill>
                          <a:latin typeface="DINPro-Light" panose="02000504040000020003" pitchFamily="50" charset="0"/>
                        </a:rPr>
                        <a:t>Counts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rgbClr val="00B0F0"/>
                          </a:solidFill>
                          <a:latin typeface="DINPro-Light" panose="02000504040000020003" pitchFamily="50" charset="0"/>
                        </a:rPr>
                        <a:t>Percentage</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2207204"/>
                  </a:ext>
                </a:extLst>
              </a:tr>
              <a:tr h="219335">
                <a:tc>
                  <a:txBody>
                    <a:bodyPr/>
                    <a:lstStyle/>
                    <a:p>
                      <a:pPr algn="l"/>
                      <a:r>
                        <a:rPr lang="en-US" sz="1200" dirty="0">
                          <a:solidFill>
                            <a:schemeClr val="bg1"/>
                          </a:solidFill>
                          <a:latin typeface="DINPro-Light" panose="02000504040000020003" pitchFamily="50" charset="0"/>
                        </a:rPr>
                        <a:t>Delights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160</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24.6%</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0402554"/>
                  </a:ext>
                </a:extLst>
              </a:tr>
              <a:tr h="219335">
                <a:tc>
                  <a:txBody>
                    <a:bodyPr/>
                    <a:lstStyle/>
                    <a:p>
                      <a:pPr algn="l"/>
                      <a:r>
                        <a:rPr lang="en-US" sz="1200" dirty="0">
                          <a:solidFill>
                            <a:schemeClr val="bg1"/>
                          </a:solidFill>
                          <a:latin typeface="DINPro-Light" panose="02000504040000020003" pitchFamily="50" charset="0"/>
                        </a:rPr>
                        <a:t>Satisfies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202</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31.1%</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168287"/>
                  </a:ext>
                </a:extLst>
              </a:tr>
              <a:tr h="219335">
                <a:tc>
                  <a:txBody>
                    <a:bodyPr/>
                    <a:lstStyle/>
                    <a:p>
                      <a:pPr algn="l"/>
                      <a:r>
                        <a:rPr lang="en-US" sz="1200" dirty="0">
                          <a:solidFill>
                            <a:schemeClr val="bg1"/>
                          </a:solidFill>
                          <a:latin typeface="DINPro-Light" panose="02000504040000020003" pitchFamily="50" charset="0"/>
                        </a:rPr>
                        <a:t>Almost Satisfies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217</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33.4%</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053485"/>
                  </a:ext>
                </a:extLst>
              </a:tr>
              <a:tr h="219335">
                <a:tc>
                  <a:txBody>
                    <a:bodyPr/>
                    <a:lstStyle/>
                    <a:p>
                      <a:pPr algn="l"/>
                      <a:r>
                        <a:rPr lang="en-US" sz="1200" dirty="0">
                          <a:solidFill>
                            <a:schemeClr val="bg1"/>
                          </a:solidFill>
                          <a:latin typeface="DINPro-Light" panose="02000504040000020003" pitchFamily="50" charset="0"/>
                        </a:rPr>
                        <a:t>Disappoints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71</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10.9%</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4985427"/>
                  </a:ext>
                </a:extLst>
              </a:tr>
              <a:tr h="219335">
                <a:tc>
                  <a:txBody>
                    <a:bodyPr/>
                    <a:lstStyle/>
                    <a:p>
                      <a:pPr algn="l"/>
                      <a:r>
                        <a:rPr lang="en-US" sz="1200" dirty="0">
                          <a:solidFill>
                            <a:schemeClr val="bg1"/>
                          </a:solidFill>
                          <a:latin typeface="DINPro-Light" panose="02000504040000020003" pitchFamily="50" charset="0"/>
                        </a:rPr>
                        <a:t>Total</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650</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100.0%</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6700690"/>
                  </a:ext>
                </a:extLst>
              </a:tr>
            </a:tbl>
          </a:graphicData>
        </a:graphic>
      </p:graphicFrame>
      <p:graphicFrame>
        <p:nvGraphicFramePr>
          <p:cNvPr id="163" name="Table 4">
            <a:extLst>
              <a:ext uri="{FF2B5EF4-FFF2-40B4-BE49-F238E27FC236}">
                <a16:creationId xmlns:a16="http://schemas.microsoft.com/office/drawing/2014/main" id="{F3B30556-7B72-CBB4-4E6E-916DAB7DB0B0}"/>
              </a:ext>
            </a:extLst>
          </p:cNvPr>
          <p:cNvGraphicFramePr>
            <a:graphicFrameLocks noGrp="1"/>
          </p:cNvGraphicFramePr>
          <p:nvPr>
            <p:extLst>
              <p:ext uri="{D42A27DB-BD31-4B8C-83A1-F6EECF244321}">
                <p14:modId xmlns:p14="http://schemas.microsoft.com/office/powerpoint/2010/main" val="1403280284"/>
              </p:ext>
            </p:extLst>
          </p:nvPr>
        </p:nvGraphicFramePr>
        <p:xfrm>
          <a:off x="8270659" y="2361169"/>
          <a:ext cx="3484183" cy="1421772"/>
        </p:xfrm>
        <a:graphic>
          <a:graphicData uri="http://schemas.openxmlformats.org/drawingml/2006/table">
            <a:tbl>
              <a:tblPr firstRow="1" bandRow="1">
                <a:tableStyleId>{5940675A-B579-460E-94D1-54222C63F5DA}</a:tableStyleId>
              </a:tblPr>
              <a:tblGrid>
                <a:gridCol w="1221581">
                  <a:extLst>
                    <a:ext uri="{9D8B030D-6E8A-4147-A177-3AD203B41FA5}">
                      <a16:colId xmlns:a16="http://schemas.microsoft.com/office/drawing/2014/main" val="568547306"/>
                    </a:ext>
                  </a:extLst>
                </a:gridCol>
                <a:gridCol w="1131301">
                  <a:extLst>
                    <a:ext uri="{9D8B030D-6E8A-4147-A177-3AD203B41FA5}">
                      <a16:colId xmlns:a16="http://schemas.microsoft.com/office/drawing/2014/main" val="969491133"/>
                    </a:ext>
                  </a:extLst>
                </a:gridCol>
                <a:gridCol w="1131301">
                  <a:extLst>
                    <a:ext uri="{9D8B030D-6E8A-4147-A177-3AD203B41FA5}">
                      <a16:colId xmlns:a16="http://schemas.microsoft.com/office/drawing/2014/main" val="100385761"/>
                    </a:ext>
                  </a:extLst>
                </a:gridCol>
              </a:tblGrid>
              <a:tr h="219335">
                <a:tc>
                  <a:txBody>
                    <a:bodyPr/>
                    <a:lstStyle/>
                    <a:p>
                      <a:pPr algn="ctr"/>
                      <a:r>
                        <a:rPr lang="en-US" sz="1200" b="1" dirty="0">
                          <a:solidFill>
                            <a:srgbClr val="00B0F0"/>
                          </a:solidFill>
                          <a:latin typeface="DINPro-Light" panose="02000504040000020003" pitchFamily="50" charset="0"/>
                        </a:rPr>
                        <a:t>Category</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rgbClr val="00B0F0"/>
                          </a:solidFill>
                          <a:latin typeface="DINPro-Light" panose="02000504040000020003" pitchFamily="50" charset="0"/>
                        </a:rPr>
                        <a:t>Counts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rgbClr val="00B0F0"/>
                          </a:solidFill>
                          <a:latin typeface="DINPro-Light" panose="02000504040000020003" pitchFamily="50" charset="0"/>
                        </a:rPr>
                        <a:t>Percentage</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2207204"/>
                  </a:ext>
                </a:extLst>
              </a:tr>
              <a:tr h="219335">
                <a:tc>
                  <a:txBody>
                    <a:bodyPr/>
                    <a:lstStyle/>
                    <a:p>
                      <a:pPr algn="l"/>
                      <a:r>
                        <a:rPr lang="en-US" sz="1200" dirty="0">
                          <a:solidFill>
                            <a:schemeClr val="bg1"/>
                          </a:solidFill>
                          <a:latin typeface="DINPro-Light" panose="02000504040000020003" pitchFamily="50" charset="0"/>
                        </a:rPr>
                        <a:t>Delights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33</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25.4%</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0402554"/>
                  </a:ext>
                </a:extLst>
              </a:tr>
              <a:tr h="219335">
                <a:tc>
                  <a:txBody>
                    <a:bodyPr/>
                    <a:lstStyle/>
                    <a:p>
                      <a:pPr algn="l"/>
                      <a:r>
                        <a:rPr lang="en-US" sz="1200" dirty="0">
                          <a:solidFill>
                            <a:schemeClr val="bg1"/>
                          </a:solidFill>
                          <a:latin typeface="DINPro-Light" panose="02000504040000020003" pitchFamily="50" charset="0"/>
                        </a:rPr>
                        <a:t>Satisfies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46</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35.4%</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168287"/>
                  </a:ext>
                </a:extLst>
              </a:tr>
              <a:tr h="219335">
                <a:tc>
                  <a:txBody>
                    <a:bodyPr/>
                    <a:lstStyle/>
                    <a:p>
                      <a:pPr algn="l"/>
                      <a:r>
                        <a:rPr lang="en-US" sz="1200" dirty="0">
                          <a:solidFill>
                            <a:schemeClr val="bg1"/>
                          </a:solidFill>
                          <a:latin typeface="DINPro-Light" panose="02000504040000020003" pitchFamily="50" charset="0"/>
                        </a:rPr>
                        <a:t>Almost Satisfies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48</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36.9%</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053485"/>
                  </a:ext>
                </a:extLst>
              </a:tr>
              <a:tr h="219335">
                <a:tc>
                  <a:txBody>
                    <a:bodyPr/>
                    <a:lstStyle/>
                    <a:p>
                      <a:pPr algn="l"/>
                      <a:r>
                        <a:rPr lang="en-US" sz="1200" dirty="0">
                          <a:solidFill>
                            <a:schemeClr val="bg1"/>
                          </a:solidFill>
                          <a:latin typeface="DINPro-Light" panose="02000504040000020003" pitchFamily="50" charset="0"/>
                        </a:rPr>
                        <a:t>Disappoints</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3</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2.3%</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4985427"/>
                  </a:ext>
                </a:extLst>
              </a:tr>
              <a:tr h="219335">
                <a:tc>
                  <a:txBody>
                    <a:bodyPr/>
                    <a:lstStyle/>
                    <a:p>
                      <a:pPr algn="l"/>
                      <a:r>
                        <a:rPr lang="en-US" sz="1200" dirty="0">
                          <a:solidFill>
                            <a:schemeClr val="bg1"/>
                          </a:solidFill>
                          <a:latin typeface="DINPro-Light" panose="02000504040000020003" pitchFamily="50" charset="0"/>
                        </a:rPr>
                        <a:t>Total</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130</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bg1"/>
                          </a:solidFill>
                          <a:latin typeface="DINPro-Light" panose="02000504040000020003" pitchFamily="50" charset="0"/>
                        </a:rPr>
                        <a:t>100.0%</a:t>
                      </a:r>
                    </a:p>
                  </a:txBody>
                  <a:tcPr marL="54083" marR="54083" marT="27041" marB="27041">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6700690"/>
                  </a:ext>
                </a:extLst>
              </a:tr>
            </a:tbl>
          </a:graphicData>
        </a:graphic>
      </p:graphicFrame>
    </p:spTree>
    <p:extLst>
      <p:ext uri="{BB962C8B-B14F-4D97-AF65-F5344CB8AC3E}">
        <p14:creationId xmlns:p14="http://schemas.microsoft.com/office/powerpoint/2010/main" val="3824168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49150E4-AC28-3AC0-816E-0FDF1D3934C8}"/>
              </a:ext>
            </a:extLst>
          </p:cNvPr>
          <p:cNvSpPr txBox="1">
            <a:spLocks/>
          </p:cNvSpPr>
          <p:nvPr/>
        </p:nvSpPr>
        <p:spPr>
          <a:xfrm>
            <a:off x="367093" y="346568"/>
            <a:ext cx="11548681" cy="1126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DINPro-Light" panose="02000504040000020003" pitchFamily="50" charset="0"/>
                <a:cs typeface="Arial" panose="020B0604020202020204" pitchFamily="34" charset="0"/>
              </a:rPr>
              <a:t>Sentiment and Emotion Analysis</a:t>
            </a:r>
          </a:p>
        </p:txBody>
      </p:sp>
      <p:sp>
        <p:nvSpPr>
          <p:cNvPr id="4" name="Rectangle 3">
            <a:extLst>
              <a:ext uri="{FF2B5EF4-FFF2-40B4-BE49-F238E27FC236}">
                <a16:creationId xmlns:a16="http://schemas.microsoft.com/office/drawing/2014/main" id="{7BA7BD86-F5E4-EA11-0589-D432F7D4D60C}"/>
              </a:ext>
            </a:extLst>
          </p:cNvPr>
          <p:cNvSpPr/>
          <p:nvPr/>
        </p:nvSpPr>
        <p:spPr>
          <a:xfrm rot="16200000">
            <a:off x="8151651" y="1079718"/>
            <a:ext cx="3306703" cy="3649839"/>
          </a:xfrm>
          <a:prstGeom prst="rect">
            <a:avLst/>
          </a:prstGeom>
          <a:solidFill>
            <a:sysClr val="window" lastClr="FFFFFF"/>
          </a:soli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8" name="Rectangle 7">
            <a:extLst>
              <a:ext uri="{FF2B5EF4-FFF2-40B4-BE49-F238E27FC236}">
                <a16:creationId xmlns:a16="http://schemas.microsoft.com/office/drawing/2014/main" id="{5671C7D7-E772-6428-193E-4C30070F8CB0}"/>
              </a:ext>
            </a:extLst>
          </p:cNvPr>
          <p:cNvSpPr/>
          <p:nvPr/>
        </p:nvSpPr>
        <p:spPr>
          <a:xfrm rot="16200000">
            <a:off x="4431846" y="1079718"/>
            <a:ext cx="3306703" cy="3649839"/>
          </a:xfrm>
          <a:prstGeom prst="rect">
            <a:avLst/>
          </a:prstGeom>
          <a:solidFill>
            <a:sysClr val="window" lastClr="FFFFFF"/>
          </a:soli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9" name="Rectangle 8">
            <a:extLst>
              <a:ext uri="{FF2B5EF4-FFF2-40B4-BE49-F238E27FC236}">
                <a16:creationId xmlns:a16="http://schemas.microsoft.com/office/drawing/2014/main" id="{E3E55817-838E-84DB-15B5-2BFFDD17A15E}"/>
              </a:ext>
            </a:extLst>
          </p:cNvPr>
          <p:cNvSpPr/>
          <p:nvPr/>
        </p:nvSpPr>
        <p:spPr>
          <a:xfrm rot="16200000">
            <a:off x="712042" y="1079718"/>
            <a:ext cx="3306703" cy="3649839"/>
          </a:xfrm>
          <a:prstGeom prst="rect">
            <a:avLst/>
          </a:prstGeom>
          <a:solidFill>
            <a:sysClr val="window" lastClr="FFFFFF"/>
          </a:soli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pic>
        <p:nvPicPr>
          <p:cNvPr id="11" name="Picture 10">
            <a:extLst>
              <a:ext uri="{FF2B5EF4-FFF2-40B4-BE49-F238E27FC236}">
                <a16:creationId xmlns:a16="http://schemas.microsoft.com/office/drawing/2014/main" id="{6B0A3B2E-324C-C7F4-13E6-A87041596D2A}"/>
              </a:ext>
            </a:extLst>
          </p:cNvPr>
          <p:cNvPicPr>
            <a:picLocks noChangeAspect="1"/>
          </p:cNvPicPr>
          <p:nvPr/>
        </p:nvPicPr>
        <p:blipFill>
          <a:blip r:embed="rId3"/>
          <a:stretch>
            <a:fillRect/>
          </a:stretch>
        </p:blipFill>
        <p:spPr>
          <a:xfrm>
            <a:off x="821739" y="2081376"/>
            <a:ext cx="3087309" cy="2389577"/>
          </a:xfrm>
          <a:prstGeom prst="rect">
            <a:avLst/>
          </a:prstGeom>
          <a:solidFill>
            <a:schemeClr val="bg1"/>
          </a:solidFill>
        </p:spPr>
      </p:pic>
      <p:pic>
        <p:nvPicPr>
          <p:cNvPr id="12" name="Picture 11">
            <a:extLst>
              <a:ext uri="{FF2B5EF4-FFF2-40B4-BE49-F238E27FC236}">
                <a16:creationId xmlns:a16="http://schemas.microsoft.com/office/drawing/2014/main" id="{B26599A8-75F0-0ADF-4900-7E18B74D948F}"/>
              </a:ext>
            </a:extLst>
          </p:cNvPr>
          <p:cNvPicPr>
            <a:picLocks noChangeAspect="1"/>
          </p:cNvPicPr>
          <p:nvPr/>
        </p:nvPicPr>
        <p:blipFill>
          <a:blip r:embed="rId4"/>
          <a:stretch>
            <a:fillRect/>
          </a:stretch>
        </p:blipFill>
        <p:spPr>
          <a:xfrm>
            <a:off x="4544578" y="1338322"/>
            <a:ext cx="3121877" cy="3132631"/>
          </a:xfrm>
          <a:prstGeom prst="rect">
            <a:avLst/>
          </a:prstGeom>
        </p:spPr>
      </p:pic>
      <p:pic>
        <p:nvPicPr>
          <p:cNvPr id="13" name="Picture 12">
            <a:extLst>
              <a:ext uri="{FF2B5EF4-FFF2-40B4-BE49-F238E27FC236}">
                <a16:creationId xmlns:a16="http://schemas.microsoft.com/office/drawing/2014/main" id="{019BD98E-FD9F-10F3-37E8-E9E301D45B5F}"/>
              </a:ext>
            </a:extLst>
          </p:cNvPr>
          <p:cNvPicPr>
            <a:picLocks noChangeAspect="1"/>
          </p:cNvPicPr>
          <p:nvPr/>
        </p:nvPicPr>
        <p:blipFill>
          <a:blip r:embed="rId5"/>
          <a:stretch>
            <a:fillRect/>
          </a:stretch>
        </p:blipFill>
        <p:spPr>
          <a:xfrm>
            <a:off x="8261348" y="2052352"/>
            <a:ext cx="3087309" cy="2418601"/>
          </a:xfrm>
          <a:prstGeom prst="rect">
            <a:avLst/>
          </a:prstGeom>
          <a:solidFill>
            <a:schemeClr val="bg1"/>
          </a:solidFill>
          <a:ln>
            <a:noFill/>
          </a:ln>
        </p:spPr>
      </p:pic>
      <p:pic>
        <p:nvPicPr>
          <p:cNvPr id="14" name="Picture 13">
            <a:extLst>
              <a:ext uri="{FF2B5EF4-FFF2-40B4-BE49-F238E27FC236}">
                <a16:creationId xmlns:a16="http://schemas.microsoft.com/office/drawing/2014/main" id="{93D45919-46C5-06CA-1342-8FF79C4F9309}"/>
              </a:ext>
            </a:extLst>
          </p:cNvPr>
          <p:cNvPicPr>
            <a:picLocks noChangeAspect="1"/>
          </p:cNvPicPr>
          <p:nvPr/>
        </p:nvPicPr>
        <p:blipFill>
          <a:blip r:embed="rId6"/>
          <a:stretch>
            <a:fillRect/>
          </a:stretch>
        </p:blipFill>
        <p:spPr>
          <a:xfrm>
            <a:off x="7951076" y="4614264"/>
            <a:ext cx="3720772" cy="2057659"/>
          </a:xfrm>
          <a:prstGeom prst="rect">
            <a:avLst/>
          </a:prstGeom>
        </p:spPr>
      </p:pic>
      <p:sp>
        <p:nvSpPr>
          <p:cNvPr id="17" name="Rectangle 16">
            <a:extLst>
              <a:ext uri="{FF2B5EF4-FFF2-40B4-BE49-F238E27FC236}">
                <a16:creationId xmlns:a16="http://schemas.microsoft.com/office/drawing/2014/main" id="{480D6981-73B3-1DB2-EA73-45B9290DFBE4}"/>
              </a:ext>
            </a:extLst>
          </p:cNvPr>
          <p:cNvSpPr/>
          <p:nvPr/>
        </p:nvSpPr>
        <p:spPr>
          <a:xfrm rot="16200000">
            <a:off x="3211847" y="1942892"/>
            <a:ext cx="2026898" cy="7369644"/>
          </a:xfrm>
          <a:prstGeom prst="rect">
            <a:avLst/>
          </a:prstGeom>
          <a:solidFill>
            <a:sysClr val="window" lastClr="FFFFFF"/>
          </a:soli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nvGrpSpPr>
          <p:cNvPr id="108" name="Group 107">
            <a:extLst>
              <a:ext uri="{FF2B5EF4-FFF2-40B4-BE49-F238E27FC236}">
                <a16:creationId xmlns:a16="http://schemas.microsoft.com/office/drawing/2014/main" id="{E1CDDC86-2C0E-FF34-1E3E-CFCAAA50233A}"/>
              </a:ext>
            </a:extLst>
          </p:cNvPr>
          <p:cNvGrpSpPr/>
          <p:nvPr/>
        </p:nvGrpSpPr>
        <p:grpSpPr>
          <a:xfrm>
            <a:off x="863221" y="1366527"/>
            <a:ext cx="3004344" cy="646331"/>
            <a:chOff x="748329" y="1366527"/>
            <a:chExt cx="3004344" cy="646331"/>
          </a:xfrm>
        </p:grpSpPr>
        <p:grpSp>
          <p:nvGrpSpPr>
            <p:cNvPr id="38" name="Group 37">
              <a:extLst>
                <a:ext uri="{FF2B5EF4-FFF2-40B4-BE49-F238E27FC236}">
                  <a16:creationId xmlns:a16="http://schemas.microsoft.com/office/drawing/2014/main" id="{EDC32EAC-75B7-FFAD-7BE2-FAFB83FDFFCF}"/>
                </a:ext>
              </a:extLst>
            </p:cNvPr>
            <p:cNvGrpSpPr/>
            <p:nvPr/>
          </p:nvGrpSpPr>
          <p:grpSpPr>
            <a:xfrm>
              <a:off x="748329" y="1517590"/>
              <a:ext cx="344672" cy="344205"/>
              <a:chOff x="8115356" y="1426509"/>
              <a:chExt cx="2481997" cy="2478627"/>
            </a:xfrm>
          </p:grpSpPr>
          <p:sp>
            <p:nvSpPr>
              <p:cNvPr id="39" name="Oval 38">
                <a:extLst>
                  <a:ext uri="{FF2B5EF4-FFF2-40B4-BE49-F238E27FC236}">
                    <a16:creationId xmlns:a16="http://schemas.microsoft.com/office/drawing/2014/main" id="{87CEA2BC-7451-1152-44C0-F0CFFE7A919E}"/>
                  </a:ext>
                </a:extLst>
              </p:cNvPr>
              <p:cNvSpPr/>
              <p:nvPr/>
            </p:nvSpPr>
            <p:spPr>
              <a:xfrm>
                <a:off x="8115356" y="1426509"/>
                <a:ext cx="2481997" cy="2478627"/>
              </a:xfrm>
              <a:prstGeom prst="ellipse">
                <a:avLst/>
              </a:prstGeom>
              <a:gradFill flip="none" rotWithShape="1">
                <a:gsLst>
                  <a:gs pos="0">
                    <a:srgbClr val="70AD47">
                      <a:lumMod val="0"/>
                      <a:lumOff val="100000"/>
                    </a:srgbClr>
                  </a:gs>
                  <a:gs pos="35000">
                    <a:srgbClr val="70AD47">
                      <a:lumMod val="0"/>
                      <a:lumOff val="100000"/>
                    </a:srgbClr>
                  </a:gs>
                  <a:gs pos="100000">
                    <a:srgbClr val="17A086"/>
                  </a:gs>
                </a:gsLst>
                <a:path path="circle">
                  <a:fillToRect l="50000" t="-80000" r="50000" b="180000"/>
                </a:path>
                <a:tileRect/>
              </a:gradFill>
              <a:ln w="254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nvGrpSpPr>
              <p:cNvPr id="40" name="Group 39">
                <a:extLst>
                  <a:ext uri="{FF2B5EF4-FFF2-40B4-BE49-F238E27FC236}">
                    <a16:creationId xmlns:a16="http://schemas.microsoft.com/office/drawing/2014/main" id="{E48C9C01-5A42-D4B0-4FC0-D1EB174ACF0A}"/>
                  </a:ext>
                </a:extLst>
              </p:cNvPr>
              <p:cNvGrpSpPr/>
              <p:nvPr/>
            </p:nvGrpSpPr>
            <p:grpSpPr>
              <a:xfrm>
                <a:off x="8855496" y="1618250"/>
                <a:ext cx="1065259" cy="1414041"/>
                <a:chOff x="8831095" y="1618250"/>
                <a:chExt cx="1065259" cy="1414041"/>
              </a:xfrm>
            </p:grpSpPr>
            <p:grpSp>
              <p:nvGrpSpPr>
                <p:cNvPr id="41" name="Group 40">
                  <a:extLst>
                    <a:ext uri="{FF2B5EF4-FFF2-40B4-BE49-F238E27FC236}">
                      <a16:creationId xmlns:a16="http://schemas.microsoft.com/office/drawing/2014/main" id="{AA1D594E-AF7B-E121-D93D-036E5FC1D97A}"/>
                    </a:ext>
                  </a:extLst>
                </p:cNvPr>
                <p:cNvGrpSpPr/>
                <p:nvPr/>
              </p:nvGrpSpPr>
              <p:grpSpPr>
                <a:xfrm>
                  <a:off x="8841140" y="1618250"/>
                  <a:ext cx="1045169" cy="563323"/>
                  <a:chOff x="8847748" y="1618250"/>
                  <a:chExt cx="1045169" cy="563323"/>
                </a:xfrm>
              </p:grpSpPr>
              <p:sp>
                <p:nvSpPr>
                  <p:cNvPr id="43" name="Oval 42">
                    <a:extLst>
                      <a:ext uri="{FF2B5EF4-FFF2-40B4-BE49-F238E27FC236}">
                        <a16:creationId xmlns:a16="http://schemas.microsoft.com/office/drawing/2014/main" id="{2EF2DD61-2117-70B3-CE6B-607B8A2221FA}"/>
                      </a:ext>
                    </a:extLst>
                  </p:cNvPr>
                  <p:cNvSpPr/>
                  <p:nvPr/>
                </p:nvSpPr>
                <p:spPr>
                  <a:xfrm>
                    <a:off x="8847748" y="1618250"/>
                    <a:ext cx="324994" cy="563323"/>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44" name="Oval 43">
                    <a:extLst>
                      <a:ext uri="{FF2B5EF4-FFF2-40B4-BE49-F238E27FC236}">
                        <a16:creationId xmlns:a16="http://schemas.microsoft.com/office/drawing/2014/main" id="{0714314D-3884-9913-7CB5-166F80265027}"/>
                      </a:ext>
                    </a:extLst>
                  </p:cNvPr>
                  <p:cNvSpPr/>
                  <p:nvPr/>
                </p:nvSpPr>
                <p:spPr>
                  <a:xfrm>
                    <a:off x="9567923" y="1618250"/>
                    <a:ext cx="324994" cy="563323"/>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sp>
              <p:nvSpPr>
                <p:cNvPr id="42" name="Rectangle 22">
                  <a:extLst>
                    <a:ext uri="{FF2B5EF4-FFF2-40B4-BE49-F238E27FC236}">
                      <a16:creationId xmlns:a16="http://schemas.microsoft.com/office/drawing/2014/main" id="{FC09DD1E-FB39-8587-E502-F4AC7CF68E1C}"/>
                    </a:ext>
                  </a:extLst>
                </p:cNvPr>
                <p:cNvSpPr/>
                <p:nvPr/>
              </p:nvSpPr>
              <p:spPr>
                <a:xfrm flipV="1">
                  <a:off x="8831095" y="2728874"/>
                  <a:ext cx="1065259" cy="303417"/>
                </a:xfrm>
                <a:custGeom>
                  <a:avLst/>
                  <a:gdLst>
                    <a:gd name="connsiteX0" fmla="*/ 0 w 592853"/>
                    <a:gd name="connsiteY0" fmla="*/ 0 h 32415"/>
                    <a:gd name="connsiteX1" fmla="*/ 592853 w 592853"/>
                    <a:gd name="connsiteY1" fmla="*/ 0 h 32415"/>
                    <a:gd name="connsiteX2" fmla="*/ 592853 w 592853"/>
                    <a:gd name="connsiteY2" fmla="*/ 32415 h 32415"/>
                    <a:gd name="connsiteX3" fmla="*/ 0 w 592853"/>
                    <a:gd name="connsiteY3" fmla="*/ 32415 h 32415"/>
                    <a:gd name="connsiteX4" fmla="*/ 0 w 592853"/>
                    <a:gd name="connsiteY4" fmla="*/ 0 h 32415"/>
                    <a:gd name="connsiteX0" fmla="*/ 0 w 592853"/>
                    <a:gd name="connsiteY0" fmla="*/ 58056 h 90471"/>
                    <a:gd name="connsiteX1" fmla="*/ 592853 w 592853"/>
                    <a:gd name="connsiteY1" fmla="*/ 58056 h 90471"/>
                    <a:gd name="connsiteX2" fmla="*/ 592853 w 592853"/>
                    <a:gd name="connsiteY2" fmla="*/ 90471 h 90471"/>
                    <a:gd name="connsiteX3" fmla="*/ 0 w 592853"/>
                    <a:gd name="connsiteY3" fmla="*/ 90471 h 90471"/>
                    <a:gd name="connsiteX4" fmla="*/ 0 w 592853"/>
                    <a:gd name="connsiteY4" fmla="*/ 58056 h 90471"/>
                    <a:gd name="connsiteX0" fmla="*/ 0 w 592853"/>
                    <a:gd name="connsiteY0" fmla="*/ 109566 h 141981"/>
                    <a:gd name="connsiteX1" fmla="*/ 592853 w 592853"/>
                    <a:gd name="connsiteY1" fmla="*/ 109566 h 141981"/>
                    <a:gd name="connsiteX2" fmla="*/ 592853 w 592853"/>
                    <a:gd name="connsiteY2" fmla="*/ 141981 h 141981"/>
                    <a:gd name="connsiteX3" fmla="*/ 0 w 592853"/>
                    <a:gd name="connsiteY3" fmla="*/ 141981 h 141981"/>
                    <a:gd name="connsiteX4" fmla="*/ 0 w 592853"/>
                    <a:gd name="connsiteY4" fmla="*/ 109566 h 141981"/>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51118 h 151118"/>
                    <a:gd name="connsiteX4" fmla="*/ 0 w 592853"/>
                    <a:gd name="connsiteY4" fmla="*/ 118703 h 151118"/>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18703 h 151118"/>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18703 h 151118"/>
                    <a:gd name="connsiteX0" fmla="*/ 0 w 592853"/>
                    <a:gd name="connsiteY0" fmla="*/ 118703 h 118703"/>
                    <a:gd name="connsiteX1" fmla="*/ 592853 w 592853"/>
                    <a:gd name="connsiteY1" fmla="*/ 118703 h 118703"/>
                    <a:gd name="connsiteX2" fmla="*/ 0 w 592853"/>
                    <a:gd name="connsiteY2" fmla="*/ 118703 h 118703"/>
                    <a:gd name="connsiteX0" fmla="*/ 0 w 592853"/>
                    <a:gd name="connsiteY0" fmla="*/ 118703 h 118703"/>
                    <a:gd name="connsiteX1" fmla="*/ 592853 w 592853"/>
                    <a:gd name="connsiteY1" fmla="*/ 118703 h 118703"/>
                    <a:gd name="connsiteX2" fmla="*/ 0 w 592853"/>
                    <a:gd name="connsiteY2" fmla="*/ 118703 h 118703"/>
                    <a:gd name="connsiteX0" fmla="*/ 0 w 587829"/>
                    <a:gd name="connsiteY0" fmla="*/ 126599 h 126599"/>
                    <a:gd name="connsiteX1" fmla="*/ 587829 w 587829"/>
                    <a:gd name="connsiteY1" fmla="*/ 111526 h 126599"/>
                    <a:gd name="connsiteX2" fmla="*/ 0 w 587829"/>
                    <a:gd name="connsiteY2" fmla="*/ 126599 h 126599"/>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47058 h 147058"/>
                    <a:gd name="connsiteX1" fmla="*/ 587829 w 587829"/>
                    <a:gd name="connsiteY1" fmla="*/ 131985 h 147058"/>
                    <a:gd name="connsiteX2" fmla="*/ 0 w 587829"/>
                    <a:gd name="connsiteY2" fmla="*/ 147058 h 147058"/>
                    <a:gd name="connsiteX0" fmla="*/ 0 w 587829"/>
                    <a:gd name="connsiteY0" fmla="*/ 150947 h 150947"/>
                    <a:gd name="connsiteX1" fmla="*/ 587829 w 587829"/>
                    <a:gd name="connsiteY1" fmla="*/ 135874 h 150947"/>
                    <a:gd name="connsiteX2" fmla="*/ 0 w 587829"/>
                    <a:gd name="connsiteY2" fmla="*/ 150947 h 150947"/>
                    <a:gd name="connsiteX0" fmla="*/ 0 w 582805"/>
                    <a:gd name="connsiteY0" fmla="*/ 160800 h 160800"/>
                    <a:gd name="connsiteX1" fmla="*/ 582805 w 582805"/>
                    <a:gd name="connsiteY1" fmla="*/ 125630 h 160800"/>
                    <a:gd name="connsiteX2" fmla="*/ 0 w 582805"/>
                    <a:gd name="connsiteY2" fmla="*/ 160800 h 160800"/>
                    <a:gd name="connsiteX0" fmla="*/ 0 w 582805"/>
                    <a:gd name="connsiteY0" fmla="*/ 162664 h 162664"/>
                    <a:gd name="connsiteX1" fmla="*/ 582805 w 582805"/>
                    <a:gd name="connsiteY1" fmla="*/ 127494 h 162664"/>
                    <a:gd name="connsiteX2" fmla="*/ 0 w 582805"/>
                    <a:gd name="connsiteY2" fmla="*/ 162664 h 162664"/>
                    <a:gd name="connsiteX0" fmla="*/ 0 w 592853"/>
                    <a:gd name="connsiteY0" fmla="*/ 152908 h 152908"/>
                    <a:gd name="connsiteX1" fmla="*/ 592853 w 592853"/>
                    <a:gd name="connsiteY1" fmla="*/ 137835 h 152908"/>
                    <a:gd name="connsiteX2" fmla="*/ 0 w 592853"/>
                    <a:gd name="connsiteY2" fmla="*/ 152908 h 152908"/>
                    <a:gd name="connsiteX0" fmla="*/ 0 w 592853"/>
                    <a:gd name="connsiteY0" fmla="*/ 167688 h 167688"/>
                    <a:gd name="connsiteX1" fmla="*/ 592853 w 592853"/>
                    <a:gd name="connsiteY1" fmla="*/ 152615 h 167688"/>
                    <a:gd name="connsiteX2" fmla="*/ 0 w 592853"/>
                    <a:gd name="connsiteY2" fmla="*/ 167688 h 167688"/>
                    <a:gd name="connsiteX0" fmla="*/ 0 w 592853"/>
                    <a:gd name="connsiteY0" fmla="*/ 167688 h 167688"/>
                    <a:gd name="connsiteX1" fmla="*/ 592853 w 592853"/>
                    <a:gd name="connsiteY1" fmla="*/ 152615 h 167688"/>
                    <a:gd name="connsiteX2" fmla="*/ 0 w 592853"/>
                    <a:gd name="connsiteY2" fmla="*/ 167688 h 167688"/>
                    <a:gd name="connsiteX0" fmla="*/ 0 w 592853"/>
                    <a:gd name="connsiteY0" fmla="*/ 171499 h 171499"/>
                    <a:gd name="connsiteX1" fmla="*/ 592853 w 592853"/>
                    <a:gd name="connsiteY1" fmla="*/ 156426 h 171499"/>
                    <a:gd name="connsiteX2" fmla="*/ 0 w 592853"/>
                    <a:gd name="connsiteY2" fmla="*/ 171499 h 171499"/>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Lst>
                  <a:ahLst/>
                  <a:cxnLst>
                    <a:cxn ang="0">
                      <a:pos x="connsiteX0" y="connsiteY0"/>
                    </a:cxn>
                    <a:cxn ang="0">
                      <a:pos x="connsiteX1" y="connsiteY1"/>
                    </a:cxn>
                    <a:cxn ang="0">
                      <a:pos x="connsiteX2" y="connsiteY2"/>
                    </a:cxn>
                  </a:cxnLst>
                  <a:rect l="l" t="t" r="r" b="b"/>
                  <a:pathLst>
                    <a:path w="592853" h="173420">
                      <a:moveTo>
                        <a:pt x="0" y="173420"/>
                      </a:moveTo>
                      <a:cubicBezTo>
                        <a:pt x="107184" y="-52668"/>
                        <a:pt x="520841" y="-57693"/>
                        <a:pt x="592853" y="158347"/>
                      </a:cubicBezTo>
                      <a:cubicBezTo>
                        <a:pt x="360066" y="-27548"/>
                        <a:pt x="162449" y="62888"/>
                        <a:pt x="0" y="17342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grpSp>
        <p:sp>
          <p:nvSpPr>
            <p:cNvPr id="46" name="TextBox 45">
              <a:extLst>
                <a:ext uri="{FF2B5EF4-FFF2-40B4-BE49-F238E27FC236}">
                  <a16:creationId xmlns:a16="http://schemas.microsoft.com/office/drawing/2014/main" id="{13197937-5440-2FCC-721E-4EA8073B3F2C}"/>
                </a:ext>
              </a:extLst>
            </p:cNvPr>
            <p:cNvSpPr txBox="1"/>
            <p:nvPr/>
          </p:nvSpPr>
          <p:spPr>
            <a:xfrm>
              <a:off x="1211842" y="1366527"/>
              <a:ext cx="2540831" cy="646331"/>
            </a:xfrm>
            <a:prstGeom prst="rect">
              <a:avLst/>
            </a:prstGeom>
            <a:noFill/>
          </p:spPr>
          <p:txBody>
            <a:bodyPr wrap="square">
              <a:spAutoFit/>
            </a:bodyPr>
            <a:lstStyle/>
            <a:p>
              <a:r>
                <a:rPr lang="en-US" b="1" dirty="0">
                  <a:solidFill>
                    <a:srgbClr val="00B050"/>
                  </a:solidFill>
                  <a:latin typeface="DINPro-Light" panose="02000504040000020003" pitchFamily="50" charset="0"/>
                </a:rPr>
                <a:t>16%</a:t>
              </a:r>
              <a:r>
                <a:rPr lang="en-US" dirty="0">
                  <a:latin typeface="DINPro-Light" panose="02000504040000020003" pitchFamily="50" charset="0"/>
                </a:rPr>
                <a:t> positive sentiment distribution</a:t>
              </a:r>
            </a:p>
          </p:txBody>
        </p:sp>
      </p:grpSp>
      <p:grpSp>
        <p:nvGrpSpPr>
          <p:cNvPr id="109" name="Group 108">
            <a:extLst>
              <a:ext uri="{FF2B5EF4-FFF2-40B4-BE49-F238E27FC236}">
                <a16:creationId xmlns:a16="http://schemas.microsoft.com/office/drawing/2014/main" id="{262F6358-28B1-4615-A376-9801AC5352C5}"/>
              </a:ext>
            </a:extLst>
          </p:cNvPr>
          <p:cNvGrpSpPr/>
          <p:nvPr/>
        </p:nvGrpSpPr>
        <p:grpSpPr>
          <a:xfrm>
            <a:off x="8300735" y="1373711"/>
            <a:ext cx="3008535" cy="646331"/>
            <a:chOff x="8300735" y="1373711"/>
            <a:chExt cx="3008535" cy="646331"/>
          </a:xfrm>
        </p:grpSpPr>
        <p:grpSp>
          <p:nvGrpSpPr>
            <p:cNvPr id="48" name="Group 47">
              <a:extLst>
                <a:ext uri="{FF2B5EF4-FFF2-40B4-BE49-F238E27FC236}">
                  <a16:creationId xmlns:a16="http://schemas.microsoft.com/office/drawing/2014/main" id="{9C73734A-BD3A-FF1A-8DA6-72700A2996FF}"/>
                </a:ext>
              </a:extLst>
            </p:cNvPr>
            <p:cNvGrpSpPr/>
            <p:nvPr/>
          </p:nvGrpSpPr>
          <p:grpSpPr>
            <a:xfrm>
              <a:off x="8300735" y="1524774"/>
              <a:ext cx="344670" cy="344205"/>
              <a:chOff x="1297413" y="1438190"/>
              <a:chExt cx="2481989" cy="2478627"/>
            </a:xfrm>
          </p:grpSpPr>
          <p:sp>
            <p:nvSpPr>
              <p:cNvPr id="49" name="Oval 48">
                <a:extLst>
                  <a:ext uri="{FF2B5EF4-FFF2-40B4-BE49-F238E27FC236}">
                    <a16:creationId xmlns:a16="http://schemas.microsoft.com/office/drawing/2014/main" id="{483A16D5-294A-C317-8998-3F538670A40C}"/>
                  </a:ext>
                </a:extLst>
              </p:cNvPr>
              <p:cNvSpPr/>
              <p:nvPr/>
            </p:nvSpPr>
            <p:spPr>
              <a:xfrm>
                <a:off x="1297413" y="1438190"/>
                <a:ext cx="2481989" cy="2478627"/>
              </a:xfrm>
              <a:prstGeom prst="ellipse">
                <a:avLst/>
              </a:prstGeom>
              <a:gradFill flip="none" rotWithShape="1">
                <a:gsLst>
                  <a:gs pos="0">
                    <a:srgbClr val="70AD47">
                      <a:lumMod val="0"/>
                      <a:lumOff val="100000"/>
                    </a:srgbClr>
                  </a:gs>
                  <a:gs pos="35000">
                    <a:srgbClr val="70AD47">
                      <a:lumMod val="0"/>
                      <a:lumOff val="100000"/>
                    </a:srgbClr>
                  </a:gs>
                  <a:gs pos="100000">
                    <a:srgbClr val="EF4B4C"/>
                  </a:gs>
                </a:gsLst>
                <a:path path="circle">
                  <a:fillToRect l="50000" t="-80000" r="50000" b="180000"/>
                </a:path>
                <a:tileRect/>
              </a:gradFill>
              <a:ln w="254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nvGrpSpPr>
              <p:cNvPr id="50" name="Group 49">
                <a:extLst>
                  <a:ext uri="{FF2B5EF4-FFF2-40B4-BE49-F238E27FC236}">
                    <a16:creationId xmlns:a16="http://schemas.microsoft.com/office/drawing/2014/main" id="{08D564E1-D878-CF08-3490-E8DC18F36681}"/>
                  </a:ext>
                </a:extLst>
              </p:cNvPr>
              <p:cNvGrpSpPr/>
              <p:nvPr/>
            </p:nvGrpSpPr>
            <p:grpSpPr>
              <a:xfrm>
                <a:off x="2037553" y="1812782"/>
                <a:ext cx="1065259" cy="1290471"/>
                <a:chOff x="2020954" y="1816047"/>
                <a:chExt cx="1065259" cy="1290471"/>
              </a:xfrm>
            </p:grpSpPr>
            <p:grpSp>
              <p:nvGrpSpPr>
                <p:cNvPr id="51" name="Group 50">
                  <a:extLst>
                    <a:ext uri="{FF2B5EF4-FFF2-40B4-BE49-F238E27FC236}">
                      <a16:creationId xmlns:a16="http://schemas.microsoft.com/office/drawing/2014/main" id="{EBA193E3-C8BF-03E9-23BF-4C2C523FD1D0}"/>
                    </a:ext>
                  </a:extLst>
                </p:cNvPr>
                <p:cNvGrpSpPr/>
                <p:nvPr/>
              </p:nvGrpSpPr>
              <p:grpSpPr>
                <a:xfrm>
                  <a:off x="2030999" y="1816047"/>
                  <a:ext cx="1045169" cy="563323"/>
                  <a:chOff x="8847748" y="1618250"/>
                  <a:chExt cx="1045169" cy="563323"/>
                </a:xfrm>
              </p:grpSpPr>
              <p:sp>
                <p:nvSpPr>
                  <p:cNvPr id="53" name="Oval 52">
                    <a:extLst>
                      <a:ext uri="{FF2B5EF4-FFF2-40B4-BE49-F238E27FC236}">
                        <a16:creationId xmlns:a16="http://schemas.microsoft.com/office/drawing/2014/main" id="{85C2EB1B-EF48-4471-F96A-B49777ED5F4D}"/>
                      </a:ext>
                    </a:extLst>
                  </p:cNvPr>
                  <p:cNvSpPr/>
                  <p:nvPr/>
                </p:nvSpPr>
                <p:spPr>
                  <a:xfrm>
                    <a:off x="8847748" y="1618250"/>
                    <a:ext cx="324994" cy="563323"/>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54" name="Oval 53">
                    <a:extLst>
                      <a:ext uri="{FF2B5EF4-FFF2-40B4-BE49-F238E27FC236}">
                        <a16:creationId xmlns:a16="http://schemas.microsoft.com/office/drawing/2014/main" id="{30BCE5E2-0DF6-3403-54CB-B325D62F2616}"/>
                      </a:ext>
                    </a:extLst>
                  </p:cNvPr>
                  <p:cNvSpPr/>
                  <p:nvPr/>
                </p:nvSpPr>
                <p:spPr>
                  <a:xfrm>
                    <a:off x="9567923" y="1618250"/>
                    <a:ext cx="324994" cy="563323"/>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sp>
              <p:nvSpPr>
                <p:cNvPr id="52" name="Rectangle 22">
                  <a:extLst>
                    <a:ext uri="{FF2B5EF4-FFF2-40B4-BE49-F238E27FC236}">
                      <a16:creationId xmlns:a16="http://schemas.microsoft.com/office/drawing/2014/main" id="{10B676AE-F07A-EA78-BA44-1B4008550F22}"/>
                    </a:ext>
                  </a:extLst>
                </p:cNvPr>
                <p:cNvSpPr/>
                <p:nvPr/>
              </p:nvSpPr>
              <p:spPr>
                <a:xfrm rot="10648648" flipV="1">
                  <a:off x="2020954" y="2803101"/>
                  <a:ext cx="1065259" cy="303417"/>
                </a:xfrm>
                <a:custGeom>
                  <a:avLst/>
                  <a:gdLst>
                    <a:gd name="connsiteX0" fmla="*/ 0 w 592853"/>
                    <a:gd name="connsiteY0" fmla="*/ 0 h 32415"/>
                    <a:gd name="connsiteX1" fmla="*/ 592853 w 592853"/>
                    <a:gd name="connsiteY1" fmla="*/ 0 h 32415"/>
                    <a:gd name="connsiteX2" fmla="*/ 592853 w 592853"/>
                    <a:gd name="connsiteY2" fmla="*/ 32415 h 32415"/>
                    <a:gd name="connsiteX3" fmla="*/ 0 w 592853"/>
                    <a:gd name="connsiteY3" fmla="*/ 32415 h 32415"/>
                    <a:gd name="connsiteX4" fmla="*/ 0 w 592853"/>
                    <a:gd name="connsiteY4" fmla="*/ 0 h 32415"/>
                    <a:gd name="connsiteX0" fmla="*/ 0 w 592853"/>
                    <a:gd name="connsiteY0" fmla="*/ 58056 h 90471"/>
                    <a:gd name="connsiteX1" fmla="*/ 592853 w 592853"/>
                    <a:gd name="connsiteY1" fmla="*/ 58056 h 90471"/>
                    <a:gd name="connsiteX2" fmla="*/ 592853 w 592853"/>
                    <a:gd name="connsiteY2" fmla="*/ 90471 h 90471"/>
                    <a:gd name="connsiteX3" fmla="*/ 0 w 592853"/>
                    <a:gd name="connsiteY3" fmla="*/ 90471 h 90471"/>
                    <a:gd name="connsiteX4" fmla="*/ 0 w 592853"/>
                    <a:gd name="connsiteY4" fmla="*/ 58056 h 90471"/>
                    <a:gd name="connsiteX0" fmla="*/ 0 w 592853"/>
                    <a:gd name="connsiteY0" fmla="*/ 109566 h 141981"/>
                    <a:gd name="connsiteX1" fmla="*/ 592853 w 592853"/>
                    <a:gd name="connsiteY1" fmla="*/ 109566 h 141981"/>
                    <a:gd name="connsiteX2" fmla="*/ 592853 w 592853"/>
                    <a:gd name="connsiteY2" fmla="*/ 141981 h 141981"/>
                    <a:gd name="connsiteX3" fmla="*/ 0 w 592853"/>
                    <a:gd name="connsiteY3" fmla="*/ 141981 h 141981"/>
                    <a:gd name="connsiteX4" fmla="*/ 0 w 592853"/>
                    <a:gd name="connsiteY4" fmla="*/ 109566 h 141981"/>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51118 h 151118"/>
                    <a:gd name="connsiteX4" fmla="*/ 0 w 592853"/>
                    <a:gd name="connsiteY4" fmla="*/ 118703 h 151118"/>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18703 h 151118"/>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18703 h 151118"/>
                    <a:gd name="connsiteX0" fmla="*/ 0 w 592853"/>
                    <a:gd name="connsiteY0" fmla="*/ 118703 h 118703"/>
                    <a:gd name="connsiteX1" fmla="*/ 592853 w 592853"/>
                    <a:gd name="connsiteY1" fmla="*/ 118703 h 118703"/>
                    <a:gd name="connsiteX2" fmla="*/ 0 w 592853"/>
                    <a:gd name="connsiteY2" fmla="*/ 118703 h 118703"/>
                    <a:gd name="connsiteX0" fmla="*/ 0 w 592853"/>
                    <a:gd name="connsiteY0" fmla="*/ 118703 h 118703"/>
                    <a:gd name="connsiteX1" fmla="*/ 592853 w 592853"/>
                    <a:gd name="connsiteY1" fmla="*/ 118703 h 118703"/>
                    <a:gd name="connsiteX2" fmla="*/ 0 w 592853"/>
                    <a:gd name="connsiteY2" fmla="*/ 118703 h 118703"/>
                    <a:gd name="connsiteX0" fmla="*/ 0 w 587829"/>
                    <a:gd name="connsiteY0" fmla="*/ 126599 h 126599"/>
                    <a:gd name="connsiteX1" fmla="*/ 587829 w 587829"/>
                    <a:gd name="connsiteY1" fmla="*/ 111526 h 126599"/>
                    <a:gd name="connsiteX2" fmla="*/ 0 w 587829"/>
                    <a:gd name="connsiteY2" fmla="*/ 126599 h 126599"/>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47058 h 147058"/>
                    <a:gd name="connsiteX1" fmla="*/ 587829 w 587829"/>
                    <a:gd name="connsiteY1" fmla="*/ 131985 h 147058"/>
                    <a:gd name="connsiteX2" fmla="*/ 0 w 587829"/>
                    <a:gd name="connsiteY2" fmla="*/ 147058 h 147058"/>
                    <a:gd name="connsiteX0" fmla="*/ 0 w 587829"/>
                    <a:gd name="connsiteY0" fmla="*/ 150947 h 150947"/>
                    <a:gd name="connsiteX1" fmla="*/ 587829 w 587829"/>
                    <a:gd name="connsiteY1" fmla="*/ 135874 h 150947"/>
                    <a:gd name="connsiteX2" fmla="*/ 0 w 587829"/>
                    <a:gd name="connsiteY2" fmla="*/ 150947 h 150947"/>
                    <a:gd name="connsiteX0" fmla="*/ 0 w 582805"/>
                    <a:gd name="connsiteY0" fmla="*/ 160800 h 160800"/>
                    <a:gd name="connsiteX1" fmla="*/ 582805 w 582805"/>
                    <a:gd name="connsiteY1" fmla="*/ 125630 h 160800"/>
                    <a:gd name="connsiteX2" fmla="*/ 0 w 582805"/>
                    <a:gd name="connsiteY2" fmla="*/ 160800 h 160800"/>
                    <a:gd name="connsiteX0" fmla="*/ 0 w 582805"/>
                    <a:gd name="connsiteY0" fmla="*/ 162664 h 162664"/>
                    <a:gd name="connsiteX1" fmla="*/ 582805 w 582805"/>
                    <a:gd name="connsiteY1" fmla="*/ 127494 h 162664"/>
                    <a:gd name="connsiteX2" fmla="*/ 0 w 582805"/>
                    <a:gd name="connsiteY2" fmla="*/ 162664 h 162664"/>
                    <a:gd name="connsiteX0" fmla="*/ 0 w 592853"/>
                    <a:gd name="connsiteY0" fmla="*/ 152908 h 152908"/>
                    <a:gd name="connsiteX1" fmla="*/ 592853 w 592853"/>
                    <a:gd name="connsiteY1" fmla="*/ 137835 h 152908"/>
                    <a:gd name="connsiteX2" fmla="*/ 0 w 592853"/>
                    <a:gd name="connsiteY2" fmla="*/ 152908 h 152908"/>
                    <a:gd name="connsiteX0" fmla="*/ 0 w 592853"/>
                    <a:gd name="connsiteY0" fmla="*/ 167688 h 167688"/>
                    <a:gd name="connsiteX1" fmla="*/ 592853 w 592853"/>
                    <a:gd name="connsiteY1" fmla="*/ 152615 h 167688"/>
                    <a:gd name="connsiteX2" fmla="*/ 0 w 592853"/>
                    <a:gd name="connsiteY2" fmla="*/ 167688 h 167688"/>
                    <a:gd name="connsiteX0" fmla="*/ 0 w 592853"/>
                    <a:gd name="connsiteY0" fmla="*/ 167688 h 167688"/>
                    <a:gd name="connsiteX1" fmla="*/ 592853 w 592853"/>
                    <a:gd name="connsiteY1" fmla="*/ 152615 h 167688"/>
                    <a:gd name="connsiteX2" fmla="*/ 0 w 592853"/>
                    <a:gd name="connsiteY2" fmla="*/ 167688 h 167688"/>
                    <a:gd name="connsiteX0" fmla="*/ 0 w 592853"/>
                    <a:gd name="connsiteY0" fmla="*/ 171499 h 171499"/>
                    <a:gd name="connsiteX1" fmla="*/ 592853 w 592853"/>
                    <a:gd name="connsiteY1" fmla="*/ 156426 h 171499"/>
                    <a:gd name="connsiteX2" fmla="*/ 0 w 592853"/>
                    <a:gd name="connsiteY2" fmla="*/ 171499 h 171499"/>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Lst>
                  <a:ahLst/>
                  <a:cxnLst>
                    <a:cxn ang="0">
                      <a:pos x="connsiteX0" y="connsiteY0"/>
                    </a:cxn>
                    <a:cxn ang="0">
                      <a:pos x="connsiteX1" y="connsiteY1"/>
                    </a:cxn>
                    <a:cxn ang="0">
                      <a:pos x="connsiteX2" y="connsiteY2"/>
                    </a:cxn>
                  </a:cxnLst>
                  <a:rect l="l" t="t" r="r" b="b"/>
                  <a:pathLst>
                    <a:path w="592853" h="173420">
                      <a:moveTo>
                        <a:pt x="0" y="173420"/>
                      </a:moveTo>
                      <a:cubicBezTo>
                        <a:pt x="107184" y="-52668"/>
                        <a:pt x="520841" y="-57693"/>
                        <a:pt x="592853" y="158347"/>
                      </a:cubicBezTo>
                      <a:cubicBezTo>
                        <a:pt x="360066" y="-27548"/>
                        <a:pt x="162449" y="62888"/>
                        <a:pt x="0" y="17342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grpSp>
        <p:sp>
          <p:nvSpPr>
            <p:cNvPr id="56" name="TextBox 55">
              <a:extLst>
                <a:ext uri="{FF2B5EF4-FFF2-40B4-BE49-F238E27FC236}">
                  <a16:creationId xmlns:a16="http://schemas.microsoft.com/office/drawing/2014/main" id="{9EBEECD5-CF48-9A11-A5A1-D00E487D3892}"/>
                </a:ext>
              </a:extLst>
            </p:cNvPr>
            <p:cNvSpPr txBox="1"/>
            <p:nvPr/>
          </p:nvSpPr>
          <p:spPr>
            <a:xfrm>
              <a:off x="8715371" y="1373711"/>
              <a:ext cx="2593899" cy="646331"/>
            </a:xfrm>
            <a:prstGeom prst="rect">
              <a:avLst/>
            </a:prstGeom>
            <a:noFill/>
          </p:spPr>
          <p:txBody>
            <a:bodyPr wrap="square">
              <a:spAutoFit/>
            </a:bodyPr>
            <a:lstStyle/>
            <a:p>
              <a:r>
                <a:rPr lang="en-US" b="1" dirty="0">
                  <a:solidFill>
                    <a:srgbClr val="C00000"/>
                  </a:solidFill>
                  <a:latin typeface="DINPro-Light" panose="02000504040000020003" pitchFamily="50" charset="0"/>
                </a:rPr>
                <a:t>26%</a:t>
              </a:r>
              <a:r>
                <a:rPr lang="en-US" dirty="0">
                  <a:latin typeface="DINPro-Light" panose="02000504040000020003" pitchFamily="50" charset="0"/>
                </a:rPr>
                <a:t> negative emotion distribution</a:t>
              </a:r>
            </a:p>
          </p:txBody>
        </p:sp>
      </p:grpSp>
      <p:sp>
        <p:nvSpPr>
          <p:cNvPr id="91" name="TextBox 90">
            <a:extLst>
              <a:ext uri="{FF2B5EF4-FFF2-40B4-BE49-F238E27FC236}">
                <a16:creationId xmlns:a16="http://schemas.microsoft.com/office/drawing/2014/main" id="{7DA169D7-335B-6682-29AF-A1FECE2FDF41}"/>
              </a:ext>
            </a:extLst>
          </p:cNvPr>
          <p:cNvSpPr txBox="1"/>
          <p:nvPr/>
        </p:nvSpPr>
        <p:spPr>
          <a:xfrm>
            <a:off x="5203889" y="4842883"/>
            <a:ext cx="2546070" cy="1569660"/>
          </a:xfrm>
          <a:prstGeom prst="rect">
            <a:avLst/>
          </a:prstGeom>
          <a:noFill/>
        </p:spPr>
        <p:txBody>
          <a:bodyPr wrap="square">
            <a:spAutoFit/>
          </a:bodyPr>
          <a:lstStyle/>
          <a:p>
            <a:pPr algn="ctr"/>
            <a:r>
              <a:rPr lang="en-US" sz="2400" dirty="0">
                <a:solidFill>
                  <a:srgbClr val="C00000"/>
                </a:solidFill>
                <a:latin typeface="DINPro-Light" panose="02000504040000020003" pitchFamily="50" charset="0"/>
              </a:rPr>
              <a:t>Customer churn is predicted if no improvement is made.</a:t>
            </a:r>
          </a:p>
        </p:txBody>
      </p:sp>
      <p:graphicFrame>
        <p:nvGraphicFramePr>
          <p:cNvPr id="59" name="Chart 58">
            <a:extLst>
              <a:ext uri="{FF2B5EF4-FFF2-40B4-BE49-F238E27FC236}">
                <a16:creationId xmlns:a16="http://schemas.microsoft.com/office/drawing/2014/main" id="{7B66509B-A17D-2E1C-615F-ED1FF48E2A00}"/>
              </a:ext>
            </a:extLst>
          </p:cNvPr>
          <p:cNvGraphicFramePr/>
          <p:nvPr>
            <p:extLst>
              <p:ext uri="{D42A27DB-BD31-4B8C-83A1-F6EECF244321}">
                <p14:modId xmlns:p14="http://schemas.microsoft.com/office/powerpoint/2010/main" val="1070244474"/>
              </p:ext>
            </p:extLst>
          </p:nvPr>
        </p:nvGraphicFramePr>
        <p:xfrm>
          <a:off x="803843" y="5773605"/>
          <a:ext cx="4419829" cy="1457156"/>
        </p:xfrm>
        <a:graphic>
          <a:graphicData uri="http://schemas.openxmlformats.org/drawingml/2006/chart">
            <c:chart xmlns:c="http://schemas.openxmlformats.org/drawingml/2006/chart" xmlns:r="http://schemas.openxmlformats.org/officeDocument/2006/relationships" r:id="rId7"/>
          </a:graphicData>
        </a:graphic>
      </p:graphicFrame>
      <p:grpSp>
        <p:nvGrpSpPr>
          <p:cNvPr id="105" name="Group 104">
            <a:extLst>
              <a:ext uri="{FF2B5EF4-FFF2-40B4-BE49-F238E27FC236}">
                <a16:creationId xmlns:a16="http://schemas.microsoft.com/office/drawing/2014/main" id="{EE05F0BF-8F82-C4B9-7EC8-5E263407F500}"/>
              </a:ext>
            </a:extLst>
          </p:cNvPr>
          <p:cNvGrpSpPr/>
          <p:nvPr/>
        </p:nvGrpSpPr>
        <p:grpSpPr>
          <a:xfrm>
            <a:off x="2242750" y="6145610"/>
            <a:ext cx="114342" cy="258151"/>
            <a:chOff x="1887150" y="6145610"/>
            <a:chExt cx="114342" cy="258151"/>
          </a:xfrm>
        </p:grpSpPr>
        <p:sp>
          <p:nvSpPr>
            <p:cNvPr id="88" name="Freeform 62">
              <a:extLst>
                <a:ext uri="{FF2B5EF4-FFF2-40B4-BE49-F238E27FC236}">
                  <a16:creationId xmlns:a16="http://schemas.microsoft.com/office/drawing/2014/main" id="{DEADFB08-4B43-3B06-611A-39394EB94FA9}"/>
                </a:ext>
              </a:extLst>
            </p:cNvPr>
            <p:cNvSpPr/>
            <p:nvPr/>
          </p:nvSpPr>
          <p:spPr>
            <a:xfrm rot="16200000">
              <a:off x="1815246" y="6217514"/>
              <a:ext cx="258150" cy="114342"/>
            </a:xfrm>
            <a:custGeom>
              <a:avLst/>
              <a:gdLst>
                <a:gd name="connsiteX0" fmla="*/ 1028970 w 1028970"/>
                <a:gd name="connsiteY0" fmla="*/ 259347 h 518694"/>
                <a:gd name="connsiteX1" fmla="*/ 791014 w 1028970"/>
                <a:gd name="connsiteY1" fmla="*/ 518694 h 518694"/>
                <a:gd name="connsiteX2" fmla="*/ 389467 w 1028970"/>
                <a:gd name="connsiteY2" fmla="*/ 518694 h 518694"/>
                <a:gd name="connsiteX3" fmla="*/ 171116 w 1028970"/>
                <a:gd name="connsiteY3" fmla="*/ 518694 h 518694"/>
                <a:gd name="connsiteX4" fmla="*/ 139923 w 1028970"/>
                <a:gd name="connsiteY4" fmla="*/ 518694 h 518694"/>
                <a:gd name="connsiteX5" fmla="*/ 0 w 1028970"/>
                <a:gd name="connsiteY5" fmla="*/ 378771 h 518694"/>
                <a:gd name="connsiteX6" fmla="*/ 0 w 1028970"/>
                <a:gd name="connsiteY6" fmla="*/ 139923 h 518694"/>
                <a:gd name="connsiteX7" fmla="*/ 139923 w 1028970"/>
                <a:gd name="connsiteY7" fmla="*/ 0 h 518694"/>
                <a:gd name="connsiteX8" fmla="*/ 171116 w 1028970"/>
                <a:gd name="connsiteY8" fmla="*/ 0 h 518694"/>
                <a:gd name="connsiteX9" fmla="*/ 389467 w 1028970"/>
                <a:gd name="connsiteY9" fmla="*/ 0 h 518694"/>
                <a:gd name="connsiteX10" fmla="*/ 791014 w 1028970"/>
                <a:gd name="connsiteY10" fmla="*/ 0 h 518694"/>
                <a:gd name="connsiteX0" fmla="*/ 1028970 w 1028970"/>
                <a:gd name="connsiteY0" fmla="*/ 259347 h 518694"/>
                <a:gd name="connsiteX1" fmla="*/ 791014 w 1028970"/>
                <a:gd name="connsiteY1" fmla="*/ 518694 h 518694"/>
                <a:gd name="connsiteX2" fmla="*/ 389467 w 1028970"/>
                <a:gd name="connsiteY2" fmla="*/ 518694 h 518694"/>
                <a:gd name="connsiteX3" fmla="*/ 171116 w 1028970"/>
                <a:gd name="connsiteY3" fmla="*/ 518694 h 518694"/>
                <a:gd name="connsiteX4" fmla="*/ 139923 w 1028970"/>
                <a:gd name="connsiteY4" fmla="*/ 518694 h 518694"/>
                <a:gd name="connsiteX5" fmla="*/ 0 w 1028970"/>
                <a:gd name="connsiteY5" fmla="*/ 378771 h 518694"/>
                <a:gd name="connsiteX6" fmla="*/ 0 w 1028970"/>
                <a:gd name="connsiteY6" fmla="*/ 139923 h 518694"/>
                <a:gd name="connsiteX7" fmla="*/ 139923 w 1028970"/>
                <a:gd name="connsiteY7" fmla="*/ 0 h 518694"/>
                <a:gd name="connsiteX8" fmla="*/ 389467 w 1028970"/>
                <a:gd name="connsiteY8" fmla="*/ 0 h 518694"/>
                <a:gd name="connsiteX9" fmla="*/ 791014 w 1028970"/>
                <a:gd name="connsiteY9" fmla="*/ 0 h 518694"/>
                <a:gd name="connsiteX10" fmla="*/ 1028970 w 1028970"/>
                <a:gd name="connsiteY10" fmla="*/ 259347 h 518694"/>
                <a:gd name="connsiteX0" fmla="*/ 1028970 w 1028970"/>
                <a:gd name="connsiteY0" fmla="*/ 259347 h 518694"/>
                <a:gd name="connsiteX1" fmla="*/ 791014 w 1028970"/>
                <a:gd name="connsiteY1" fmla="*/ 518694 h 518694"/>
                <a:gd name="connsiteX2" fmla="*/ 389467 w 1028970"/>
                <a:gd name="connsiteY2" fmla="*/ 518694 h 518694"/>
                <a:gd name="connsiteX3" fmla="*/ 139923 w 1028970"/>
                <a:gd name="connsiteY3" fmla="*/ 518694 h 518694"/>
                <a:gd name="connsiteX4" fmla="*/ 0 w 1028970"/>
                <a:gd name="connsiteY4" fmla="*/ 378771 h 518694"/>
                <a:gd name="connsiteX5" fmla="*/ 0 w 1028970"/>
                <a:gd name="connsiteY5" fmla="*/ 139923 h 518694"/>
                <a:gd name="connsiteX6" fmla="*/ 139923 w 1028970"/>
                <a:gd name="connsiteY6" fmla="*/ 0 h 518694"/>
                <a:gd name="connsiteX7" fmla="*/ 389467 w 1028970"/>
                <a:gd name="connsiteY7" fmla="*/ 0 h 518694"/>
                <a:gd name="connsiteX8" fmla="*/ 791014 w 1028970"/>
                <a:gd name="connsiteY8" fmla="*/ 0 h 518694"/>
                <a:gd name="connsiteX9" fmla="*/ 1028970 w 1028970"/>
                <a:gd name="connsiteY9" fmla="*/ 259347 h 51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970" h="518694">
                  <a:moveTo>
                    <a:pt x="1028970" y="259347"/>
                  </a:moveTo>
                  <a:lnTo>
                    <a:pt x="791014" y="518694"/>
                  </a:lnTo>
                  <a:lnTo>
                    <a:pt x="389467" y="518694"/>
                  </a:lnTo>
                  <a:lnTo>
                    <a:pt x="139923" y="518694"/>
                  </a:lnTo>
                  <a:cubicBezTo>
                    <a:pt x="62646" y="518694"/>
                    <a:pt x="0" y="456048"/>
                    <a:pt x="0" y="378771"/>
                  </a:cubicBezTo>
                  <a:lnTo>
                    <a:pt x="0" y="139923"/>
                  </a:lnTo>
                  <a:cubicBezTo>
                    <a:pt x="0" y="62646"/>
                    <a:pt x="62646" y="0"/>
                    <a:pt x="139923" y="0"/>
                  </a:cubicBezTo>
                  <a:lnTo>
                    <a:pt x="389467" y="0"/>
                  </a:lnTo>
                  <a:lnTo>
                    <a:pt x="791014" y="0"/>
                  </a:lnTo>
                  <a:lnTo>
                    <a:pt x="1028970" y="259347"/>
                  </a:lnTo>
                  <a:close/>
                </a:path>
              </a:pathLst>
            </a:custGeom>
            <a:gradFill>
              <a:gsLst>
                <a:gs pos="0">
                  <a:srgbClr val="E7E6E6">
                    <a:lumMod val="75000"/>
                  </a:srgbClr>
                </a:gs>
                <a:gs pos="46000">
                  <a:srgbClr val="EEEEEE"/>
                </a:gs>
                <a:gs pos="100000">
                  <a:srgbClr val="E7E6E6">
                    <a:lumMod val="75000"/>
                  </a:srgbClr>
                </a:gs>
              </a:gsLst>
              <a:lin ang="10800000" scaled="1"/>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9" name="Freeform 75">
              <a:extLst>
                <a:ext uri="{FF2B5EF4-FFF2-40B4-BE49-F238E27FC236}">
                  <a16:creationId xmlns:a16="http://schemas.microsoft.com/office/drawing/2014/main" id="{9EE9C0AF-33AA-C9F3-58EF-F233DE4C8DF8}"/>
                </a:ext>
              </a:extLst>
            </p:cNvPr>
            <p:cNvSpPr/>
            <p:nvPr/>
          </p:nvSpPr>
          <p:spPr>
            <a:xfrm rot="16200000">
              <a:off x="1815247" y="6238150"/>
              <a:ext cx="258150" cy="73071"/>
            </a:xfrm>
            <a:custGeom>
              <a:avLst/>
              <a:gdLst>
                <a:gd name="connsiteX0" fmla="*/ 1028970 w 1028970"/>
                <a:gd name="connsiteY0" fmla="*/ 259347 h 518694"/>
                <a:gd name="connsiteX1" fmla="*/ 791014 w 1028970"/>
                <a:gd name="connsiteY1" fmla="*/ 518694 h 518694"/>
                <a:gd name="connsiteX2" fmla="*/ 389467 w 1028970"/>
                <a:gd name="connsiteY2" fmla="*/ 518694 h 518694"/>
                <a:gd name="connsiteX3" fmla="*/ 171116 w 1028970"/>
                <a:gd name="connsiteY3" fmla="*/ 518694 h 518694"/>
                <a:gd name="connsiteX4" fmla="*/ 139923 w 1028970"/>
                <a:gd name="connsiteY4" fmla="*/ 518694 h 518694"/>
                <a:gd name="connsiteX5" fmla="*/ 0 w 1028970"/>
                <a:gd name="connsiteY5" fmla="*/ 378771 h 518694"/>
                <a:gd name="connsiteX6" fmla="*/ 0 w 1028970"/>
                <a:gd name="connsiteY6" fmla="*/ 139923 h 518694"/>
                <a:gd name="connsiteX7" fmla="*/ 139923 w 1028970"/>
                <a:gd name="connsiteY7" fmla="*/ 0 h 518694"/>
                <a:gd name="connsiteX8" fmla="*/ 171116 w 1028970"/>
                <a:gd name="connsiteY8" fmla="*/ 0 h 518694"/>
                <a:gd name="connsiteX9" fmla="*/ 389467 w 1028970"/>
                <a:gd name="connsiteY9" fmla="*/ 0 h 518694"/>
                <a:gd name="connsiteX10" fmla="*/ 791014 w 1028970"/>
                <a:gd name="connsiteY10" fmla="*/ 0 h 518694"/>
                <a:gd name="connsiteX0" fmla="*/ 1028970 w 1028970"/>
                <a:gd name="connsiteY0" fmla="*/ 259347 h 518694"/>
                <a:gd name="connsiteX1" fmla="*/ 791014 w 1028970"/>
                <a:gd name="connsiteY1" fmla="*/ 518694 h 518694"/>
                <a:gd name="connsiteX2" fmla="*/ 389467 w 1028970"/>
                <a:gd name="connsiteY2" fmla="*/ 518694 h 518694"/>
                <a:gd name="connsiteX3" fmla="*/ 171116 w 1028970"/>
                <a:gd name="connsiteY3" fmla="*/ 518694 h 518694"/>
                <a:gd name="connsiteX4" fmla="*/ 139923 w 1028970"/>
                <a:gd name="connsiteY4" fmla="*/ 518694 h 518694"/>
                <a:gd name="connsiteX5" fmla="*/ 0 w 1028970"/>
                <a:gd name="connsiteY5" fmla="*/ 378771 h 518694"/>
                <a:gd name="connsiteX6" fmla="*/ 0 w 1028970"/>
                <a:gd name="connsiteY6" fmla="*/ 139923 h 518694"/>
                <a:gd name="connsiteX7" fmla="*/ 139923 w 1028970"/>
                <a:gd name="connsiteY7" fmla="*/ 0 h 518694"/>
                <a:gd name="connsiteX8" fmla="*/ 389467 w 1028970"/>
                <a:gd name="connsiteY8" fmla="*/ 0 h 518694"/>
                <a:gd name="connsiteX9" fmla="*/ 791014 w 1028970"/>
                <a:gd name="connsiteY9" fmla="*/ 0 h 518694"/>
                <a:gd name="connsiteX10" fmla="*/ 1028970 w 1028970"/>
                <a:gd name="connsiteY10" fmla="*/ 259347 h 518694"/>
                <a:gd name="connsiteX0" fmla="*/ 1028970 w 1028970"/>
                <a:gd name="connsiteY0" fmla="*/ 259347 h 518694"/>
                <a:gd name="connsiteX1" fmla="*/ 791014 w 1028970"/>
                <a:gd name="connsiteY1" fmla="*/ 518694 h 518694"/>
                <a:gd name="connsiteX2" fmla="*/ 389467 w 1028970"/>
                <a:gd name="connsiteY2" fmla="*/ 518694 h 518694"/>
                <a:gd name="connsiteX3" fmla="*/ 139923 w 1028970"/>
                <a:gd name="connsiteY3" fmla="*/ 518694 h 518694"/>
                <a:gd name="connsiteX4" fmla="*/ 0 w 1028970"/>
                <a:gd name="connsiteY4" fmla="*/ 378771 h 518694"/>
                <a:gd name="connsiteX5" fmla="*/ 0 w 1028970"/>
                <a:gd name="connsiteY5" fmla="*/ 139923 h 518694"/>
                <a:gd name="connsiteX6" fmla="*/ 139923 w 1028970"/>
                <a:gd name="connsiteY6" fmla="*/ 0 h 518694"/>
                <a:gd name="connsiteX7" fmla="*/ 389467 w 1028970"/>
                <a:gd name="connsiteY7" fmla="*/ 0 h 518694"/>
                <a:gd name="connsiteX8" fmla="*/ 791014 w 1028970"/>
                <a:gd name="connsiteY8" fmla="*/ 0 h 518694"/>
                <a:gd name="connsiteX9" fmla="*/ 1028970 w 1028970"/>
                <a:gd name="connsiteY9" fmla="*/ 259347 h 51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970" h="518694">
                  <a:moveTo>
                    <a:pt x="1028970" y="259347"/>
                  </a:moveTo>
                  <a:lnTo>
                    <a:pt x="791014" y="518694"/>
                  </a:lnTo>
                  <a:lnTo>
                    <a:pt x="389467" y="518694"/>
                  </a:lnTo>
                  <a:lnTo>
                    <a:pt x="139923" y="518694"/>
                  </a:lnTo>
                  <a:cubicBezTo>
                    <a:pt x="62646" y="518694"/>
                    <a:pt x="0" y="456048"/>
                    <a:pt x="0" y="378771"/>
                  </a:cubicBezTo>
                  <a:lnTo>
                    <a:pt x="0" y="139923"/>
                  </a:lnTo>
                  <a:cubicBezTo>
                    <a:pt x="0" y="62646"/>
                    <a:pt x="62646" y="0"/>
                    <a:pt x="139923" y="0"/>
                  </a:cubicBezTo>
                  <a:lnTo>
                    <a:pt x="389467" y="0"/>
                  </a:lnTo>
                  <a:lnTo>
                    <a:pt x="791014" y="0"/>
                  </a:lnTo>
                  <a:lnTo>
                    <a:pt x="1028970" y="259347"/>
                  </a:lnTo>
                  <a:close/>
                </a:path>
              </a:pathLst>
            </a:custGeom>
            <a:gradFill>
              <a:gsLst>
                <a:gs pos="23000">
                  <a:sysClr val="window" lastClr="FFFFFF">
                    <a:lumMod val="50000"/>
                  </a:sysClr>
                </a:gs>
                <a:gs pos="50000">
                  <a:sysClr val="window" lastClr="FFFFFF">
                    <a:lumMod val="75000"/>
                  </a:sysClr>
                </a:gs>
                <a:gs pos="79000">
                  <a:sysClr val="window" lastClr="FFFFFF">
                    <a:lumMod val="50000"/>
                  </a:sysClr>
                </a:gs>
              </a:gsLst>
              <a:lin ang="10800000" scaled="1"/>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1" name="Group 100">
            <a:extLst>
              <a:ext uri="{FF2B5EF4-FFF2-40B4-BE49-F238E27FC236}">
                <a16:creationId xmlns:a16="http://schemas.microsoft.com/office/drawing/2014/main" id="{3BF91551-2851-DA75-CFD8-3A89BA1015D0}"/>
              </a:ext>
            </a:extLst>
          </p:cNvPr>
          <p:cNvGrpSpPr/>
          <p:nvPr/>
        </p:nvGrpSpPr>
        <p:grpSpPr>
          <a:xfrm>
            <a:off x="1097480" y="4893398"/>
            <a:ext cx="3805648" cy="1294765"/>
            <a:chOff x="746088" y="4697447"/>
            <a:chExt cx="4674180" cy="1590258"/>
          </a:xfrm>
        </p:grpSpPr>
        <p:grpSp>
          <p:nvGrpSpPr>
            <p:cNvPr id="99" name="Group 98">
              <a:extLst>
                <a:ext uri="{FF2B5EF4-FFF2-40B4-BE49-F238E27FC236}">
                  <a16:creationId xmlns:a16="http://schemas.microsoft.com/office/drawing/2014/main" id="{CE757599-18C6-5B1E-D324-1F2735875944}"/>
                </a:ext>
              </a:extLst>
            </p:cNvPr>
            <p:cNvGrpSpPr/>
            <p:nvPr/>
          </p:nvGrpSpPr>
          <p:grpSpPr>
            <a:xfrm>
              <a:off x="2459853" y="4699369"/>
              <a:ext cx="1246651" cy="1586413"/>
              <a:chOff x="2459852" y="4699369"/>
              <a:chExt cx="1246651" cy="1586413"/>
            </a:xfrm>
          </p:grpSpPr>
          <p:grpSp>
            <p:nvGrpSpPr>
              <p:cNvPr id="81" name="Group 80">
                <a:extLst>
                  <a:ext uri="{FF2B5EF4-FFF2-40B4-BE49-F238E27FC236}">
                    <a16:creationId xmlns:a16="http://schemas.microsoft.com/office/drawing/2014/main" id="{AEA3BF56-671A-DDCA-A8F8-5878983F2FCB}"/>
                  </a:ext>
                </a:extLst>
              </p:cNvPr>
              <p:cNvGrpSpPr/>
              <p:nvPr/>
            </p:nvGrpSpPr>
            <p:grpSpPr>
              <a:xfrm>
                <a:off x="2459852" y="4699369"/>
                <a:ext cx="1246651" cy="1246650"/>
                <a:chOff x="3488447" y="1476976"/>
                <a:chExt cx="1940400" cy="1940401"/>
              </a:xfrm>
            </p:grpSpPr>
            <p:sp>
              <p:nvSpPr>
                <p:cNvPr id="83" name="Oval 82">
                  <a:extLst>
                    <a:ext uri="{FF2B5EF4-FFF2-40B4-BE49-F238E27FC236}">
                      <a16:creationId xmlns:a16="http://schemas.microsoft.com/office/drawing/2014/main" id="{67A658C8-FC62-1100-40A8-7F71BDB5A134}"/>
                    </a:ext>
                  </a:extLst>
                </p:cNvPr>
                <p:cNvSpPr/>
                <p:nvPr/>
              </p:nvSpPr>
              <p:spPr>
                <a:xfrm>
                  <a:off x="3488447" y="1476976"/>
                  <a:ext cx="1940400" cy="1940401"/>
                </a:xfrm>
                <a:prstGeom prst="ellipse">
                  <a:avLst/>
                </a:prstGeom>
                <a:gradFill flip="none" rotWithShape="1">
                  <a:gsLst>
                    <a:gs pos="0">
                      <a:srgbClr val="70AD47">
                        <a:lumMod val="0"/>
                        <a:lumOff val="100000"/>
                      </a:srgbClr>
                    </a:gs>
                    <a:gs pos="35000">
                      <a:srgbClr val="70AD47">
                        <a:lumMod val="0"/>
                        <a:lumOff val="100000"/>
                      </a:srgbClr>
                    </a:gs>
                    <a:gs pos="100000">
                      <a:srgbClr val="F39C07"/>
                    </a:gs>
                  </a:gsLst>
                  <a:path path="circle">
                    <a:fillToRect l="50000" t="-80000" r="50000" b="180000"/>
                  </a:path>
                  <a:tileRect/>
                </a:gradFill>
                <a:ln w="254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nvGrpSpPr>
                <p:cNvPr id="84" name="Group 83">
                  <a:extLst>
                    <a:ext uri="{FF2B5EF4-FFF2-40B4-BE49-F238E27FC236}">
                      <a16:creationId xmlns:a16="http://schemas.microsoft.com/office/drawing/2014/main" id="{DAA8E41B-7403-3B38-1E4D-A66FA566CED9}"/>
                    </a:ext>
                  </a:extLst>
                </p:cNvPr>
                <p:cNvGrpSpPr/>
                <p:nvPr/>
              </p:nvGrpSpPr>
              <p:grpSpPr>
                <a:xfrm>
                  <a:off x="4037098" y="1812512"/>
                  <a:ext cx="843098" cy="1081553"/>
                  <a:chOff x="4051680" y="1812512"/>
                  <a:chExt cx="843098" cy="1081553"/>
                </a:xfrm>
              </p:grpSpPr>
              <p:sp>
                <p:nvSpPr>
                  <p:cNvPr id="85" name="Oval 84">
                    <a:extLst>
                      <a:ext uri="{FF2B5EF4-FFF2-40B4-BE49-F238E27FC236}">
                        <a16:creationId xmlns:a16="http://schemas.microsoft.com/office/drawing/2014/main" id="{3410C4EB-AAA3-DCE9-BA81-34CFF5E84FC7}"/>
                      </a:ext>
                    </a:extLst>
                  </p:cNvPr>
                  <p:cNvSpPr/>
                  <p:nvPr/>
                </p:nvSpPr>
                <p:spPr>
                  <a:xfrm>
                    <a:off x="4051680" y="1812512"/>
                    <a:ext cx="254302" cy="44079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86" name="Oval 85">
                    <a:extLst>
                      <a:ext uri="{FF2B5EF4-FFF2-40B4-BE49-F238E27FC236}">
                        <a16:creationId xmlns:a16="http://schemas.microsoft.com/office/drawing/2014/main" id="{351A3105-F284-F21D-7696-3A6B18BBB2BF}"/>
                      </a:ext>
                    </a:extLst>
                  </p:cNvPr>
                  <p:cNvSpPr/>
                  <p:nvPr/>
                </p:nvSpPr>
                <p:spPr>
                  <a:xfrm>
                    <a:off x="4615204" y="1812512"/>
                    <a:ext cx="254302" cy="44079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87" name="Rectangle 86">
                    <a:extLst>
                      <a:ext uri="{FF2B5EF4-FFF2-40B4-BE49-F238E27FC236}">
                        <a16:creationId xmlns:a16="http://schemas.microsoft.com/office/drawing/2014/main" id="{EF773713-BEA6-3B0C-16E6-B16653B9E02B}"/>
                      </a:ext>
                    </a:extLst>
                  </p:cNvPr>
                  <p:cNvSpPr/>
                  <p:nvPr/>
                </p:nvSpPr>
                <p:spPr>
                  <a:xfrm>
                    <a:off x="4061232" y="2812692"/>
                    <a:ext cx="833546" cy="81373"/>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grpSp>
          <p:sp>
            <p:nvSpPr>
              <p:cNvPr id="82" name="TextBox 81">
                <a:extLst>
                  <a:ext uri="{FF2B5EF4-FFF2-40B4-BE49-F238E27FC236}">
                    <a16:creationId xmlns:a16="http://schemas.microsoft.com/office/drawing/2014/main" id="{1DA66BF0-CD89-892B-D19C-4E9A39C427DA}"/>
                  </a:ext>
                </a:extLst>
              </p:cNvPr>
              <p:cNvSpPr txBox="1"/>
              <p:nvPr/>
            </p:nvSpPr>
            <p:spPr>
              <a:xfrm>
                <a:off x="2766916" y="6002269"/>
                <a:ext cx="632523" cy="283513"/>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DINPro-Light" panose="02000504040000020003" pitchFamily="50" charset="0"/>
                    <a:cs typeface="Arial" panose="020B0604020202020204" pitchFamily="34" charset="0"/>
                  </a:rPr>
                  <a:t>SO SO</a:t>
                </a:r>
                <a:endParaRPr kumimoji="0" lang="en-IN" sz="900" b="1" i="0" u="none" strike="noStrike" kern="0" cap="none" spc="0" normalizeH="0" baseline="0" noProof="0" dirty="0">
                  <a:ln>
                    <a:noFill/>
                  </a:ln>
                  <a:solidFill>
                    <a:prstClr val="black"/>
                  </a:solidFill>
                  <a:effectLst/>
                  <a:uLnTx/>
                  <a:uFillTx/>
                  <a:latin typeface="DINPro-Light" panose="02000504040000020003" pitchFamily="50" charset="0"/>
                  <a:cs typeface="Arial" panose="020B0604020202020204" pitchFamily="34" charset="0"/>
                </a:endParaRPr>
              </a:p>
            </p:txBody>
          </p:sp>
        </p:grpSp>
        <p:grpSp>
          <p:nvGrpSpPr>
            <p:cNvPr id="98" name="Group 97">
              <a:extLst>
                <a:ext uri="{FF2B5EF4-FFF2-40B4-BE49-F238E27FC236}">
                  <a16:creationId xmlns:a16="http://schemas.microsoft.com/office/drawing/2014/main" id="{0353201B-D2B5-F9FB-B3E7-43263A5AD3A9}"/>
                </a:ext>
              </a:extLst>
            </p:cNvPr>
            <p:cNvGrpSpPr/>
            <p:nvPr/>
          </p:nvGrpSpPr>
          <p:grpSpPr>
            <a:xfrm>
              <a:off x="4173617" y="4697447"/>
              <a:ext cx="1246651" cy="1590258"/>
              <a:chOff x="4173617" y="4697447"/>
              <a:chExt cx="1246651" cy="1590258"/>
            </a:xfrm>
          </p:grpSpPr>
          <p:grpSp>
            <p:nvGrpSpPr>
              <p:cNvPr id="73" name="Group 72">
                <a:extLst>
                  <a:ext uri="{FF2B5EF4-FFF2-40B4-BE49-F238E27FC236}">
                    <a16:creationId xmlns:a16="http://schemas.microsoft.com/office/drawing/2014/main" id="{20D4DC4E-D6DD-5603-DA91-24088B21DC72}"/>
                  </a:ext>
                </a:extLst>
              </p:cNvPr>
              <p:cNvGrpSpPr/>
              <p:nvPr/>
            </p:nvGrpSpPr>
            <p:grpSpPr>
              <a:xfrm>
                <a:off x="4173617" y="4697447"/>
                <a:ext cx="1246651" cy="1246650"/>
                <a:chOff x="6155905" y="1470993"/>
                <a:chExt cx="1940400" cy="1940401"/>
              </a:xfrm>
            </p:grpSpPr>
            <p:sp>
              <p:nvSpPr>
                <p:cNvPr id="75" name="Oval 74">
                  <a:extLst>
                    <a:ext uri="{FF2B5EF4-FFF2-40B4-BE49-F238E27FC236}">
                      <a16:creationId xmlns:a16="http://schemas.microsoft.com/office/drawing/2014/main" id="{8BEC71F8-2044-2079-5736-1EEDCBD2C20F}"/>
                    </a:ext>
                  </a:extLst>
                </p:cNvPr>
                <p:cNvSpPr/>
                <p:nvPr/>
              </p:nvSpPr>
              <p:spPr>
                <a:xfrm>
                  <a:off x="6155905" y="1470993"/>
                  <a:ext cx="1940400" cy="1940401"/>
                </a:xfrm>
                <a:prstGeom prst="ellipse">
                  <a:avLst/>
                </a:prstGeom>
                <a:gradFill flip="none" rotWithShape="1">
                  <a:gsLst>
                    <a:gs pos="0">
                      <a:srgbClr val="70AD47">
                        <a:lumMod val="0"/>
                        <a:lumOff val="100000"/>
                      </a:srgbClr>
                    </a:gs>
                    <a:gs pos="35000">
                      <a:srgbClr val="70AD47">
                        <a:lumMod val="0"/>
                        <a:lumOff val="100000"/>
                      </a:srgbClr>
                    </a:gs>
                    <a:gs pos="100000">
                      <a:srgbClr val="17A086"/>
                    </a:gs>
                  </a:gsLst>
                  <a:path path="circle">
                    <a:fillToRect l="50000" t="-80000" r="50000" b="180000"/>
                  </a:path>
                  <a:tileRect/>
                </a:gradFill>
                <a:ln w="254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nvGrpSpPr>
                <p:cNvPr id="76" name="Group 75">
                  <a:extLst>
                    <a:ext uri="{FF2B5EF4-FFF2-40B4-BE49-F238E27FC236}">
                      <a16:creationId xmlns:a16="http://schemas.microsoft.com/office/drawing/2014/main" id="{EB514B9D-796B-A352-E77A-912D42C72F06}"/>
                    </a:ext>
                  </a:extLst>
                </p:cNvPr>
                <p:cNvGrpSpPr/>
                <p:nvPr/>
              </p:nvGrpSpPr>
              <p:grpSpPr>
                <a:xfrm>
                  <a:off x="6709332" y="1792771"/>
                  <a:ext cx="833546" cy="1106462"/>
                  <a:chOff x="8831095" y="1618250"/>
                  <a:chExt cx="1065259" cy="1414041"/>
                </a:xfrm>
              </p:grpSpPr>
              <p:grpSp>
                <p:nvGrpSpPr>
                  <p:cNvPr id="77" name="Group 76">
                    <a:extLst>
                      <a:ext uri="{FF2B5EF4-FFF2-40B4-BE49-F238E27FC236}">
                        <a16:creationId xmlns:a16="http://schemas.microsoft.com/office/drawing/2014/main" id="{3C01549B-075C-C93F-17F1-F36DE4E50335}"/>
                      </a:ext>
                    </a:extLst>
                  </p:cNvPr>
                  <p:cNvGrpSpPr/>
                  <p:nvPr/>
                </p:nvGrpSpPr>
                <p:grpSpPr>
                  <a:xfrm>
                    <a:off x="8841140" y="1618250"/>
                    <a:ext cx="1045169" cy="563323"/>
                    <a:chOff x="8847748" y="1618250"/>
                    <a:chExt cx="1045169" cy="563323"/>
                  </a:xfrm>
                </p:grpSpPr>
                <p:sp>
                  <p:nvSpPr>
                    <p:cNvPr id="79" name="Oval 78">
                      <a:extLst>
                        <a:ext uri="{FF2B5EF4-FFF2-40B4-BE49-F238E27FC236}">
                          <a16:creationId xmlns:a16="http://schemas.microsoft.com/office/drawing/2014/main" id="{D8B28831-2621-CD7A-BB0C-C7A41136667C}"/>
                        </a:ext>
                      </a:extLst>
                    </p:cNvPr>
                    <p:cNvSpPr/>
                    <p:nvPr/>
                  </p:nvSpPr>
                  <p:spPr>
                    <a:xfrm>
                      <a:off x="8847748" y="1618250"/>
                      <a:ext cx="324994" cy="563323"/>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80" name="Oval 79">
                      <a:extLst>
                        <a:ext uri="{FF2B5EF4-FFF2-40B4-BE49-F238E27FC236}">
                          <a16:creationId xmlns:a16="http://schemas.microsoft.com/office/drawing/2014/main" id="{8ADB6159-9E58-0911-5356-4E454F9A36BE}"/>
                        </a:ext>
                      </a:extLst>
                    </p:cNvPr>
                    <p:cNvSpPr/>
                    <p:nvPr/>
                  </p:nvSpPr>
                  <p:spPr>
                    <a:xfrm>
                      <a:off x="9567923" y="1618250"/>
                      <a:ext cx="324994" cy="563323"/>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sp>
                <p:nvSpPr>
                  <p:cNvPr id="78" name="Rectangle 22">
                    <a:extLst>
                      <a:ext uri="{FF2B5EF4-FFF2-40B4-BE49-F238E27FC236}">
                        <a16:creationId xmlns:a16="http://schemas.microsoft.com/office/drawing/2014/main" id="{BB3C3364-C9B4-6B0E-14FD-9E8A7E8B8E18}"/>
                      </a:ext>
                    </a:extLst>
                  </p:cNvPr>
                  <p:cNvSpPr/>
                  <p:nvPr/>
                </p:nvSpPr>
                <p:spPr>
                  <a:xfrm flipV="1">
                    <a:off x="8831095" y="2728874"/>
                    <a:ext cx="1065259" cy="303417"/>
                  </a:xfrm>
                  <a:custGeom>
                    <a:avLst/>
                    <a:gdLst>
                      <a:gd name="connsiteX0" fmla="*/ 0 w 592853"/>
                      <a:gd name="connsiteY0" fmla="*/ 0 h 32415"/>
                      <a:gd name="connsiteX1" fmla="*/ 592853 w 592853"/>
                      <a:gd name="connsiteY1" fmla="*/ 0 h 32415"/>
                      <a:gd name="connsiteX2" fmla="*/ 592853 w 592853"/>
                      <a:gd name="connsiteY2" fmla="*/ 32415 h 32415"/>
                      <a:gd name="connsiteX3" fmla="*/ 0 w 592853"/>
                      <a:gd name="connsiteY3" fmla="*/ 32415 h 32415"/>
                      <a:gd name="connsiteX4" fmla="*/ 0 w 592853"/>
                      <a:gd name="connsiteY4" fmla="*/ 0 h 32415"/>
                      <a:gd name="connsiteX0" fmla="*/ 0 w 592853"/>
                      <a:gd name="connsiteY0" fmla="*/ 58056 h 90471"/>
                      <a:gd name="connsiteX1" fmla="*/ 592853 w 592853"/>
                      <a:gd name="connsiteY1" fmla="*/ 58056 h 90471"/>
                      <a:gd name="connsiteX2" fmla="*/ 592853 w 592853"/>
                      <a:gd name="connsiteY2" fmla="*/ 90471 h 90471"/>
                      <a:gd name="connsiteX3" fmla="*/ 0 w 592853"/>
                      <a:gd name="connsiteY3" fmla="*/ 90471 h 90471"/>
                      <a:gd name="connsiteX4" fmla="*/ 0 w 592853"/>
                      <a:gd name="connsiteY4" fmla="*/ 58056 h 90471"/>
                      <a:gd name="connsiteX0" fmla="*/ 0 w 592853"/>
                      <a:gd name="connsiteY0" fmla="*/ 109566 h 141981"/>
                      <a:gd name="connsiteX1" fmla="*/ 592853 w 592853"/>
                      <a:gd name="connsiteY1" fmla="*/ 109566 h 141981"/>
                      <a:gd name="connsiteX2" fmla="*/ 592853 w 592853"/>
                      <a:gd name="connsiteY2" fmla="*/ 141981 h 141981"/>
                      <a:gd name="connsiteX3" fmla="*/ 0 w 592853"/>
                      <a:gd name="connsiteY3" fmla="*/ 141981 h 141981"/>
                      <a:gd name="connsiteX4" fmla="*/ 0 w 592853"/>
                      <a:gd name="connsiteY4" fmla="*/ 109566 h 141981"/>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51118 h 151118"/>
                      <a:gd name="connsiteX4" fmla="*/ 0 w 592853"/>
                      <a:gd name="connsiteY4" fmla="*/ 118703 h 151118"/>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18703 h 151118"/>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18703 h 151118"/>
                      <a:gd name="connsiteX0" fmla="*/ 0 w 592853"/>
                      <a:gd name="connsiteY0" fmla="*/ 118703 h 118703"/>
                      <a:gd name="connsiteX1" fmla="*/ 592853 w 592853"/>
                      <a:gd name="connsiteY1" fmla="*/ 118703 h 118703"/>
                      <a:gd name="connsiteX2" fmla="*/ 0 w 592853"/>
                      <a:gd name="connsiteY2" fmla="*/ 118703 h 118703"/>
                      <a:gd name="connsiteX0" fmla="*/ 0 w 592853"/>
                      <a:gd name="connsiteY0" fmla="*/ 118703 h 118703"/>
                      <a:gd name="connsiteX1" fmla="*/ 592853 w 592853"/>
                      <a:gd name="connsiteY1" fmla="*/ 118703 h 118703"/>
                      <a:gd name="connsiteX2" fmla="*/ 0 w 592853"/>
                      <a:gd name="connsiteY2" fmla="*/ 118703 h 118703"/>
                      <a:gd name="connsiteX0" fmla="*/ 0 w 587829"/>
                      <a:gd name="connsiteY0" fmla="*/ 126599 h 126599"/>
                      <a:gd name="connsiteX1" fmla="*/ 587829 w 587829"/>
                      <a:gd name="connsiteY1" fmla="*/ 111526 h 126599"/>
                      <a:gd name="connsiteX2" fmla="*/ 0 w 587829"/>
                      <a:gd name="connsiteY2" fmla="*/ 126599 h 126599"/>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47058 h 147058"/>
                      <a:gd name="connsiteX1" fmla="*/ 587829 w 587829"/>
                      <a:gd name="connsiteY1" fmla="*/ 131985 h 147058"/>
                      <a:gd name="connsiteX2" fmla="*/ 0 w 587829"/>
                      <a:gd name="connsiteY2" fmla="*/ 147058 h 147058"/>
                      <a:gd name="connsiteX0" fmla="*/ 0 w 587829"/>
                      <a:gd name="connsiteY0" fmla="*/ 150947 h 150947"/>
                      <a:gd name="connsiteX1" fmla="*/ 587829 w 587829"/>
                      <a:gd name="connsiteY1" fmla="*/ 135874 h 150947"/>
                      <a:gd name="connsiteX2" fmla="*/ 0 w 587829"/>
                      <a:gd name="connsiteY2" fmla="*/ 150947 h 150947"/>
                      <a:gd name="connsiteX0" fmla="*/ 0 w 582805"/>
                      <a:gd name="connsiteY0" fmla="*/ 160800 h 160800"/>
                      <a:gd name="connsiteX1" fmla="*/ 582805 w 582805"/>
                      <a:gd name="connsiteY1" fmla="*/ 125630 h 160800"/>
                      <a:gd name="connsiteX2" fmla="*/ 0 w 582805"/>
                      <a:gd name="connsiteY2" fmla="*/ 160800 h 160800"/>
                      <a:gd name="connsiteX0" fmla="*/ 0 w 582805"/>
                      <a:gd name="connsiteY0" fmla="*/ 162664 h 162664"/>
                      <a:gd name="connsiteX1" fmla="*/ 582805 w 582805"/>
                      <a:gd name="connsiteY1" fmla="*/ 127494 h 162664"/>
                      <a:gd name="connsiteX2" fmla="*/ 0 w 582805"/>
                      <a:gd name="connsiteY2" fmla="*/ 162664 h 162664"/>
                      <a:gd name="connsiteX0" fmla="*/ 0 w 592853"/>
                      <a:gd name="connsiteY0" fmla="*/ 152908 h 152908"/>
                      <a:gd name="connsiteX1" fmla="*/ 592853 w 592853"/>
                      <a:gd name="connsiteY1" fmla="*/ 137835 h 152908"/>
                      <a:gd name="connsiteX2" fmla="*/ 0 w 592853"/>
                      <a:gd name="connsiteY2" fmla="*/ 152908 h 152908"/>
                      <a:gd name="connsiteX0" fmla="*/ 0 w 592853"/>
                      <a:gd name="connsiteY0" fmla="*/ 167688 h 167688"/>
                      <a:gd name="connsiteX1" fmla="*/ 592853 w 592853"/>
                      <a:gd name="connsiteY1" fmla="*/ 152615 h 167688"/>
                      <a:gd name="connsiteX2" fmla="*/ 0 w 592853"/>
                      <a:gd name="connsiteY2" fmla="*/ 167688 h 167688"/>
                      <a:gd name="connsiteX0" fmla="*/ 0 w 592853"/>
                      <a:gd name="connsiteY0" fmla="*/ 167688 h 167688"/>
                      <a:gd name="connsiteX1" fmla="*/ 592853 w 592853"/>
                      <a:gd name="connsiteY1" fmla="*/ 152615 h 167688"/>
                      <a:gd name="connsiteX2" fmla="*/ 0 w 592853"/>
                      <a:gd name="connsiteY2" fmla="*/ 167688 h 167688"/>
                      <a:gd name="connsiteX0" fmla="*/ 0 w 592853"/>
                      <a:gd name="connsiteY0" fmla="*/ 171499 h 171499"/>
                      <a:gd name="connsiteX1" fmla="*/ 592853 w 592853"/>
                      <a:gd name="connsiteY1" fmla="*/ 156426 h 171499"/>
                      <a:gd name="connsiteX2" fmla="*/ 0 w 592853"/>
                      <a:gd name="connsiteY2" fmla="*/ 171499 h 171499"/>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Lst>
                    <a:ahLst/>
                    <a:cxnLst>
                      <a:cxn ang="0">
                        <a:pos x="connsiteX0" y="connsiteY0"/>
                      </a:cxn>
                      <a:cxn ang="0">
                        <a:pos x="connsiteX1" y="connsiteY1"/>
                      </a:cxn>
                      <a:cxn ang="0">
                        <a:pos x="connsiteX2" y="connsiteY2"/>
                      </a:cxn>
                    </a:cxnLst>
                    <a:rect l="l" t="t" r="r" b="b"/>
                    <a:pathLst>
                      <a:path w="592853" h="173420">
                        <a:moveTo>
                          <a:pt x="0" y="173420"/>
                        </a:moveTo>
                        <a:cubicBezTo>
                          <a:pt x="107184" y="-52668"/>
                          <a:pt x="520841" y="-57693"/>
                          <a:pt x="592853" y="158347"/>
                        </a:cubicBezTo>
                        <a:cubicBezTo>
                          <a:pt x="360066" y="-27548"/>
                          <a:pt x="162449" y="62888"/>
                          <a:pt x="0" y="17342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grpSp>
          <p:sp>
            <p:nvSpPr>
              <p:cNvPr id="74" name="TextBox 73">
                <a:extLst>
                  <a:ext uri="{FF2B5EF4-FFF2-40B4-BE49-F238E27FC236}">
                    <a16:creationId xmlns:a16="http://schemas.microsoft.com/office/drawing/2014/main" id="{001B3C85-9170-331A-7DCC-E4B52AF6BFB4}"/>
                  </a:ext>
                </a:extLst>
              </p:cNvPr>
              <p:cNvSpPr txBox="1"/>
              <p:nvPr/>
            </p:nvSpPr>
            <p:spPr>
              <a:xfrm>
                <a:off x="4480681" y="6004192"/>
                <a:ext cx="632523" cy="283513"/>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DINPro-Light" panose="02000504040000020003" pitchFamily="50" charset="0"/>
                    <a:cs typeface="Arial" panose="020B0604020202020204" pitchFamily="34" charset="0"/>
                  </a:rPr>
                  <a:t>GOOD</a:t>
                </a:r>
                <a:endParaRPr kumimoji="0" lang="en-IN" sz="900" b="1" i="0" u="none" strike="noStrike" kern="0" cap="none" spc="0" normalizeH="0" baseline="0" noProof="0" dirty="0">
                  <a:ln>
                    <a:noFill/>
                  </a:ln>
                  <a:solidFill>
                    <a:prstClr val="black"/>
                  </a:solidFill>
                  <a:effectLst/>
                  <a:uLnTx/>
                  <a:uFillTx/>
                  <a:latin typeface="DINPro-Light" panose="02000504040000020003" pitchFamily="50" charset="0"/>
                  <a:cs typeface="Arial" panose="020B0604020202020204" pitchFamily="34" charset="0"/>
                </a:endParaRPr>
              </a:p>
            </p:txBody>
          </p:sp>
        </p:grpSp>
        <p:grpSp>
          <p:nvGrpSpPr>
            <p:cNvPr id="100" name="Group 99">
              <a:extLst>
                <a:ext uri="{FF2B5EF4-FFF2-40B4-BE49-F238E27FC236}">
                  <a16:creationId xmlns:a16="http://schemas.microsoft.com/office/drawing/2014/main" id="{9DFB0C33-99DD-D574-FDA3-2192BB6AE425}"/>
                </a:ext>
              </a:extLst>
            </p:cNvPr>
            <p:cNvGrpSpPr/>
            <p:nvPr/>
          </p:nvGrpSpPr>
          <p:grpSpPr>
            <a:xfrm>
              <a:off x="746088" y="4700383"/>
              <a:ext cx="1246651" cy="1584384"/>
              <a:chOff x="746088" y="4700383"/>
              <a:chExt cx="1246651" cy="1584384"/>
            </a:xfrm>
          </p:grpSpPr>
          <p:sp>
            <p:nvSpPr>
              <p:cNvPr id="65" name="TextBox 64">
                <a:extLst>
                  <a:ext uri="{FF2B5EF4-FFF2-40B4-BE49-F238E27FC236}">
                    <a16:creationId xmlns:a16="http://schemas.microsoft.com/office/drawing/2014/main" id="{1A2C630A-F331-A5BF-3BA9-888C95066319}"/>
                  </a:ext>
                </a:extLst>
              </p:cNvPr>
              <p:cNvSpPr txBox="1"/>
              <p:nvPr/>
            </p:nvSpPr>
            <p:spPr>
              <a:xfrm>
                <a:off x="1108604" y="6001254"/>
                <a:ext cx="521618" cy="283513"/>
              </a:xfrm>
              <a:prstGeom prst="rect">
                <a:avLst/>
              </a:prstGeom>
              <a:no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DINPro-Light" panose="02000504040000020003" pitchFamily="50" charset="0"/>
                    <a:cs typeface="Arial" panose="020B0604020202020204" pitchFamily="34" charset="0"/>
                  </a:rPr>
                  <a:t>BAD</a:t>
                </a:r>
                <a:endParaRPr kumimoji="0" lang="en-IN" sz="900" b="1" i="0" u="none" strike="noStrike" kern="0" cap="none" spc="0" normalizeH="0" baseline="0" noProof="0" dirty="0">
                  <a:ln>
                    <a:noFill/>
                  </a:ln>
                  <a:solidFill>
                    <a:prstClr val="black"/>
                  </a:solidFill>
                  <a:effectLst/>
                  <a:uLnTx/>
                  <a:uFillTx/>
                  <a:latin typeface="DINPro-Light" panose="02000504040000020003" pitchFamily="50" charset="0"/>
                  <a:cs typeface="Arial" panose="020B0604020202020204" pitchFamily="34" charset="0"/>
                </a:endParaRPr>
              </a:p>
            </p:txBody>
          </p:sp>
          <p:grpSp>
            <p:nvGrpSpPr>
              <p:cNvPr id="66" name="Group 65">
                <a:extLst>
                  <a:ext uri="{FF2B5EF4-FFF2-40B4-BE49-F238E27FC236}">
                    <a16:creationId xmlns:a16="http://schemas.microsoft.com/office/drawing/2014/main" id="{FE361E24-83EE-1393-C3D1-9465B2C12DE3}"/>
                  </a:ext>
                </a:extLst>
              </p:cNvPr>
              <p:cNvGrpSpPr/>
              <p:nvPr/>
            </p:nvGrpSpPr>
            <p:grpSpPr>
              <a:xfrm>
                <a:off x="746088" y="4700383"/>
                <a:ext cx="1246651" cy="1246059"/>
                <a:chOff x="820988" y="1480133"/>
                <a:chExt cx="1940400" cy="1939481"/>
              </a:xfrm>
            </p:grpSpPr>
            <p:sp>
              <p:nvSpPr>
                <p:cNvPr id="67" name="Oval 66">
                  <a:extLst>
                    <a:ext uri="{FF2B5EF4-FFF2-40B4-BE49-F238E27FC236}">
                      <a16:creationId xmlns:a16="http://schemas.microsoft.com/office/drawing/2014/main" id="{6573D83D-1646-2860-2B12-9FD6C3B5D537}"/>
                    </a:ext>
                  </a:extLst>
                </p:cNvPr>
                <p:cNvSpPr/>
                <p:nvPr/>
              </p:nvSpPr>
              <p:spPr>
                <a:xfrm>
                  <a:off x="820988" y="1480133"/>
                  <a:ext cx="1940400" cy="1939481"/>
                </a:xfrm>
                <a:prstGeom prst="ellipse">
                  <a:avLst/>
                </a:prstGeom>
                <a:gradFill flip="none" rotWithShape="1">
                  <a:gsLst>
                    <a:gs pos="0">
                      <a:srgbClr val="70AD47">
                        <a:lumMod val="0"/>
                        <a:lumOff val="100000"/>
                      </a:srgbClr>
                    </a:gs>
                    <a:gs pos="35000">
                      <a:srgbClr val="70AD47">
                        <a:lumMod val="0"/>
                        <a:lumOff val="100000"/>
                      </a:srgbClr>
                    </a:gs>
                    <a:gs pos="100000">
                      <a:srgbClr val="EF4B4C"/>
                    </a:gs>
                  </a:gsLst>
                  <a:path path="circle">
                    <a:fillToRect l="50000" t="-80000" r="50000" b="180000"/>
                  </a:path>
                  <a:tileRect/>
                </a:gradFill>
                <a:ln w="254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nvGrpSpPr>
                <p:cNvPr id="68" name="Group 67">
                  <a:extLst>
                    <a:ext uri="{FF2B5EF4-FFF2-40B4-BE49-F238E27FC236}">
                      <a16:creationId xmlns:a16="http://schemas.microsoft.com/office/drawing/2014/main" id="{B4B8DEAF-4262-DDFC-5EED-49B78E9F8CAD}"/>
                    </a:ext>
                  </a:extLst>
                </p:cNvPr>
                <p:cNvGrpSpPr/>
                <p:nvPr/>
              </p:nvGrpSpPr>
              <p:grpSpPr>
                <a:xfrm>
                  <a:off x="1374415" y="1944988"/>
                  <a:ext cx="833546" cy="1009770"/>
                  <a:chOff x="2020954" y="1816047"/>
                  <a:chExt cx="1065259" cy="1290471"/>
                </a:xfrm>
              </p:grpSpPr>
              <p:grpSp>
                <p:nvGrpSpPr>
                  <p:cNvPr id="69" name="Group 68">
                    <a:extLst>
                      <a:ext uri="{FF2B5EF4-FFF2-40B4-BE49-F238E27FC236}">
                        <a16:creationId xmlns:a16="http://schemas.microsoft.com/office/drawing/2014/main" id="{F4859EFB-DB1A-4E49-388A-4A2B52E2E933}"/>
                      </a:ext>
                    </a:extLst>
                  </p:cNvPr>
                  <p:cNvGrpSpPr/>
                  <p:nvPr/>
                </p:nvGrpSpPr>
                <p:grpSpPr>
                  <a:xfrm>
                    <a:off x="2030999" y="1816047"/>
                    <a:ext cx="1045169" cy="563323"/>
                    <a:chOff x="8847748" y="1618250"/>
                    <a:chExt cx="1045169" cy="563323"/>
                  </a:xfrm>
                </p:grpSpPr>
                <p:sp>
                  <p:nvSpPr>
                    <p:cNvPr id="71" name="Oval 70">
                      <a:extLst>
                        <a:ext uri="{FF2B5EF4-FFF2-40B4-BE49-F238E27FC236}">
                          <a16:creationId xmlns:a16="http://schemas.microsoft.com/office/drawing/2014/main" id="{E17E4AD8-3C51-081C-929B-1719B6E181C4}"/>
                        </a:ext>
                      </a:extLst>
                    </p:cNvPr>
                    <p:cNvSpPr/>
                    <p:nvPr/>
                  </p:nvSpPr>
                  <p:spPr>
                    <a:xfrm>
                      <a:off x="8847748" y="1618250"/>
                      <a:ext cx="324994" cy="563323"/>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72" name="Oval 71">
                      <a:extLst>
                        <a:ext uri="{FF2B5EF4-FFF2-40B4-BE49-F238E27FC236}">
                          <a16:creationId xmlns:a16="http://schemas.microsoft.com/office/drawing/2014/main" id="{66271190-3DB8-D92D-7457-38EE6056060A}"/>
                        </a:ext>
                      </a:extLst>
                    </p:cNvPr>
                    <p:cNvSpPr/>
                    <p:nvPr/>
                  </p:nvSpPr>
                  <p:spPr>
                    <a:xfrm>
                      <a:off x="9567923" y="1618250"/>
                      <a:ext cx="324994" cy="563323"/>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sp>
                <p:nvSpPr>
                  <p:cNvPr id="70" name="Rectangle 22">
                    <a:extLst>
                      <a:ext uri="{FF2B5EF4-FFF2-40B4-BE49-F238E27FC236}">
                        <a16:creationId xmlns:a16="http://schemas.microsoft.com/office/drawing/2014/main" id="{A4FB4D8A-05F2-06FC-8700-A2DCF33CE799}"/>
                      </a:ext>
                    </a:extLst>
                  </p:cNvPr>
                  <p:cNvSpPr/>
                  <p:nvPr/>
                </p:nvSpPr>
                <p:spPr>
                  <a:xfrm rot="10648648" flipV="1">
                    <a:off x="2020954" y="2803101"/>
                    <a:ext cx="1065259" cy="303417"/>
                  </a:xfrm>
                  <a:custGeom>
                    <a:avLst/>
                    <a:gdLst>
                      <a:gd name="connsiteX0" fmla="*/ 0 w 592853"/>
                      <a:gd name="connsiteY0" fmla="*/ 0 h 32415"/>
                      <a:gd name="connsiteX1" fmla="*/ 592853 w 592853"/>
                      <a:gd name="connsiteY1" fmla="*/ 0 h 32415"/>
                      <a:gd name="connsiteX2" fmla="*/ 592853 w 592853"/>
                      <a:gd name="connsiteY2" fmla="*/ 32415 h 32415"/>
                      <a:gd name="connsiteX3" fmla="*/ 0 w 592853"/>
                      <a:gd name="connsiteY3" fmla="*/ 32415 h 32415"/>
                      <a:gd name="connsiteX4" fmla="*/ 0 w 592853"/>
                      <a:gd name="connsiteY4" fmla="*/ 0 h 32415"/>
                      <a:gd name="connsiteX0" fmla="*/ 0 w 592853"/>
                      <a:gd name="connsiteY0" fmla="*/ 58056 h 90471"/>
                      <a:gd name="connsiteX1" fmla="*/ 592853 w 592853"/>
                      <a:gd name="connsiteY1" fmla="*/ 58056 h 90471"/>
                      <a:gd name="connsiteX2" fmla="*/ 592853 w 592853"/>
                      <a:gd name="connsiteY2" fmla="*/ 90471 h 90471"/>
                      <a:gd name="connsiteX3" fmla="*/ 0 w 592853"/>
                      <a:gd name="connsiteY3" fmla="*/ 90471 h 90471"/>
                      <a:gd name="connsiteX4" fmla="*/ 0 w 592853"/>
                      <a:gd name="connsiteY4" fmla="*/ 58056 h 90471"/>
                      <a:gd name="connsiteX0" fmla="*/ 0 w 592853"/>
                      <a:gd name="connsiteY0" fmla="*/ 109566 h 141981"/>
                      <a:gd name="connsiteX1" fmla="*/ 592853 w 592853"/>
                      <a:gd name="connsiteY1" fmla="*/ 109566 h 141981"/>
                      <a:gd name="connsiteX2" fmla="*/ 592853 w 592853"/>
                      <a:gd name="connsiteY2" fmla="*/ 141981 h 141981"/>
                      <a:gd name="connsiteX3" fmla="*/ 0 w 592853"/>
                      <a:gd name="connsiteY3" fmla="*/ 141981 h 141981"/>
                      <a:gd name="connsiteX4" fmla="*/ 0 w 592853"/>
                      <a:gd name="connsiteY4" fmla="*/ 109566 h 141981"/>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51118 h 151118"/>
                      <a:gd name="connsiteX4" fmla="*/ 0 w 592853"/>
                      <a:gd name="connsiteY4" fmla="*/ 118703 h 151118"/>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18703 h 151118"/>
                      <a:gd name="connsiteX0" fmla="*/ 0 w 592853"/>
                      <a:gd name="connsiteY0" fmla="*/ 118703 h 151118"/>
                      <a:gd name="connsiteX1" fmla="*/ 592853 w 592853"/>
                      <a:gd name="connsiteY1" fmla="*/ 118703 h 151118"/>
                      <a:gd name="connsiteX2" fmla="*/ 592853 w 592853"/>
                      <a:gd name="connsiteY2" fmla="*/ 151118 h 151118"/>
                      <a:gd name="connsiteX3" fmla="*/ 0 w 592853"/>
                      <a:gd name="connsiteY3" fmla="*/ 118703 h 151118"/>
                      <a:gd name="connsiteX0" fmla="*/ 0 w 592853"/>
                      <a:gd name="connsiteY0" fmla="*/ 118703 h 118703"/>
                      <a:gd name="connsiteX1" fmla="*/ 592853 w 592853"/>
                      <a:gd name="connsiteY1" fmla="*/ 118703 h 118703"/>
                      <a:gd name="connsiteX2" fmla="*/ 0 w 592853"/>
                      <a:gd name="connsiteY2" fmla="*/ 118703 h 118703"/>
                      <a:gd name="connsiteX0" fmla="*/ 0 w 592853"/>
                      <a:gd name="connsiteY0" fmla="*/ 118703 h 118703"/>
                      <a:gd name="connsiteX1" fmla="*/ 592853 w 592853"/>
                      <a:gd name="connsiteY1" fmla="*/ 118703 h 118703"/>
                      <a:gd name="connsiteX2" fmla="*/ 0 w 592853"/>
                      <a:gd name="connsiteY2" fmla="*/ 118703 h 118703"/>
                      <a:gd name="connsiteX0" fmla="*/ 0 w 587829"/>
                      <a:gd name="connsiteY0" fmla="*/ 126599 h 126599"/>
                      <a:gd name="connsiteX1" fmla="*/ 587829 w 587829"/>
                      <a:gd name="connsiteY1" fmla="*/ 111526 h 126599"/>
                      <a:gd name="connsiteX2" fmla="*/ 0 w 587829"/>
                      <a:gd name="connsiteY2" fmla="*/ 126599 h 126599"/>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37543 h 137543"/>
                      <a:gd name="connsiteX1" fmla="*/ 587829 w 587829"/>
                      <a:gd name="connsiteY1" fmla="*/ 122470 h 137543"/>
                      <a:gd name="connsiteX2" fmla="*/ 0 w 587829"/>
                      <a:gd name="connsiteY2" fmla="*/ 137543 h 137543"/>
                      <a:gd name="connsiteX0" fmla="*/ 0 w 587829"/>
                      <a:gd name="connsiteY0" fmla="*/ 147058 h 147058"/>
                      <a:gd name="connsiteX1" fmla="*/ 587829 w 587829"/>
                      <a:gd name="connsiteY1" fmla="*/ 131985 h 147058"/>
                      <a:gd name="connsiteX2" fmla="*/ 0 w 587829"/>
                      <a:gd name="connsiteY2" fmla="*/ 147058 h 147058"/>
                      <a:gd name="connsiteX0" fmla="*/ 0 w 587829"/>
                      <a:gd name="connsiteY0" fmla="*/ 150947 h 150947"/>
                      <a:gd name="connsiteX1" fmla="*/ 587829 w 587829"/>
                      <a:gd name="connsiteY1" fmla="*/ 135874 h 150947"/>
                      <a:gd name="connsiteX2" fmla="*/ 0 w 587829"/>
                      <a:gd name="connsiteY2" fmla="*/ 150947 h 150947"/>
                      <a:gd name="connsiteX0" fmla="*/ 0 w 582805"/>
                      <a:gd name="connsiteY0" fmla="*/ 160800 h 160800"/>
                      <a:gd name="connsiteX1" fmla="*/ 582805 w 582805"/>
                      <a:gd name="connsiteY1" fmla="*/ 125630 h 160800"/>
                      <a:gd name="connsiteX2" fmla="*/ 0 w 582805"/>
                      <a:gd name="connsiteY2" fmla="*/ 160800 h 160800"/>
                      <a:gd name="connsiteX0" fmla="*/ 0 w 582805"/>
                      <a:gd name="connsiteY0" fmla="*/ 162664 h 162664"/>
                      <a:gd name="connsiteX1" fmla="*/ 582805 w 582805"/>
                      <a:gd name="connsiteY1" fmla="*/ 127494 h 162664"/>
                      <a:gd name="connsiteX2" fmla="*/ 0 w 582805"/>
                      <a:gd name="connsiteY2" fmla="*/ 162664 h 162664"/>
                      <a:gd name="connsiteX0" fmla="*/ 0 w 592853"/>
                      <a:gd name="connsiteY0" fmla="*/ 152908 h 152908"/>
                      <a:gd name="connsiteX1" fmla="*/ 592853 w 592853"/>
                      <a:gd name="connsiteY1" fmla="*/ 137835 h 152908"/>
                      <a:gd name="connsiteX2" fmla="*/ 0 w 592853"/>
                      <a:gd name="connsiteY2" fmla="*/ 152908 h 152908"/>
                      <a:gd name="connsiteX0" fmla="*/ 0 w 592853"/>
                      <a:gd name="connsiteY0" fmla="*/ 167688 h 167688"/>
                      <a:gd name="connsiteX1" fmla="*/ 592853 w 592853"/>
                      <a:gd name="connsiteY1" fmla="*/ 152615 h 167688"/>
                      <a:gd name="connsiteX2" fmla="*/ 0 w 592853"/>
                      <a:gd name="connsiteY2" fmla="*/ 167688 h 167688"/>
                      <a:gd name="connsiteX0" fmla="*/ 0 w 592853"/>
                      <a:gd name="connsiteY0" fmla="*/ 167688 h 167688"/>
                      <a:gd name="connsiteX1" fmla="*/ 592853 w 592853"/>
                      <a:gd name="connsiteY1" fmla="*/ 152615 h 167688"/>
                      <a:gd name="connsiteX2" fmla="*/ 0 w 592853"/>
                      <a:gd name="connsiteY2" fmla="*/ 167688 h 167688"/>
                      <a:gd name="connsiteX0" fmla="*/ 0 w 592853"/>
                      <a:gd name="connsiteY0" fmla="*/ 171499 h 171499"/>
                      <a:gd name="connsiteX1" fmla="*/ 592853 w 592853"/>
                      <a:gd name="connsiteY1" fmla="*/ 156426 h 171499"/>
                      <a:gd name="connsiteX2" fmla="*/ 0 w 592853"/>
                      <a:gd name="connsiteY2" fmla="*/ 171499 h 171499"/>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 name="connsiteX0" fmla="*/ 0 w 592853"/>
                      <a:gd name="connsiteY0" fmla="*/ 173420 h 173420"/>
                      <a:gd name="connsiteX1" fmla="*/ 592853 w 592853"/>
                      <a:gd name="connsiteY1" fmla="*/ 158347 h 173420"/>
                      <a:gd name="connsiteX2" fmla="*/ 0 w 592853"/>
                      <a:gd name="connsiteY2" fmla="*/ 173420 h 173420"/>
                    </a:gdLst>
                    <a:ahLst/>
                    <a:cxnLst>
                      <a:cxn ang="0">
                        <a:pos x="connsiteX0" y="connsiteY0"/>
                      </a:cxn>
                      <a:cxn ang="0">
                        <a:pos x="connsiteX1" y="connsiteY1"/>
                      </a:cxn>
                      <a:cxn ang="0">
                        <a:pos x="connsiteX2" y="connsiteY2"/>
                      </a:cxn>
                    </a:cxnLst>
                    <a:rect l="l" t="t" r="r" b="b"/>
                    <a:pathLst>
                      <a:path w="592853" h="173420">
                        <a:moveTo>
                          <a:pt x="0" y="173420"/>
                        </a:moveTo>
                        <a:cubicBezTo>
                          <a:pt x="107184" y="-52668"/>
                          <a:pt x="520841" y="-57693"/>
                          <a:pt x="592853" y="158347"/>
                        </a:cubicBezTo>
                        <a:cubicBezTo>
                          <a:pt x="360066" y="-27548"/>
                          <a:pt x="162449" y="62888"/>
                          <a:pt x="0" y="17342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grpSp>
        </p:grpSp>
      </p:grpSp>
    </p:spTree>
    <p:extLst>
      <p:ext uri="{BB962C8B-B14F-4D97-AF65-F5344CB8AC3E}">
        <p14:creationId xmlns:p14="http://schemas.microsoft.com/office/powerpoint/2010/main" val="3059903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E3E"/>
        </a:solidFill>
        <a:effectLst/>
      </p:bgPr>
    </p:bg>
    <p:spTree>
      <p:nvGrpSpPr>
        <p:cNvPr id="1" name=""/>
        <p:cNvGrpSpPr/>
        <p:nvPr/>
      </p:nvGrpSpPr>
      <p:grpSpPr>
        <a:xfrm>
          <a:off x="0" y="0"/>
          <a:ext cx="0" cy="0"/>
          <a:chOff x="0" y="0"/>
          <a:chExt cx="0" cy="0"/>
        </a:xfrm>
      </p:grpSpPr>
      <p:grpSp>
        <p:nvGrpSpPr>
          <p:cNvPr id="237" name="Group 236">
            <a:extLst>
              <a:ext uri="{FF2B5EF4-FFF2-40B4-BE49-F238E27FC236}">
                <a16:creationId xmlns:a16="http://schemas.microsoft.com/office/drawing/2014/main" id="{8EDC8D9D-C54B-AA77-0F17-FD47AD562B21}"/>
              </a:ext>
            </a:extLst>
          </p:cNvPr>
          <p:cNvGrpSpPr/>
          <p:nvPr/>
        </p:nvGrpSpPr>
        <p:grpSpPr>
          <a:xfrm>
            <a:off x="1648483" y="537975"/>
            <a:ext cx="10294656" cy="5856638"/>
            <a:chOff x="948672" y="537975"/>
            <a:chExt cx="10294656" cy="5856638"/>
          </a:xfrm>
        </p:grpSpPr>
        <p:grpSp>
          <p:nvGrpSpPr>
            <p:cNvPr id="105" name="Group 104">
              <a:extLst>
                <a:ext uri="{FF2B5EF4-FFF2-40B4-BE49-F238E27FC236}">
                  <a16:creationId xmlns:a16="http://schemas.microsoft.com/office/drawing/2014/main" id="{21A7FB00-668A-D14E-BE5A-C843ADF43F43}"/>
                </a:ext>
              </a:extLst>
            </p:cNvPr>
            <p:cNvGrpSpPr/>
            <p:nvPr/>
          </p:nvGrpSpPr>
          <p:grpSpPr>
            <a:xfrm>
              <a:off x="948672" y="537975"/>
              <a:ext cx="10294656" cy="5856638"/>
              <a:chOff x="948672" y="1125812"/>
              <a:chExt cx="10294656" cy="5856638"/>
            </a:xfrm>
          </p:grpSpPr>
          <p:cxnSp>
            <p:nvCxnSpPr>
              <p:cNvPr id="106" name="Google Shape;6906;p501">
                <a:extLst>
                  <a:ext uri="{FF2B5EF4-FFF2-40B4-BE49-F238E27FC236}">
                    <a16:creationId xmlns:a16="http://schemas.microsoft.com/office/drawing/2014/main" id="{26592A6F-F7C5-BA17-5F44-65BA9E847525}"/>
                  </a:ext>
                </a:extLst>
              </p:cNvPr>
              <p:cNvCxnSpPr>
                <a:cxnSpLocks/>
                <a:endCxn id="194" idx="0"/>
              </p:cNvCxnSpPr>
              <p:nvPr/>
            </p:nvCxnSpPr>
            <p:spPr>
              <a:xfrm>
                <a:off x="1008755" y="1927062"/>
                <a:ext cx="2" cy="1303794"/>
              </a:xfrm>
              <a:prstGeom prst="straightConnector1">
                <a:avLst/>
              </a:prstGeom>
              <a:noFill/>
              <a:ln w="9525" cap="flat" cmpd="sng">
                <a:solidFill>
                  <a:srgbClr val="A5A5A5"/>
                </a:solidFill>
                <a:prstDash val="dash"/>
                <a:miter lim="800000"/>
                <a:headEnd type="none" w="sm" len="sm"/>
                <a:tailEnd type="none" w="sm" len="sm"/>
              </a:ln>
            </p:spPr>
          </p:cxnSp>
          <p:cxnSp>
            <p:nvCxnSpPr>
              <p:cNvPr id="107" name="Google Shape;6906;p501">
                <a:extLst>
                  <a:ext uri="{FF2B5EF4-FFF2-40B4-BE49-F238E27FC236}">
                    <a16:creationId xmlns:a16="http://schemas.microsoft.com/office/drawing/2014/main" id="{63F8236B-5E07-2FF0-D936-DDE53246C47D}"/>
                  </a:ext>
                </a:extLst>
              </p:cNvPr>
              <p:cNvCxnSpPr>
                <a:cxnSpLocks/>
                <a:endCxn id="196" idx="0"/>
              </p:cNvCxnSpPr>
              <p:nvPr/>
            </p:nvCxnSpPr>
            <p:spPr>
              <a:xfrm>
                <a:off x="8906741" y="1927062"/>
                <a:ext cx="2" cy="1303794"/>
              </a:xfrm>
              <a:prstGeom prst="straightConnector1">
                <a:avLst/>
              </a:prstGeom>
              <a:noFill/>
              <a:ln w="9525" cap="flat" cmpd="sng">
                <a:solidFill>
                  <a:srgbClr val="A5A5A5"/>
                </a:solidFill>
                <a:prstDash val="dash"/>
                <a:miter lim="800000"/>
                <a:headEnd type="none" w="sm" len="sm"/>
                <a:tailEnd type="none" w="sm" len="sm"/>
              </a:ln>
            </p:spPr>
          </p:cxnSp>
          <p:cxnSp>
            <p:nvCxnSpPr>
              <p:cNvPr id="108" name="Google Shape;6906;p501">
                <a:extLst>
                  <a:ext uri="{FF2B5EF4-FFF2-40B4-BE49-F238E27FC236}">
                    <a16:creationId xmlns:a16="http://schemas.microsoft.com/office/drawing/2014/main" id="{6E009408-6A83-3A87-EE16-1879C51578DC}"/>
                  </a:ext>
                </a:extLst>
              </p:cNvPr>
              <p:cNvCxnSpPr>
                <a:cxnSpLocks/>
                <a:endCxn id="198" idx="0"/>
              </p:cNvCxnSpPr>
              <p:nvPr/>
            </p:nvCxnSpPr>
            <p:spPr>
              <a:xfrm>
                <a:off x="7308133" y="1927062"/>
                <a:ext cx="2" cy="1303794"/>
              </a:xfrm>
              <a:prstGeom prst="straightConnector1">
                <a:avLst/>
              </a:prstGeom>
              <a:noFill/>
              <a:ln w="9525" cap="flat" cmpd="sng">
                <a:solidFill>
                  <a:srgbClr val="A5A5A5"/>
                </a:solidFill>
                <a:prstDash val="dash"/>
                <a:miter lim="800000"/>
                <a:headEnd type="none" w="sm" len="sm"/>
                <a:tailEnd type="none" w="sm" len="sm"/>
              </a:ln>
            </p:spPr>
          </p:cxnSp>
          <p:cxnSp>
            <p:nvCxnSpPr>
              <p:cNvPr id="109" name="Google Shape;6906;p501">
                <a:extLst>
                  <a:ext uri="{FF2B5EF4-FFF2-40B4-BE49-F238E27FC236}">
                    <a16:creationId xmlns:a16="http://schemas.microsoft.com/office/drawing/2014/main" id="{A11A0AC4-2BE1-A373-C0F1-D44082457BB1}"/>
                  </a:ext>
                </a:extLst>
              </p:cNvPr>
              <p:cNvCxnSpPr>
                <a:cxnSpLocks/>
                <a:endCxn id="200" idx="0"/>
              </p:cNvCxnSpPr>
              <p:nvPr/>
            </p:nvCxnSpPr>
            <p:spPr>
              <a:xfrm>
                <a:off x="5740265" y="1927062"/>
                <a:ext cx="2" cy="1303794"/>
              </a:xfrm>
              <a:prstGeom prst="straightConnector1">
                <a:avLst/>
              </a:prstGeom>
              <a:noFill/>
              <a:ln w="9525" cap="flat" cmpd="sng">
                <a:solidFill>
                  <a:srgbClr val="A5A5A5"/>
                </a:solidFill>
                <a:prstDash val="dash"/>
                <a:miter lim="800000"/>
                <a:headEnd type="none" w="sm" len="sm"/>
                <a:tailEnd type="none" w="sm" len="sm"/>
              </a:ln>
            </p:spPr>
          </p:cxnSp>
          <p:cxnSp>
            <p:nvCxnSpPr>
              <p:cNvPr id="110" name="Google Shape;6906;p501">
                <a:extLst>
                  <a:ext uri="{FF2B5EF4-FFF2-40B4-BE49-F238E27FC236}">
                    <a16:creationId xmlns:a16="http://schemas.microsoft.com/office/drawing/2014/main" id="{0B2AE919-85AF-BFAC-1391-5ABCDDAB0826}"/>
                  </a:ext>
                </a:extLst>
              </p:cNvPr>
              <p:cNvCxnSpPr>
                <a:cxnSpLocks/>
                <a:endCxn id="202" idx="0"/>
              </p:cNvCxnSpPr>
              <p:nvPr/>
            </p:nvCxnSpPr>
            <p:spPr>
              <a:xfrm>
                <a:off x="4163803" y="1927062"/>
                <a:ext cx="2" cy="1303794"/>
              </a:xfrm>
              <a:prstGeom prst="straightConnector1">
                <a:avLst/>
              </a:prstGeom>
              <a:noFill/>
              <a:ln w="9525" cap="flat" cmpd="sng">
                <a:solidFill>
                  <a:srgbClr val="A5A5A5"/>
                </a:solidFill>
                <a:prstDash val="dash"/>
                <a:miter lim="800000"/>
                <a:headEnd type="none" w="sm" len="sm"/>
                <a:tailEnd type="none" w="sm" len="sm"/>
              </a:ln>
            </p:spPr>
          </p:cxnSp>
          <p:cxnSp>
            <p:nvCxnSpPr>
              <p:cNvPr id="111" name="Google Shape;6906;p501">
                <a:extLst>
                  <a:ext uri="{FF2B5EF4-FFF2-40B4-BE49-F238E27FC236}">
                    <a16:creationId xmlns:a16="http://schemas.microsoft.com/office/drawing/2014/main" id="{709C3538-0604-A4BB-C086-398062958736}"/>
                  </a:ext>
                </a:extLst>
              </p:cNvPr>
              <p:cNvCxnSpPr>
                <a:cxnSpLocks/>
                <a:endCxn id="204" idx="0"/>
              </p:cNvCxnSpPr>
              <p:nvPr/>
            </p:nvCxnSpPr>
            <p:spPr>
              <a:xfrm>
                <a:off x="2591161" y="1927062"/>
                <a:ext cx="2" cy="1303794"/>
              </a:xfrm>
              <a:prstGeom prst="straightConnector1">
                <a:avLst/>
              </a:prstGeom>
              <a:noFill/>
              <a:ln w="9525" cap="flat" cmpd="sng">
                <a:solidFill>
                  <a:srgbClr val="A5A5A5"/>
                </a:solidFill>
                <a:prstDash val="dash"/>
                <a:miter lim="800000"/>
                <a:headEnd type="none" w="sm" len="sm"/>
                <a:tailEnd type="none" w="sm" len="sm"/>
              </a:ln>
            </p:spPr>
          </p:cxnSp>
          <p:grpSp>
            <p:nvGrpSpPr>
              <p:cNvPr id="112" name="Group 111">
                <a:extLst>
                  <a:ext uri="{FF2B5EF4-FFF2-40B4-BE49-F238E27FC236}">
                    <a16:creationId xmlns:a16="http://schemas.microsoft.com/office/drawing/2014/main" id="{3E7885F3-D04C-D485-F3BB-ACD45277CC16}"/>
                  </a:ext>
                </a:extLst>
              </p:cNvPr>
              <p:cNvGrpSpPr/>
              <p:nvPr/>
            </p:nvGrpSpPr>
            <p:grpSpPr>
              <a:xfrm>
                <a:off x="948672" y="3230856"/>
                <a:ext cx="9225677" cy="120170"/>
                <a:chOff x="948672" y="2904287"/>
                <a:chExt cx="9225677" cy="120170"/>
              </a:xfrm>
            </p:grpSpPr>
            <p:grpSp>
              <p:nvGrpSpPr>
                <p:cNvPr id="193" name="Group 192">
                  <a:extLst>
                    <a:ext uri="{FF2B5EF4-FFF2-40B4-BE49-F238E27FC236}">
                      <a16:creationId xmlns:a16="http://schemas.microsoft.com/office/drawing/2014/main" id="{D7DED8CC-051D-8A35-A4CB-CB20CC53C176}"/>
                    </a:ext>
                  </a:extLst>
                </p:cNvPr>
                <p:cNvGrpSpPr/>
                <p:nvPr/>
              </p:nvGrpSpPr>
              <p:grpSpPr>
                <a:xfrm>
                  <a:off x="1070331" y="2915890"/>
                  <a:ext cx="1206032" cy="96967"/>
                  <a:chOff x="1106575" y="3818482"/>
                  <a:chExt cx="881719" cy="70892"/>
                </a:xfrm>
              </p:grpSpPr>
              <p:grpSp>
                <p:nvGrpSpPr>
                  <p:cNvPr id="230" name="Google Shape;6902;p501">
                    <a:extLst>
                      <a:ext uri="{FF2B5EF4-FFF2-40B4-BE49-F238E27FC236}">
                        <a16:creationId xmlns:a16="http://schemas.microsoft.com/office/drawing/2014/main" id="{668EF639-1BD0-9FF3-1F7D-22045E56C4D8}"/>
                      </a:ext>
                    </a:extLst>
                  </p:cNvPr>
                  <p:cNvGrpSpPr/>
                  <p:nvPr/>
                </p:nvGrpSpPr>
                <p:grpSpPr>
                  <a:xfrm rot="16200000">
                    <a:off x="1921542" y="3822621"/>
                    <a:ext cx="70892" cy="62613"/>
                    <a:chOff x="3072344" y="5158257"/>
                    <a:chExt cx="94523" cy="83484"/>
                  </a:xfrm>
                </p:grpSpPr>
                <p:sp>
                  <p:nvSpPr>
                    <p:cNvPr id="233" name="Google Shape;6903;p501">
                      <a:extLst>
                        <a:ext uri="{FF2B5EF4-FFF2-40B4-BE49-F238E27FC236}">
                          <a16:creationId xmlns:a16="http://schemas.microsoft.com/office/drawing/2014/main" id="{99608F97-1AB5-7CF9-BEA5-60D3704AE9B7}"/>
                        </a:ext>
                      </a:extLst>
                    </p:cNvPr>
                    <p:cNvSpPr/>
                    <p:nvPr/>
                  </p:nvSpPr>
                  <p:spPr>
                    <a:xfrm flipH="1">
                      <a:off x="311853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sp>
                  <p:nvSpPr>
                    <p:cNvPr id="234" name="Google Shape;6904;p501">
                      <a:extLst>
                        <a:ext uri="{FF2B5EF4-FFF2-40B4-BE49-F238E27FC236}">
                          <a16:creationId xmlns:a16="http://schemas.microsoft.com/office/drawing/2014/main" id="{4D735096-C14A-3BEB-7552-CFD7DA716382}"/>
                        </a:ext>
                      </a:extLst>
                    </p:cNvPr>
                    <p:cNvSpPr/>
                    <p:nvPr/>
                  </p:nvSpPr>
                  <p:spPr>
                    <a:xfrm flipH="1">
                      <a:off x="307234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grpSp>
              <p:sp>
                <p:nvSpPr>
                  <p:cNvPr id="231" name="Google Shape;6905;p501">
                    <a:extLst>
                      <a:ext uri="{FF2B5EF4-FFF2-40B4-BE49-F238E27FC236}">
                        <a16:creationId xmlns:a16="http://schemas.microsoft.com/office/drawing/2014/main" id="{C7966A66-A4B8-97A3-E293-80D93727BC87}"/>
                      </a:ext>
                    </a:extLst>
                  </p:cNvPr>
                  <p:cNvSpPr/>
                  <p:nvPr/>
                </p:nvSpPr>
                <p:spPr>
                  <a:xfrm>
                    <a:off x="1864743" y="3836783"/>
                    <a:ext cx="34289" cy="34289"/>
                  </a:xfrm>
                  <a:prstGeom prst="ellipse">
                    <a:avLst/>
                  </a:prstGeom>
                  <a:noFill/>
                  <a:ln w="9525" cap="flat" cmpd="sng">
                    <a:solidFill>
                      <a:srgbClr val="A5A5A5"/>
                    </a:solidFill>
                    <a:prstDash val="solid"/>
                    <a:miter lim="8000"/>
                    <a:headEnd type="none" w="sm" len="sm"/>
                    <a:tailEnd type="none" w="sm" len="sm"/>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cxnSp>
                <p:nvCxnSpPr>
                  <p:cNvPr id="232" name="Google Shape;6906;p501">
                    <a:extLst>
                      <a:ext uri="{FF2B5EF4-FFF2-40B4-BE49-F238E27FC236}">
                        <a16:creationId xmlns:a16="http://schemas.microsoft.com/office/drawing/2014/main" id="{7C49DAC3-1EA6-895E-726C-9F79A03A1718}"/>
                      </a:ext>
                    </a:extLst>
                  </p:cNvPr>
                  <p:cNvCxnSpPr/>
                  <p:nvPr/>
                </p:nvCxnSpPr>
                <p:spPr>
                  <a:xfrm flipH="1">
                    <a:off x="1106575" y="3853928"/>
                    <a:ext cx="731520" cy="0"/>
                  </a:xfrm>
                  <a:prstGeom prst="straightConnector1">
                    <a:avLst/>
                  </a:prstGeom>
                  <a:noFill/>
                  <a:ln w="9525" cap="flat" cmpd="sng">
                    <a:solidFill>
                      <a:srgbClr val="A5A5A5"/>
                    </a:solidFill>
                    <a:prstDash val="dash"/>
                    <a:miter lim="800000"/>
                    <a:headEnd type="none" w="sm" len="sm"/>
                    <a:tailEnd type="none" w="sm" len="sm"/>
                  </a:ln>
                </p:spPr>
              </p:cxnSp>
            </p:grpSp>
            <p:sp>
              <p:nvSpPr>
                <p:cNvPr id="194" name="Google Shape;6857;p501">
                  <a:extLst>
                    <a:ext uri="{FF2B5EF4-FFF2-40B4-BE49-F238E27FC236}">
                      <a16:creationId xmlns:a16="http://schemas.microsoft.com/office/drawing/2014/main" id="{5EBAD6F6-8109-127F-671C-C7121E464D16}"/>
                    </a:ext>
                  </a:extLst>
                </p:cNvPr>
                <p:cNvSpPr/>
                <p:nvPr/>
              </p:nvSpPr>
              <p:spPr>
                <a:xfrm flipH="1">
                  <a:off x="948672" y="2904287"/>
                  <a:ext cx="120170" cy="120170"/>
                </a:xfrm>
                <a:prstGeom prst="ellipse">
                  <a:avLst/>
                </a:prstGeom>
                <a:solidFill>
                  <a:sysClr val="window" lastClr="FFFFFF"/>
                </a:solidFill>
                <a:ln w="12700" cap="flat" cmpd="sng">
                  <a:solidFill>
                    <a:srgbClr val="2074BC"/>
                  </a:solidFill>
                  <a:prstDash val="solid"/>
                  <a:miter lim="800000"/>
                  <a:headEnd type="none" w="sm" len="sm"/>
                  <a:tailEnd type="none" w="sm" len="sm"/>
                </a:ln>
              </p:spPr>
              <p:txBody>
                <a:bodyPr spcFirstLastPara="1" wrap="square" lIns="68575" tIns="34275" rIns="68575" bIns="34275" anchor="ctr" anchorCtr="0">
                  <a:noAutofit/>
                </a:bodyPr>
                <a:lstStyle/>
                <a:p>
                  <a:pPr algn="ctr" defTabSz="457200">
                    <a:buClr>
                      <a:srgbClr val="FFFFFF"/>
                    </a:buClr>
                    <a:buSzPts val="1400"/>
                    <a:defRPr/>
                  </a:pPr>
                  <a:endParaRPr sz="1600" kern="0">
                    <a:solidFill>
                      <a:schemeClr val="bg1"/>
                    </a:solidFill>
                    <a:ea typeface="Calibri"/>
                    <a:cs typeface="Arial" panose="020B0604020202020204" pitchFamily="34" charset="0"/>
                    <a:sym typeface="Calibri"/>
                  </a:endParaRPr>
                </a:p>
              </p:txBody>
            </p:sp>
            <p:grpSp>
              <p:nvGrpSpPr>
                <p:cNvPr id="195" name="Group 194">
                  <a:extLst>
                    <a:ext uri="{FF2B5EF4-FFF2-40B4-BE49-F238E27FC236}">
                      <a16:creationId xmlns:a16="http://schemas.microsoft.com/office/drawing/2014/main" id="{0F6EC70D-4B5F-A3A2-9DFC-8D9C1D2B551A}"/>
                    </a:ext>
                  </a:extLst>
                </p:cNvPr>
                <p:cNvGrpSpPr/>
                <p:nvPr/>
              </p:nvGrpSpPr>
              <p:grpSpPr>
                <a:xfrm>
                  <a:off x="8968317" y="2915890"/>
                  <a:ext cx="1206032" cy="96967"/>
                  <a:chOff x="1106575" y="3818482"/>
                  <a:chExt cx="881719" cy="70892"/>
                </a:xfrm>
              </p:grpSpPr>
              <p:grpSp>
                <p:nvGrpSpPr>
                  <p:cNvPr id="225" name="Google Shape;6902;p501">
                    <a:extLst>
                      <a:ext uri="{FF2B5EF4-FFF2-40B4-BE49-F238E27FC236}">
                        <a16:creationId xmlns:a16="http://schemas.microsoft.com/office/drawing/2014/main" id="{C667718A-8825-28A5-88BA-4FA8C41339D5}"/>
                      </a:ext>
                    </a:extLst>
                  </p:cNvPr>
                  <p:cNvGrpSpPr/>
                  <p:nvPr/>
                </p:nvGrpSpPr>
                <p:grpSpPr>
                  <a:xfrm rot="16200000">
                    <a:off x="1921542" y="3822621"/>
                    <a:ext cx="70892" cy="62613"/>
                    <a:chOff x="3072344" y="5158257"/>
                    <a:chExt cx="94523" cy="83484"/>
                  </a:xfrm>
                </p:grpSpPr>
                <p:sp>
                  <p:nvSpPr>
                    <p:cNvPr id="228" name="Google Shape;6903;p501">
                      <a:extLst>
                        <a:ext uri="{FF2B5EF4-FFF2-40B4-BE49-F238E27FC236}">
                          <a16:creationId xmlns:a16="http://schemas.microsoft.com/office/drawing/2014/main" id="{2DE5D0C6-D44C-E772-15F9-4C92D6A8EA81}"/>
                        </a:ext>
                      </a:extLst>
                    </p:cNvPr>
                    <p:cNvSpPr/>
                    <p:nvPr/>
                  </p:nvSpPr>
                  <p:spPr>
                    <a:xfrm flipH="1">
                      <a:off x="311853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sp>
                  <p:nvSpPr>
                    <p:cNvPr id="229" name="Google Shape;6904;p501">
                      <a:extLst>
                        <a:ext uri="{FF2B5EF4-FFF2-40B4-BE49-F238E27FC236}">
                          <a16:creationId xmlns:a16="http://schemas.microsoft.com/office/drawing/2014/main" id="{ABE50AD7-DBF2-738F-9C24-E3C744E954BA}"/>
                        </a:ext>
                      </a:extLst>
                    </p:cNvPr>
                    <p:cNvSpPr/>
                    <p:nvPr/>
                  </p:nvSpPr>
                  <p:spPr>
                    <a:xfrm flipH="1">
                      <a:off x="307234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grpSp>
              <p:sp>
                <p:nvSpPr>
                  <p:cNvPr id="226" name="Google Shape;6905;p501">
                    <a:extLst>
                      <a:ext uri="{FF2B5EF4-FFF2-40B4-BE49-F238E27FC236}">
                        <a16:creationId xmlns:a16="http://schemas.microsoft.com/office/drawing/2014/main" id="{22A7914D-1B31-EBA6-2CCE-AE422C560D83}"/>
                      </a:ext>
                    </a:extLst>
                  </p:cNvPr>
                  <p:cNvSpPr/>
                  <p:nvPr/>
                </p:nvSpPr>
                <p:spPr>
                  <a:xfrm>
                    <a:off x="1864743" y="3836783"/>
                    <a:ext cx="34289" cy="34289"/>
                  </a:xfrm>
                  <a:prstGeom prst="ellipse">
                    <a:avLst/>
                  </a:prstGeom>
                  <a:noFill/>
                  <a:ln w="9525" cap="flat" cmpd="sng">
                    <a:solidFill>
                      <a:srgbClr val="A5A5A5"/>
                    </a:solidFill>
                    <a:prstDash val="solid"/>
                    <a:miter lim="8000"/>
                    <a:headEnd type="none" w="sm" len="sm"/>
                    <a:tailEnd type="none" w="sm" len="sm"/>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cxnSp>
                <p:nvCxnSpPr>
                  <p:cNvPr id="227" name="Google Shape;6906;p501">
                    <a:extLst>
                      <a:ext uri="{FF2B5EF4-FFF2-40B4-BE49-F238E27FC236}">
                        <a16:creationId xmlns:a16="http://schemas.microsoft.com/office/drawing/2014/main" id="{53ED1664-465F-2482-2A92-E6D5D2D2067B}"/>
                      </a:ext>
                    </a:extLst>
                  </p:cNvPr>
                  <p:cNvCxnSpPr/>
                  <p:nvPr/>
                </p:nvCxnSpPr>
                <p:spPr>
                  <a:xfrm flipH="1">
                    <a:off x="1106575" y="3853928"/>
                    <a:ext cx="731520" cy="0"/>
                  </a:xfrm>
                  <a:prstGeom prst="straightConnector1">
                    <a:avLst/>
                  </a:prstGeom>
                  <a:noFill/>
                  <a:ln w="9525" cap="flat" cmpd="sng">
                    <a:solidFill>
                      <a:srgbClr val="A5A5A5"/>
                    </a:solidFill>
                    <a:prstDash val="dash"/>
                    <a:miter lim="800000"/>
                    <a:headEnd type="none" w="sm" len="sm"/>
                    <a:tailEnd type="none" w="sm" len="sm"/>
                  </a:ln>
                </p:spPr>
              </p:cxnSp>
            </p:grpSp>
            <p:sp>
              <p:nvSpPr>
                <p:cNvPr id="196" name="Google Shape;6857;p501">
                  <a:extLst>
                    <a:ext uri="{FF2B5EF4-FFF2-40B4-BE49-F238E27FC236}">
                      <a16:creationId xmlns:a16="http://schemas.microsoft.com/office/drawing/2014/main" id="{932573D4-D627-A113-3514-2782C3C58143}"/>
                    </a:ext>
                  </a:extLst>
                </p:cNvPr>
                <p:cNvSpPr/>
                <p:nvPr/>
              </p:nvSpPr>
              <p:spPr>
                <a:xfrm flipH="1">
                  <a:off x="8846658" y="2904287"/>
                  <a:ext cx="120170" cy="120170"/>
                </a:xfrm>
                <a:prstGeom prst="ellipse">
                  <a:avLst/>
                </a:prstGeom>
                <a:solidFill>
                  <a:sysClr val="window" lastClr="FFFFFF"/>
                </a:solidFill>
                <a:ln w="12700" cap="flat" cmpd="sng">
                  <a:solidFill>
                    <a:srgbClr val="1F74B7"/>
                  </a:solidFill>
                  <a:prstDash val="solid"/>
                  <a:miter lim="800000"/>
                  <a:headEnd type="none" w="sm" len="sm"/>
                  <a:tailEnd type="none" w="sm" len="sm"/>
                </a:ln>
              </p:spPr>
              <p:txBody>
                <a:bodyPr spcFirstLastPara="1" wrap="square" lIns="68575" tIns="34275" rIns="68575" bIns="34275" anchor="ctr" anchorCtr="0">
                  <a:noAutofit/>
                </a:bodyPr>
                <a:lstStyle/>
                <a:p>
                  <a:pPr algn="ctr" defTabSz="457200">
                    <a:buClr>
                      <a:srgbClr val="FFFFFF"/>
                    </a:buClr>
                    <a:buSzPts val="1400"/>
                    <a:defRPr/>
                  </a:pPr>
                  <a:endParaRPr sz="1600" kern="0">
                    <a:solidFill>
                      <a:schemeClr val="bg1"/>
                    </a:solidFill>
                    <a:ea typeface="Calibri"/>
                    <a:cs typeface="Arial" panose="020B0604020202020204" pitchFamily="34" charset="0"/>
                    <a:sym typeface="Calibri"/>
                  </a:endParaRPr>
                </a:p>
              </p:txBody>
            </p:sp>
            <p:grpSp>
              <p:nvGrpSpPr>
                <p:cNvPr id="197" name="Group 196">
                  <a:extLst>
                    <a:ext uri="{FF2B5EF4-FFF2-40B4-BE49-F238E27FC236}">
                      <a16:creationId xmlns:a16="http://schemas.microsoft.com/office/drawing/2014/main" id="{B09910B2-F4D8-C594-42EA-94ED477FFAC2}"/>
                    </a:ext>
                  </a:extLst>
                </p:cNvPr>
                <p:cNvGrpSpPr/>
                <p:nvPr/>
              </p:nvGrpSpPr>
              <p:grpSpPr>
                <a:xfrm>
                  <a:off x="7369709" y="2915890"/>
                  <a:ext cx="1206032" cy="96967"/>
                  <a:chOff x="1106575" y="3818482"/>
                  <a:chExt cx="881719" cy="70892"/>
                </a:xfrm>
              </p:grpSpPr>
              <p:grpSp>
                <p:nvGrpSpPr>
                  <p:cNvPr id="220" name="Google Shape;6902;p501">
                    <a:extLst>
                      <a:ext uri="{FF2B5EF4-FFF2-40B4-BE49-F238E27FC236}">
                        <a16:creationId xmlns:a16="http://schemas.microsoft.com/office/drawing/2014/main" id="{D634906E-77FD-51B0-4E12-448C97434373}"/>
                      </a:ext>
                    </a:extLst>
                  </p:cNvPr>
                  <p:cNvGrpSpPr/>
                  <p:nvPr/>
                </p:nvGrpSpPr>
                <p:grpSpPr>
                  <a:xfrm rot="16200000">
                    <a:off x="1921542" y="3822621"/>
                    <a:ext cx="70892" cy="62613"/>
                    <a:chOff x="3072344" y="5158257"/>
                    <a:chExt cx="94523" cy="83484"/>
                  </a:xfrm>
                </p:grpSpPr>
                <p:sp>
                  <p:nvSpPr>
                    <p:cNvPr id="223" name="Google Shape;6903;p501">
                      <a:extLst>
                        <a:ext uri="{FF2B5EF4-FFF2-40B4-BE49-F238E27FC236}">
                          <a16:creationId xmlns:a16="http://schemas.microsoft.com/office/drawing/2014/main" id="{63884716-577F-83D2-2298-3BB9E0BCECC6}"/>
                        </a:ext>
                      </a:extLst>
                    </p:cNvPr>
                    <p:cNvSpPr/>
                    <p:nvPr/>
                  </p:nvSpPr>
                  <p:spPr>
                    <a:xfrm flipH="1">
                      <a:off x="311853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sp>
                  <p:nvSpPr>
                    <p:cNvPr id="224" name="Google Shape;6904;p501">
                      <a:extLst>
                        <a:ext uri="{FF2B5EF4-FFF2-40B4-BE49-F238E27FC236}">
                          <a16:creationId xmlns:a16="http://schemas.microsoft.com/office/drawing/2014/main" id="{8FFC80F0-4E7B-36D5-F093-E74484C592AF}"/>
                        </a:ext>
                      </a:extLst>
                    </p:cNvPr>
                    <p:cNvSpPr/>
                    <p:nvPr/>
                  </p:nvSpPr>
                  <p:spPr>
                    <a:xfrm flipH="1">
                      <a:off x="307234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grpSp>
              <p:sp>
                <p:nvSpPr>
                  <p:cNvPr id="221" name="Google Shape;6905;p501">
                    <a:extLst>
                      <a:ext uri="{FF2B5EF4-FFF2-40B4-BE49-F238E27FC236}">
                        <a16:creationId xmlns:a16="http://schemas.microsoft.com/office/drawing/2014/main" id="{2CA67D55-7E37-8210-4C25-86345B797D03}"/>
                      </a:ext>
                    </a:extLst>
                  </p:cNvPr>
                  <p:cNvSpPr/>
                  <p:nvPr/>
                </p:nvSpPr>
                <p:spPr>
                  <a:xfrm>
                    <a:off x="1864743" y="3836783"/>
                    <a:ext cx="34289" cy="34289"/>
                  </a:xfrm>
                  <a:prstGeom prst="ellipse">
                    <a:avLst/>
                  </a:prstGeom>
                  <a:noFill/>
                  <a:ln w="9525" cap="flat" cmpd="sng">
                    <a:solidFill>
                      <a:srgbClr val="A5A5A5"/>
                    </a:solidFill>
                    <a:prstDash val="solid"/>
                    <a:miter lim="8000"/>
                    <a:headEnd type="none" w="sm" len="sm"/>
                    <a:tailEnd type="none" w="sm" len="sm"/>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cxnSp>
                <p:nvCxnSpPr>
                  <p:cNvPr id="222" name="Google Shape;6906;p501">
                    <a:extLst>
                      <a:ext uri="{FF2B5EF4-FFF2-40B4-BE49-F238E27FC236}">
                        <a16:creationId xmlns:a16="http://schemas.microsoft.com/office/drawing/2014/main" id="{4E35C3AB-7F72-84EA-FD05-BD21DB7F677F}"/>
                      </a:ext>
                    </a:extLst>
                  </p:cNvPr>
                  <p:cNvCxnSpPr/>
                  <p:nvPr/>
                </p:nvCxnSpPr>
                <p:spPr>
                  <a:xfrm flipH="1">
                    <a:off x="1106575" y="3853928"/>
                    <a:ext cx="731520" cy="0"/>
                  </a:xfrm>
                  <a:prstGeom prst="straightConnector1">
                    <a:avLst/>
                  </a:prstGeom>
                  <a:noFill/>
                  <a:ln w="9525" cap="flat" cmpd="sng">
                    <a:solidFill>
                      <a:srgbClr val="A5A5A5"/>
                    </a:solidFill>
                    <a:prstDash val="dash"/>
                    <a:miter lim="800000"/>
                    <a:headEnd type="none" w="sm" len="sm"/>
                    <a:tailEnd type="none" w="sm" len="sm"/>
                  </a:ln>
                </p:spPr>
              </p:cxnSp>
            </p:grpSp>
            <p:sp>
              <p:nvSpPr>
                <p:cNvPr id="198" name="Google Shape;6857;p501">
                  <a:extLst>
                    <a:ext uri="{FF2B5EF4-FFF2-40B4-BE49-F238E27FC236}">
                      <a16:creationId xmlns:a16="http://schemas.microsoft.com/office/drawing/2014/main" id="{CCD82B23-7FAE-2AF4-75C4-2FD384BC0B04}"/>
                    </a:ext>
                  </a:extLst>
                </p:cNvPr>
                <p:cNvSpPr/>
                <p:nvPr/>
              </p:nvSpPr>
              <p:spPr>
                <a:xfrm flipH="1">
                  <a:off x="7248050" y="2904287"/>
                  <a:ext cx="120170" cy="120170"/>
                </a:xfrm>
                <a:prstGeom prst="ellipse">
                  <a:avLst/>
                </a:prstGeom>
                <a:solidFill>
                  <a:sysClr val="window" lastClr="FFFFFF"/>
                </a:solidFill>
                <a:ln w="12700" cap="flat" cmpd="sng">
                  <a:solidFill>
                    <a:srgbClr val="FBAE2B"/>
                  </a:solidFill>
                  <a:prstDash val="solid"/>
                  <a:miter lim="800000"/>
                  <a:headEnd type="none" w="sm" len="sm"/>
                  <a:tailEnd type="none" w="sm" len="sm"/>
                </a:ln>
              </p:spPr>
              <p:txBody>
                <a:bodyPr spcFirstLastPara="1" wrap="square" lIns="68575" tIns="34275" rIns="68575" bIns="34275" anchor="ctr" anchorCtr="0">
                  <a:noAutofit/>
                </a:bodyPr>
                <a:lstStyle/>
                <a:p>
                  <a:pPr algn="ctr" defTabSz="457200">
                    <a:buClr>
                      <a:srgbClr val="FFFFFF"/>
                    </a:buClr>
                    <a:buSzPts val="1400"/>
                    <a:defRPr/>
                  </a:pPr>
                  <a:endParaRPr sz="1600" kern="0">
                    <a:solidFill>
                      <a:schemeClr val="bg1"/>
                    </a:solidFill>
                    <a:ea typeface="Calibri"/>
                    <a:cs typeface="Arial" panose="020B0604020202020204" pitchFamily="34" charset="0"/>
                    <a:sym typeface="Calibri"/>
                  </a:endParaRPr>
                </a:p>
              </p:txBody>
            </p:sp>
            <p:grpSp>
              <p:nvGrpSpPr>
                <p:cNvPr id="199" name="Group 198">
                  <a:extLst>
                    <a:ext uri="{FF2B5EF4-FFF2-40B4-BE49-F238E27FC236}">
                      <a16:creationId xmlns:a16="http://schemas.microsoft.com/office/drawing/2014/main" id="{A046A35A-DC5D-B365-4246-86B46CFA5E04}"/>
                    </a:ext>
                  </a:extLst>
                </p:cNvPr>
                <p:cNvGrpSpPr/>
                <p:nvPr/>
              </p:nvGrpSpPr>
              <p:grpSpPr>
                <a:xfrm>
                  <a:off x="5801841" y="2915890"/>
                  <a:ext cx="1206032" cy="96967"/>
                  <a:chOff x="1106575" y="3818482"/>
                  <a:chExt cx="881719" cy="70892"/>
                </a:xfrm>
              </p:grpSpPr>
              <p:grpSp>
                <p:nvGrpSpPr>
                  <p:cNvPr id="215" name="Google Shape;6902;p501">
                    <a:extLst>
                      <a:ext uri="{FF2B5EF4-FFF2-40B4-BE49-F238E27FC236}">
                        <a16:creationId xmlns:a16="http://schemas.microsoft.com/office/drawing/2014/main" id="{E2611F67-AC63-A123-8EE5-36CD4A031341}"/>
                      </a:ext>
                    </a:extLst>
                  </p:cNvPr>
                  <p:cNvGrpSpPr/>
                  <p:nvPr/>
                </p:nvGrpSpPr>
                <p:grpSpPr>
                  <a:xfrm rot="16200000">
                    <a:off x="1921542" y="3822621"/>
                    <a:ext cx="70892" cy="62613"/>
                    <a:chOff x="3072344" y="5158257"/>
                    <a:chExt cx="94523" cy="83484"/>
                  </a:xfrm>
                </p:grpSpPr>
                <p:sp>
                  <p:nvSpPr>
                    <p:cNvPr id="218" name="Google Shape;6903;p501">
                      <a:extLst>
                        <a:ext uri="{FF2B5EF4-FFF2-40B4-BE49-F238E27FC236}">
                          <a16:creationId xmlns:a16="http://schemas.microsoft.com/office/drawing/2014/main" id="{F5978299-D492-F369-104C-A6E77295E890}"/>
                        </a:ext>
                      </a:extLst>
                    </p:cNvPr>
                    <p:cNvSpPr/>
                    <p:nvPr/>
                  </p:nvSpPr>
                  <p:spPr>
                    <a:xfrm flipH="1">
                      <a:off x="311853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sp>
                  <p:nvSpPr>
                    <p:cNvPr id="219" name="Google Shape;6904;p501">
                      <a:extLst>
                        <a:ext uri="{FF2B5EF4-FFF2-40B4-BE49-F238E27FC236}">
                          <a16:creationId xmlns:a16="http://schemas.microsoft.com/office/drawing/2014/main" id="{9285FB5C-3F83-5480-4725-A088C457C62D}"/>
                        </a:ext>
                      </a:extLst>
                    </p:cNvPr>
                    <p:cNvSpPr/>
                    <p:nvPr/>
                  </p:nvSpPr>
                  <p:spPr>
                    <a:xfrm flipH="1">
                      <a:off x="307234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grpSp>
              <p:sp>
                <p:nvSpPr>
                  <p:cNvPr id="216" name="Google Shape;6905;p501">
                    <a:extLst>
                      <a:ext uri="{FF2B5EF4-FFF2-40B4-BE49-F238E27FC236}">
                        <a16:creationId xmlns:a16="http://schemas.microsoft.com/office/drawing/2014/main" id="{E8598169-09F9-CAE0-2C24-CC9DE7F9D42F}"/>
                      </a:ext>
                    </a:extLst>
                  </p:cNvPr>
                  <p:cNvSpPr/>
                  <p:nvPr/>
                </p:nvSpPr>
                <p:spPr>
                  <a:xfrm>
                    <a:off x="1864743" y="3836783"/>
                    <a:ext cx="34289" cy="34289"/>
                  </a:xfrm>
                  <a:prstGeom prst="ellipse">
                    <a:avLst/>
                  </a:prstGeom>
                  <a:noFill/>
                  <a:ln w="9525" cap="flat" cmpd="sng">
                    <a:solidFill>
                      <a:srgbClr val="A5A5A5"/>
                    </a:solidFill>
                    <a:prstDash val="solid"/>
                    <a:miter lim="8000"/>
                    <a:headEnd type="none" w="sm" len="sm"/>
                    <a:tailEnd type="none" w="sm" len="sm"/>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cxnSp>
                <p:nvCxnSpPr>
                  <p:cNvPr id="217" name="Google Shape;6906;p501">
                    <a:extLst>
                      <a:ext uri="{FF2B5EF4-FFF2-40B4-BE49-F238E27FC236}">
                        <a16:creationId xmlns:a16="http://schemas.microsoft.com/office/drawing/2014/main" id="{6FAB546A-15CC-A93D-3090-41DCDFB07D27}"/>
                      </a:ext>
                    </a:extLst>
                  </p:cNvPr>
                  <p:cNvCxnSpPr/>
                  <p:nvPr/>
                </p:nvCxnSpPr>
                <p:spPr>
                  <a:xfrm flipH="1">
                    <a:off x="1106575" y="3853928"/>
                    <a:ext cx="731520" cy="0"/>
                  </a:xfrm>
                  <a:prstGeom prst="straightConnector1">
                    <a:avLst/>
                  </a:prstGeom>
                  <a:noFill/>
                  <a:ln w="9525" cap="flat" cmpd="sng">
                    <a:solidFill>
                      <a:srgbClr val="A5A5A5"/>
                    </a:solidFill>
                    <a:prstDash val="dash"/>
                    <a:miter lim="800000"/>
                    <a:headEnd type="none" w="sm" len="sm"/>
                    <a:tailEnd type="none" w="sm" len="sm"/>
                  </a:ln>
                </p:spPr>
              </p:cxnSp>
            </p:grpSp>
            <p:sp>
              <p:nvSpPr>
                <p:cNvPr id="200" name="Google Shape;6857;p501">
                  <a:extLst>
                    <a:ext uri="{FF2B5EF4-FFF2-40B4-BE49-F238E27FC236}">
                      <a16:creationId xmlns:a16="http://schemas.microsoft.com/office/drawing/2014/main" id="{ADE19471-9272-5ABF-ED27-A256E86FB2E9}"/>
                    </a:ext>
                  </a:extLst>
                </p:cNvPr>
                <p:cNvSpPr/>
                <p:nvPr/>
              </p:nvSpPr>
              <p:spPr>
                <a:xfrm flipH="1">
                  <a:off x="5680182" y="2904287"/>
                  <a:ext cx="120170" cy="120170"/>
                </a:xfrm>
                <a:prstGeom prst="ellipse">
                  <a:avLst/>
                </a:prstGeom>
                <a:solidFill>
                  <a:sysClr val="window" lastClr="FFFFFF"/>
                </a:solidFill>
                <a:ln w="12700" cap="flat" cmpd="sng">
                  <a:solidFill>
                    <a:srgbClr val="E7302E"/>
                  </a:solidFill>
                  <a:prstDash val="solid"/>
                  <a:miter lim="800000"/>
                  <a:headEnd type="none" w="sm" len="sm"/>
                  <a:tailEnd type="none" w="sm" len="sm"/>
                </a:ln>
              </p:spPr>
              <p:txBody>
                <a:bodyPr spcFirstLastPara="1" wrap="square" lIns="68575" tIns="34275" rIns="68575" bIns="34275" anchor="ctr" anchorCtr="0">
                  <a:noAutofit/>
                </a:bodyPr>
                <a:lstStyle/>
                <a:p>
                  <a:pPr algn="ctr" defTabSz="457200">
                    <a:buClr>
                      <a:srgbClr val="FFFFFF"/>
                    </a:buClr>
                    <a:buSzPts val="1400"/>
                    <a:defRPr/>
                  </a:pPr>
                  <a:endParaRPr sz="1600" kern="0">
                    <a:solidFill>
                      <a:schemeClr val="bg1"/>
                    </a:solidFill>
                    <a:ea typeface="Calibri"/>
                    <a:cs typeface="Arial" panose="020B0604020202020204" pitchFamily="34" charset="0"/>
                    <a:sym typeface="Calibri"/>
                  </a:endParaRPr>
                </a:p>
              </p:txBody>
            </p:sp>
            <p:grpSp>
              <p:nvGrpSpPr>
                <p:cNvPr id="201" name="Group 200">
                  <a:extLst>
                    <a:ext uri="{FF2B5EF4-FFF2-40B4-BE49-F238E27FC236}">
                      <a16:creationId xmlns:a16="http://schemas.microsoft.com/office/drawing/2014/main" id="{E92B6EA2-DD0D-747C-11DA-E6BAAF2DF01E}"/>
                    </a:ext>
                  </a:extLst>
                </p:cNvPr>
                <p:cNvGrpSpPr/>
                <p:nvPr/>
              </p:nvGrpSpPr>
              <p:grpSpPr>
                <a:xfrm>
                  <a:off x="4225379" y="2915890"/>
                  <a:ext cx="1206032" cy="96967"/>
                  <a:chOff x="1106575" y="3818482"/>
                  <a:chExt cx="881719" cy="70892"/>
                </a:xfrm>
              </p:grpSpPr>
              <p:grpSp>
                <p:nvGrpSpPr>
                  <p:cNvPr id="210" name="Google Shape;6902;p501">
                    <a:extLst>
                      <a:ext uri="{FF2B5EF4-FFF2-40B4-BE49-F238E27FC236}">
                        <a16:creationId xmlns:a16="http://schemas.microsoft.com/office/drawing/2014/main" id="{2A845EC3-13DF-800C-01A6-2FA24E113DA8}"/>
                      </a:ext>
                    </a:extLst>
                  </p:cNvPr>
                  <p:cNvGrpSpPr/>
                  <p:nvPr/>
                </p:nvGrpSpPr>
                <p:grpSpPr>
                  <a:xfrm rot="16200000">
                    <a:off x="1921542" y="3822621"/>
                    <a:ext cx="70892" cy="62613"/>
                    <a:chOff x="3072344" y="5158257"/>
                    <a:chExt cx="94523" cy="83484"/>
                  </a:xfrm>
                </p:grpSpPr>
                <p:sp>
                  <p:nvSpPr>
                    <p:cNvPr id="213" name="Google Shape;6903;p501">
                      <a:extLst>
                        <a:ext uri="{FF2B5EF4-FFF2-40B4-BE49-F238E27FC236}">
                          <a16:creationId xmlns:a16="http://schemas.microsoft.com/office/drawing/2014/main" id="{CCD2A1F7-3B35-C0D6-6555-EC0ECEA6E62A}"/>
                        </a:ext>
                      </a:extLst>
                    </p:cNvPr>
                    <p:cNvSpPr/>
                    <p:nvPr/>
                  </p:nvSpPr>
                  <p:spPr>
                    <a:xfrm flipH="1">
                      <a:off x="311853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sp>
                  <p:nvSpPr>
                    <p:cNvPr id="214" name="Google Shape;6904;p501">
                      <a:extLst>
                        <a:ext uri="{FF2B5EF4-FFF2-40B4-BE49-F238E27FC236}">
                          <a16:creationId xmlns:a16="http://schemas.microsoft.com/office/drawing/2014/main" id="{7299012D-3D6F-A9BB-9AF9-845FA631A178}"/>
                        </a:ext>
                      </a:extLst>
                    </p:cNvPr>
                    <p:cNvSpPr/>
                    <p:nvPr/>
                  </p:nvSpPr>
                  <p:spPr>
                    <a:xfrm flipH="1">
                      <a:off x="307234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grpSp>
              <p:sp>
                <p:nvSpPr>
                  <p:cNvPr id="211" name="Google Shape;6905;p501">
                    <a:extLst>
                      <a:ext uri="{FF2B5EF4-FFF2-40B4-BE49-F238E27FC236}">
                        <a16:creationId xmlns:a16="http://schemas.microsoft.com/office/drawing/2014/main" id="{CE307256-CFF8-D11B-0C4E-A42F2993064F}"/>
                      </a:ext>
                    </a:extLst>
                  </p:cNvPr>
                  <p:cNvSpPr/>
                  <p:nvPr/>
                </p:nvSpPr>
                <p:spPr>
                  <a:xfrm>
                    <a:off x="1864743" y="3836783"/>
                    <a:ext cx="34289" cy="34289"/>
                  </a:xfrm>
                  <a:prstGeom prst="ellipse">
                    <a:avLst/>
                  </a:prstGeom>
                  <a:noFill/>
                  <a:ln w="9525" cap="flat" cmpd="sng">
                    <a:solidFill>
                      <a:srgbClr val="A5A5A5"/>
                    </a:solidFill>
                    <a:prstDash val="solid"/>
                    <a:miter lim="8000"/>
                    <a:headEnd type="none" w="sm" len="sm"/>
                    <a:tailEnd type="none" w="sm" len="sm"/>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cxnSp>
                <p:nvCxnSpPr>
                  <p:cNvPr id="212" name="Google Shape;6906;p501">
                    <a:extLst>
                      <a:ext uri="{FF2B5EF4-FFF2-40B4-BE49-F238E27FC236}">
                        <a16:creationId xmlns:a16="http://schemas.microsoft.com/office/drawing/2014/main" id="{91BEE5A8-1971-A937-0181-5D5B0FCAABC0}"/>
                      </a:ext>
                    </a:extLst>
                  </p:cNvPr>
                  <p:cNvCxnSpPr/>
                  <p:nvPr/>
                </p:nvCxnSpPr>
                <p:spPr>
                  <a:xfrm flipH="1">
                    <a:off x="1106575" y="3853928"/>
                    <a:ext cx="731520" cy="0"/>
                  </a:xfrm>
                  <a:prstGeom prst="straightConnector1">
                    <a:avLst/>
                  </a:prstGeom>
                  <a:noFill/>
                  <a:ln w="9525" cap="flat" cmpd="sng">
                    <a:solidFill>
                      <a:srgbClr val="A5A5A5"/>
                    </a:solidFill>
                    <a:prstDash val="dash"/>
                    <a:miter lim="800000"/>
                    <a:headEnd type="none" w="sm" len="sm"/>
                    <a:tailEnd type="none" w="sm" len="sm"/>
                  </a:ln>
                </p:spPr>
              </p:cxnSp>
            </p:grpSp>
            <p:sp>
              <p:nvSpPr>
                <p:cNvPr id="202" name="Google Shape;6857;p501">
                  <a:extLst>
                    <a:ext uri="{FF2B5EF4-FFF2-40B4-BE49-F238E27FC236}">
                      <a16:creationId xmlns:a16="http://schemas.microsoft.com/office/drawing/2014/main" id="{FCABEB5F-F333-EB81-10B4-D3F1EE1077B9}"/>
                    </a:ext>
                  </a:extLst>
                </p:cNvPr>
                <p:cNvSpPr/>
                <p:nvPr/>
              </p:nvSpPr>
              <p:spPr>
                <a:xfrm flipH="1">
                  <a:off x="4103720" y="2904287"/>
                  <a:ext cx="120170" cy="120170"/>
                </a:xfrm>
                <a:prstGeom prst="ellipse">
                  <a:avLst/>
                </a:prstGeom>
                <a:solidFill>
                  <a:sysClr val="window" lastClr="FFFFFF"/>
                </a:solidFill>
                <a:ln w="12700" cap="flat" cmpd="sng">
                  <a:solidFill>
                    <a:srgbClr val="D30B53"/>
                  </a:solidFill>
                  <a:prstDash val="solid"/>
                  <a:miter lim="800000"/>
                  <a:headEnd type="none" w="sm" len="sm"/>
                  <a:tailEnd type="none" w="sm" len="sm"/>
                </a:ln>
              </p:spPr>
              <p:txBody>
                <a:bodyPr spcFirstLastPara="1" wrap="square" lIns="68575" tIns="34275" rIns="68575" bIns="34275" anchor="ctr" anchorCtr="0">
                  <a:noAutofit/>
                </a:bodyPr>
                <a:lstStyle/>
                <a:p>
                  <a:pPr algn="ctr" defTabSz="457200">
                    <a:buClr>
                      <a:srgbClr val="FFFFFF"/>
                    </a:buClr>
                    <a:buSzPts val="1400"/>
                    <a:defRPr/>
                  </a:pPr>
                  <a:endParaRPr sz="1600" kern="0">
                    <a:solidFill>
                      <a:schemeClr val="bg1"/>
                    </a:solidFill>
                    <a:ea typeface="Calibri"/>
                    <a:cs typeface="Arial" panose="020B0604020202020204" pitchFamily="34" charset="0"/>
                    <a:sym typeface="Calibri"/>
                  </a:endParaRPr>
                </a:p>
              </p:txBody>
            </p:sp>
            <p:grpSp>
              <p:nvGrpSpPr>
                <p:cNvPr id="203" name="Group 202">
                  <a:extLst>
                    <a:ext uri="{FF2B5EF4-FFF2-40B4-BE49-F238E27FC236}">
                      <a16:creationId xmlns:a16="http://schemas.microsoft.com/office/drawing/2014/main" id="{E9FC0616-F9C5-93E4-F7E5-7DD59A8A5975}"/>
                    </a:ext>
                  </a:extLst>
                </p:cNvPr>
                <p:cNvGrpSpPr/>
                <p:nvPr/>
              </p:nvGrpSpPr>
              <p:grpSpPr>
                <a:xfrm>
                  <a:off x="2652737" y="2915890"/>
                  <a:ext cx="1206032" cy="96967"/>
                  <a:chOff x="1106575" y="3818482"/>
                  <a:chExt cx="881719" cy="70892"/>
                </a:xfrm>
              </p:grpSpPr>
              <p:grpSp>
                <p:nvGrpSpPr>
                  <p:cNvPr id="205" name="Google Shape;6902;p501">
                    <a:extLst>
                      <a:ext uri="{FF2B5EF4-FFF2-40B4-BE49-F238E27FC236}">
                        <a16:creationId xmlns:a16="http://schemas.microsoft.com/office/drawing/2014/main" id="{3907AB8E-ADAD-F9CE-67DE-BD2A313B2C59}"/>
                      </a:ext>
                    </a:extLst>
                  </p:cNvPr>
                  <p:cNvGrpSpPr/>
                  <p:nvPr/>
                </p:nvGrpSpPr>
                <p:grpSpPr>
                  <a:xfrm rot="16200000">
                    <a:off x="1921542" y="3822621"/>
                    <a:ext cx="70892" cy="62613"/>
                    <a:chOff x="3072344" y="5158257"/>
                    <a:chExt cx="94523" cy="83484"/>
                  </a:xfrm>
                </p:grpSpPr>
                <p:sp>
                  <p:nvSpPr>
                    <p:cNvPr id="208" name="Google Shape;6903;p501">
                      <a:extLst>
                        <a:ext uri="{FF2B5EF4-FFF2-40B4-BE49-F238E27FC236}">
                          <a16:creationId xmlns:a16="http://schemas.microsoft.com/office/drawing/2014/main" id="{44925A96-E68A-53F6-35D1-42142430A1E0}"/>
                        </a:ext>
                      </a:extLst>
                    </p:cNvPr>
                    <p:cNvSpPr/>
                    <p:nvPr/>
                  </p:nvSpPr>
                  <p:spPr>
                    <a:xfrm flipH="1">
                      <a:off x="311853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sp>
                  <p:nvSpPr>
                    <p:cNvPr id="209" name="Google Shape;6904;p501">
                      <a:extLst>
                        <a:ext uri="{FF2B5EF4-FFF2-40B4-BE49-F238E27FC236}">
                          <a16:creationId xmlns:a16="http://schemas.microsoft.com/office/drawing/2014/main" id="{7A3F0668-AE47-C4EE-36BA-247498658084}"/>
                        </a:ext>
                      </a:extLst>
                    </p:cNvPr>
                    <p:cNvSpPr/>
                    <p:nvPr/>
                  </p:nvSpPr>
                  <p:spPr>
                    <a:xfrm flipH="1">
                      <a:off x="3072344" y="5158257"/>
                      <a:ext cx="48333" cy="83484"/>
                    </a:xfrm>
                    <a:custGeom>
                      <a:avLst/>
                      <a:gdLst/>
                      <a:ahLst/>
                      <a:cxnLst/>
                      <a:rect l="l" t="t" r="r" b="b"/>
                      <a:pathLst>
                        <a:path w="314325" h="542925" extrusionOk="0">
                          <a:moveTo>
                            <a:pt x="303371" y="250031"/>
                          </a:moveTo>
                          <a:lnTo>
                            <a:pt x="72866" y="18574"/>
                          </a:lnTo>
                          <a:cubicBezTo>
                            <a:pt x="57626" y="3334"/>
                            <a:pt x="33814" y="3334"/>
                            <a:pt x="18574" y="18574"/>
                          </a:cubicBezTo>
                          <a:cubicBezTo>
                            <a:pt x="10954" y="26194"/>
                            <a:pt x="7144" y="35719"/>
                            <a:pt x="7144" y="45244"/>
                          </a:cubicBezTo>
                          <a:cubicBezTo>
                            <a:pt x="7144" y="54769"/>
                            <a:pt x="10954" y="64294"/>
                            <a:pt x="18574" y="71914"/>
                          </a:cubicBezTo>
                          <a:lnTo>
                            <a:pt x="223361" y="276701"/>
                          </a:lnTo>
                          <a:lnTo>
                            <a:pt x="19526" y="480536"/>
                          </a:lnTo>
                          <a:cubicBezTo>
                            <a:pt x="11906" y="488156"/>
                            <a:pt x="8096" y="497681"/>
                            <a:pt x="8096" y="507206"/>
                          </a:cubicBezTo>
                          <a:cubicBezTo>
                            <a:pt x="8096" y="516731"/>
                            <a:pt x="11906" y="526256"/>
                            <a:pt x="19526" y="533876"/>
                          </a:cubicBezTo>
                          <a:cubicBezTo>
                            <a:pt x="34766" y="549116"/>
                            <a:pt x="58579" y="549116"/>
                            <a:pt x="73819" y="533876"/>
                          </a:cubicBezTo>
                          <a:lnTo>
                            <a:pt x="304324" y="303371"/>
                          </a:lnTo>
                          <a:cubicBezTo>
                            <a:pt x="318611" y="289084"/>
                            <a:pt x="318611" y="264319"/>
                            <a:pt x="303371" y="250031"/>
                          </a:cubicBezTo>
                          <a:close/>
                        </a:path>
                      </a:pathLst>
                    </a:custGeom>
                    <a:solidFill>
                      <a:srgbClr val="A5A5A5"/>
                    </a:solidFill>
                    <a:ln>
                      <a:noFill/>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grpSp>
              <p:sp>
                <p:nvSpPr>
                  <p:cNvPr id="206" name="Google Shape;6905;p501">
                    <a:extLst>
                      <a:ext uri="{FF2B5EF4-FFF2-40B4-BE49-F238E27FC236}">
                        <a16:creationId xmlns:a16="http://schemas.microsoft.com/office/drawing/2014/main" id="{A87A4079-AB42-EA18-698E-BFBEC32B7427}"/>
                      </a:ext>
                    </a:extLst>
                  </p:cNvPr>
                  <p:cNvSpPr/>
                  <p:nvPr/>
                </p:nvSpPr>
                <p:spPr>
                  <a:xfrm>
                    <a:off x="1864743" y="3836783"/>
                    <a:ext cx="34289" cy="34289"/>
                  </a:xfrm>
                  <a:prstGeom prst="ellipse">
                    <a:avLst/>
                  </a:prstGeom>
                  <a:noFill/>
                  <a:ln w="9525" cap="flat" cmpd="sng">
                    <a:solidFill>
                      <a:srgbClr val="A5A5A5"/>
                    </a:solidFill>
                    <a:prstDash val="solid"/>
                    <a:miter lim="8000"/>
                    <a:headEnd type="none" w="sm" len="sm"/>
                    <a:tailEnd type="none" w="sm" len="sm"/>
                  </a:ln>
                </p:spPr>
                <p:txBody>
                  <a:bodyPr spcFirstLastPara="1" wrap="square" lIns="68575" tIns="34275" rIns="68575" bIns="34275" anchor="ctr" anchorCtr="0">
                    <a:noAutofit/>
                  </a:bodyPr>
                  <a:lstStyle/>
                  <a:p>
                    <a:pPr defTabSz="457200">
                      <a:buClr>
                        <a:srgbClr val="000000"/>
                      </a:buClr>
                      <a:buSzPts val="1400"/>
                      <a:defRPr/>
                    </a:pPr>
                    <a:endParaRPr sz="1600" kern="0">
                      <a:solidFill>
                        <a:schemeClr val="bg1"/>
                      </a:solidFill>
                      <a:ea typeface="Calibri"/>
                      <a:cs typeface="Arial" panose="020B0604020202020204" pitchFamily="34" charset="0"/>
                      <a:sym typeface="Calibri"/>
                    </a:endParaRPr>
                  </a:p>
                </p:txBody>
              </p:sp>
              <p:cxnSp>
                <p:nvCxnSpPr>
                  <p:cNvPr id="207" name="Google Shape;6906;p501">
                    <a:extLst>
                      <a:ext uri="{FF2B5EF4-FFF2-40B4-BE49-F238E27FC236}">
                        <a16:creationId xmlns:a16="http://schemas.microsoft.com/office/drawing/2014/main" id="{1032AD8D-B0F8-B7C0-C6AF-9BCE7072A769}"/>
                      </a:ext>
                    </a:extLst>
                  </p:cNvPr>
                  <p:cNvCxnSpPr/>
                  <p:nvPr/>
                </p:nvCxnSpPr>
                <p:spPr>
                  <a:xfrm flipH="1">
                    <a:off x="1106575" y="3853928"/>
                    <a:ext cx="731520" cy="0"/>
                  </a:xfrm>
                  <a:prstGeom prst="straightConnector1">
                    <a:avLst/>
                  </a:prstGeom>
                  <a:noFill/>
                  <a:ln w="9525" cap="flat" cmpd="sng">
                    <a:solidFill>
                      <a:srgbClr val="A5A5A5"/>
                    </a:solidFill>
                    <a:prstDash val="dash"/>
                    <a:miter lim="800000"/>
                    <a:headEnd type="none" w="sm" len="sm"/>
                    <a:tailEnd type="none" w="sm" len="sm"/>
                  </a:ln>
                </p:spPr>
              </p:cxnSp>
            </p:grpSp>
            <p:sp>
              <p:nvSpPr>
                <p:cNvPr id="204" name="Google Shape;6857;p501">
                  <a:extLst>
                    <a:ext uri="{FF2B5EF4-FFF2-40B4-BE49-F238E27FC236}">
                      <a16:creationId xmlns:a16="http://schemas.microsoft.com/office/drawing/2014/main" id="{B99AD0F6-AE83-9B2B-071C-83E1B66D28FA}"/>
                    </a:ext>
                  </a:extLst>
                </p:cNvPr>
                <p:cNvSpPr/>
                <p:nvPr/>
              </p:nvSpPr>
              <p:spPr>
                <a:xfrm flipH="1">
                  <a:off x="2531078" y="2904287"/>
                  <a:ext cx="120170" cy="120170"/>
                </a:xfrm>
                <a:prstGeom prst="ellipse">
                  <a:avLst/>
                </a:prstGeom>
                <a:solidFill>
                  <a:sysClr val="window" lastClr="FFFFFF"/>
                </a:solidFill>
                <a:ln w="12700" cap="flat" cmpd="sng">
                  <a:solidFill>
                    <a:srgbClr val="372B80"/>
                  </a:solidFill>
                  <a:prstDash val="solid"/>
                  <a:miter lim="800000"/>
                  <a:headEnd type="none" w="sm" len="sm"/>
                  <a:tailEnd type="none" w="sm" len="sm"/>
                </a:ln>
              </p:spPr>
              <p:txBody>
                <a:bodyPr spcFirstLastPara="1" wrap="square" lIns="68575" tIns="34275" rIns="68575" bIns="34275" anchor="ctr" anchorCtr="0">
                  <a:noAutofit/>
                </a:bodyPr>
                <a:lstStyle/>
                <a:p>
                  <a:pPr algn="ctr" defTabSz="457200">
                    <a:buClr>
                      <a:srgbClr val="FFFFFF"/>
                    </a:buClr>
                    <a:buSzPts val="1400"/>
                    <a:defRPr/>
                  </a:pPr>
                  <a:endParaRPr sz="1600" kern="0">
                    <a:solidFill>
                      <a:schemeClr val="bg1"/>
                    </a:solidFill>
                    <a:ea typeface="Calibri"/>
                    <a:cs typeface="Arial" panose="020B0604020202020204" pitchFamily="34" charset="0"/>
                    <a:sym typeface="Calibri"/>
                  </a:endParaRPr>
                </a:p>
              </p:txBody>
            </p:sp>
          </p:grpSp>
          <p:sp>
            <p:nvSpPr>
              <p:cNvPr id="113" name="TextBox 112">
                <a:extLst>
                  <a:ext uri="{FF2B5EF4-FFF2-40B4-BE49-F238E27FC236}">
                    <a16:creationId xmlns:a16="http://schemas.microsoft.com/office/drawing/2014/main" id="{F7EAF526-546C-158D-72BE-7E852922B3CA}"/>
                  </a:ext>
                </a:extLst>
              </p:cNvPr>
              <p:cNvSpPr txBox="1"/>
              <p:nvPr/>
            </p:nvSpPr>
            <p:spPr>
              <a:xfrm>
                <a:off x="8846659" y="3381464"/>
                <a:ext cx="1674572" cy="461665"/>
              </a:xfrm>
              <a:prstGeom prst="rect">
                <a:avLst/>
              </a:prstGeom>
              <a:noFill/>
            </p:spPr>
            <p:txBody>
              <a:bodyPr wrap="square" anchor="t">
                <a:spAutoFit/>
              </a:bodyPr>
              <a:lstStyle/>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Plot the </a:t>
                </a:r>
                <a:r>
                  <a:rPr lang="en-US" sz="1200" kern="0" dirty="0" err="1">
                    <a:solidFill>
                      <a:schemeClr val="bg1"/>
                    </a:solidFill>
                    <a:cs typeface="Arial" panose="020B0604020202020204" pitchFamily="34" charset="0"/>
                  </a:rPr>
                  <a:t>WordCloud</a:t>
                </a:r>
                <a:r>
                  <a:rPr lang="en-US" sz="1200" kern="0" dirty="0">
                    <a:solidFill>
                      <a:schemeClr val="bg1"/>
                    </a:solidFill>
                    <a:cs typeface="Arial" panose="020B0604020202020204" pitchFamily="34" charset="0"/>
                  </a:rPr>
                  <a:t> for each theme</a:t>
                </a:r>
              </a:p>
            </p:txBody>
          </p:sp>
          <p:sp>
            <p:nvSpPr>
              <p:cNvPr id="114" name="TextBox 113">
                <a:extLst>
                  <a:ext uri="{FF2B5EF4-FFF2-40B4-BE49-F238E27FC236}">
                    <a16:creationId xmlns:a16="http://schemas.microsoft.com/office/drawing/2014/main" id="{F0ACA08D-B131-9FAB-46AA-E794B3A8C1FB}"/>
                  </a:ext>
                </a:extLst>
              </p:cNvPr>
              <p:cNvSpPr txBox="1"/>
              <p:nvPr/>
            </p:nvSpPr>
            <p:spPr>
              <a:xfrm>
                <a:off x="8921307" y="2583926"/>
                <a:ext cx="1762242" cy="523220"/>
              </a:xfrm>
              <a:prstGeom prst="rect">
                <a:avLst/>
              </a:prstGeom>
              <a:noFill/>
            </p:spPr>
            <p:txBody>
              <a:bodyPr wrap="square" anchor="ctr">
                <a:spAutoFit/>
              </a:bodyPr>
              <a:lstStyle/>
              <a:p>
                <a:pPr defTabSz="457200">
                  <a:defRPr/>
                </a:pPr>
                <a:r>
                  <a:rPr lang="en-US" sz="1400" b="1" kern="0" dirty="0">
                    <a:solidFill>
                      <a:schemeClr val="bg1"/>
                    </a:solidFill>
                    <a:cs typeface="Arial" panose="020B0604020202020204" pitchFamily="34" charset="0"/>
                  </a:rPr>
                  <a:t>Plot the </a:t>
                </a:r>
                <a:r>
                  <a:rPr lang="en-US" sz="1400" b="1" kern="0" dirty="0" err="1">
                    <a:solidFill>
                      <a:schemeClr val="bg1"/>
                    </a:solidFill>
                    <a:cs typeface="Arial" panose="020B0604020202020204" pitchFamily="34" charset="0"/>
                  </a:rPr>
                  <a:t>WordCloud</a:t>
                </a:r>
                <a:endParaRPr lang="en-US" sz="1400" b="1" kern="0" dirty="0">
                  <a:solidFill>
                    <a:schemeClr val="bg1"/>
                  </a:solidFill>
                  <a:cs typeface="Arial" panose="020B0604020202020204" pitchFamily="34" charset="0"/>
                </a:endParaRPr>
              </a:p>
            </p:txBody>
          </p:sp>
          <p:sp>
            <p:nvSpPr>
              <p:cNvPr id="115" name="TextBox 114">
                <a:extLst>
                  <a:ext uri="{FF2B5EF4-FFF2-40B4-BE49-F238E27FC236}">
                    <a16:creationId xmlns:a16="http://schemas.microsoft.com/office/drawing/2014/main" id="{775AE847-6ACA-A78C-9928-86D18FFC8E9F}"/>
                  </a:ext>
                </a:extLst>
              </p:cNvPr>
              <p:cNvSpPr txBox="1"/>
              <p:nvPr/>
            </p:nvSpPr>
            <p:spPr>
              <a:xfrm>
                <a:off x="7308133" y="3381464"/>
                <a:ext cx="1674572" cy="1015663"/>
              </a:xfrm>
              <a:prstGeom prst="rect">
                <a:avLst/>
              </a:prstGeom>
              <a:noFill/>
            </p:spPr>
            <p:txBody>
              <a:bodyPr wrap="square" anchor="t">
                <a:spAutoFit/>
              </a:bodyPr>
              <a:lstStyle/>
              <a:p>
                <a:pPr marL="182880" indent="-182880" defTabSz="457200">
                  <a:buFont typeface="Arial" pitchFamily="34" charset="0"/>
                  <a:buChar char="•"/>
                  <a:defRPr/>
                </a:pPr>
                <a:r>
                  <a:rPr lang="en-US" sz="1200" kern="0" dirty="0">
                    <a:solidFill>
                      <a:schemeClr val="bg1"/>
                    </a:solidFill>
                    <a:cs typeface="Arial" panose="020B0604020202020204" pitchFamily="34" charset="0"/>
                  </a:rPr>
                  <a:t>Train LDA algorithm</a:t>
                </a:r>
              </a:p>
              <a:p>
                <a:pPr marL="182880" indent="-182880" defTabSz="457200">
                  <a:buFont typeface="Arial" pitchFamily="34" charset="0"/>
                  <a:buChar char="•"/>
                  <a:defRPr/>
                </a:pPr>
                <a:r>
                  <a:rPr lang="en-US" sz="1200" kern="0" dirty="0">
                    <a:solidFill>
                      <a:schemeClr val="bg1"/>
                    </a:solidFill>
                    <a:cs typeface="Arial" panose="020B0604020202020204" pitchFamily="34" charset="0"/>
                  </a:rPr>
                  <a:t>Assigns the topics to the documents in the corpus</a:t>
                </a:r>
              </a:p>
            </p:txBody>
          </p:sp>
          <p:sp>
            <p:nvSpPr>
              <p:cNvPr id="116" name="TextBox 115">
                <a:extLst>
                  <a:ext uri="{FF2B5EF4-FFF2-40B4-BE49-F238E27FC236}">
                    <a16:creationId xmlns:a16="http://schemas.microsoft.com/office/drawing/2014/main" id="{D9A72B3D-E8C8-CBAF-8076-902C84051590}"/>
                  </a:ext>
                </a:extLst>
              </p:cNvPr>
              <p:cNvSpPr txBox="1"/>
              <p:nvPr/>
            </p:nvSpPr>
            <p:spPr>
              <a:xfrm>
                <a:off x="7334890" y="2583926"/>
                <a:ext cx="1393472" cy="523220"/>
              </a:xfrm>
              <a:prstGeom prst="rect">
                <a:avLst/>
              </a:prstGeom>
              <a:noFill/>
            </p:spPr>
            <p:txBody>
              <a:bodyPr wrap="square" anchor="ctr">
                <a:spAutoFit/>
              </a:bodyPr>
              <a:lstStyle/>
              <a:p>
                <a:pPr defTabSz="457200">
                  <a:defRPr/>
                </a:pPr>
                <a:r>
                  <a:rPr lang="en-US" sz="1400" b="1" kern="0" dirty="0">
                    <a:solidFill>
                      <a:schemeClr val="bg1"/>
                    </a:solidFill>
                    <a:cs typeface="Arial" panose="020B0604020202020204" pitchFamily="34" charset="0"/>
                  </a:rPr>
                  <a:t>Build LDA Model</a:t>
                </a:r>
              </a:p>
            </p:txBody>
          </p:sp>
          <p:sp>
            <p:nvSpPr>
              <p:cNvPr id="117" name="TextBox 116">
                <a:extLst>
                  <a:ext uri="{FF2B5EF4-FFF2-40B4-BE49-F238E27FC236}">
                    <a16:creationId xmlns:a16="http://schemas.microsoft.com/office/drawing/2014/main" id="{4F484855-85BD-7302-607E-322CF860630A}"/>
                  </a:ext>
                </a:extLst>
              </p:cNvPr>
              <p:cNvSpPr txBox="1"/>
              <p:nvPr/>
            </p:nvSpPr>
            <p:spPr>
              <a:xfrm>
                <a:off x="5726837" y="3381464"/>
                <a:ext cx="1581296" cy="1569660"/>
              </a:xfrm>
              <a:prstGeom prst="rect">
                <a:avLst/>
              </a:prstGeom>
              <a:noFill/>
            </p:spPr>
            <p:txBody>
              <a:bodyPr wrap="square" anchor="t">
                <a:spAutoFit/>
              </a:bodyPr>
              <a:lstStyle/>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Create dictionary id2word</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Create Corpus</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Term document frequency</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Find the optimal number of themes i.e., 3</a:t>
                </a:r>
              </a:p>
            </p:txBody>
          </p:sp>
          <p:sp>
            <p:nvSpPr>
              <p:cNvPr id="118" name="TextBox 117">
                <a:extLst>
                  <a:ext uri="{FF2B5EF4-FFF2-40B4-BE49-F238E27FC236}">
                    <a16:creationId xmlns:a16="http://schemas.microsoft.com/office/drawing/2014/main" id="{167F1CF2-0402-CAB9-F782-D872EB01FA35}"/>
                  </a:ext>
                </a:extLst>
              </p:cNvPr>
              <p:cNvSpPr txBox="1"/>
              <p:nvPr/>
            </p:nvSpPr>
            <p:spPr>
              <a:xfrm>
                <a:off x="5727639" y="2476204"/>
                <a:ext cx="1460961" cy="738664"/>
              </a:xfrm>
              <a:prstGeom prst="rect">
                <a:avLst/>
              </a:prstGeom>
              <a:noFill/>
            </p:spPr>
            <p:txBody>
              <a:bodyPr wrap="square" anchor="ctr">
                <a:spAutoFit/>
              </a:bodyPr>
              <a:lstStyle/>
              <a:p>
                <a:pPr defTabSz="457200">
                  <a:defRPr/>
                </a:pPr>
                <a:r>
                  <a:rPr lang="en-US" sz="1400" b="1" kern="0" dirty="0">
                    <a:solidFill>
                      <a:schemeClr val="bg1"/>
                    </a:solidFill>
                    <a:cs typeface="Arial" panose="020B0604020202020204" pitchFamily="34" charset="0"/>
                  </a:rPr>
                  <a:t>Transform Text Features to Numeric</a:t>
                </a:r>
              </a:p>
            </p:txBody>
          </p:sp>
          <p:sp>
            <p:nvSpPr>
              <p:cNvPr id="119" name="TextBox 118">
                <a:extLst>
                  <a:ext uri="{FF2B5EF4-FFF2-40B4-BE49-F238E27FC236}">
                    <a16:creationId xmlns:a16="http://schemas.microsoft.com/office/drawing/2014/main" id="{26C5B926-4F81-B0DB-2B6D-A5B90962133C}"/>
                  </a:ext>
                </a:extLst>
              </p:cNvPr>
              <p:cNvSpPr txBox="1"/>
              <p:nvPr/>
            </p:nvSpPr>
            <p:spPr>
              <a:xfrm>
                <a:off x="4103721" y="3381464"/>
                <a:ext cx="1696631" cy="2123658"/>
              </a:xfrm>
              <a:prstGeom prst="rect">
                <a:avLst/>
              </a:prstGeom>
              <a:noFill/>
            </p:spPr>
            <p:txBody>
              <a:bodyPr wrap="square" anchor="t">
                <a:spAutoFit/>
              </a:bodyPr>
              <a:lstStyle/>
              <a:p>
                <a:pPr defTabSz="457200">
                  <a:defRPr/>
                </a:pPr>
                <a:r>
                  <a:rPr lang="en-US" sz="1200" kern="0" dirty="0">
                    <a:solidFill>
                      <a:schemeClr val="bg1"/>
                    </a:solidFill>
                    <a:cs typeface="Arial" panose="020B0604020202020204" pitchFamily="34" charset="0"/>
                  </a:rPr>
                  <a:t>Create dictionary and corpus, themes in the LDA model</a:t>
                </a:r>
              </a:p>
              <a:p>
                <a:pPr marL="182880" indent="-182880" defTabSz="457200">
                  <a:buFont typeface="Arial" pitchFamily="34" charset="0"/>
                  <a:buChar char="•"/>
                  <a:defRPr/>
                </a:pPr>
                <a:r>
                  <a:rPr lang="en-US" sz="1200" kern="0" dirty="0">
                    <a:solidFill>
                      <a:schemeClr val="bg1"/>
                    </a:solidFill>
                    <a:cs typeface="Arial" panose="020B0604020202020204" pitchFamily="34" charset="0"/>
                  </a:rPr>
                  <a:t>Faster way to get a sentence clubbed as a trigram/bigram</a:t>
                </a:r>
              </a:p>
              <a:p>
                <a:pPr marL="182880" indent="-182880" defTabSz="457200">
                  <a:buFont typeface="Arial" pitchFamily="34" charset="0"/>
                  <a:buChar char="•"/>
                  <a:defRPr/>
                </a:pPr>
                <a:r>
                  <a:rPr lang="en-US" sz="1200" kern="0" dirty="0">
                    <a:solidFill>
                      <a:schemeClr val="bg1"/>
                    </a:solidFill>
                    <a:cs typeface="Arial" panose="020B0604020202020204" pitchFamily="34" charset="0"/>
                  </a:rPr>
                  <a:t>spacy for lemmatization</a:t>
                </a:r>
              </a:p>
              <a:p>
                <a:pPr marL="182880" indent="-182880" defTabSz="457200">
                  <a:buFont typeface="Arial" pitchFamily="34" charset="0"/>
                  <a:buChar char="•"/>
                  <a:defRPr/>
                </a:pPr>
                <a:r>
                  <a:rPr lang="en-US" sz="1200" kern="0" dirty="0">
                    <a:solidFill>
                      <a:schemeClr val="bg1"/>
                    </a:solidFill>
                    <a:cs typeface="Arial" panose="020B0604020202020204" pitchFamily="34" charset="0"/>
                  </a:rPr>
                  <a:t>Do lemmatization keeping only noun, adj, verb, adv</a:t>
                </a:r>
              </a:p>
            </p:txBody>
          </p:sp>
          <p:sp>
            <p:nvSpPr>
              <p:cNvPr id="120" name="TextBox 119">
                <a:extLst>
                  <a:ext uri="{FF2B5EF4-FFF2-40B4-BE49-F238E27FC236}">
                    <a16:creationId xmlns:a16="http://schemas.microsoft.com/office/drawing/2014/main" id="{F57DF0B8-6F3C-567A-3B3F-83080D1F530E}"/>
                  </a:ext>
                </a:extLst>
              </p:cNvPr>
              <p:cNvSpPr txBox="1"/>
              <p:nvPr/>
            </p:nvSpPr>
            <p:spPr>
              <a:xfrm>
                <a:off x="4176374" y="2691647"/>
                <a:ext cx="1460961" cy="307777"/>
              </a:xfrm>
              <a:prstGeom prst="rect">
                <a:avLst/>
              </a:prstGeom>
              <a:noFill/>
            </p:spPr>
            <p:txBody>
              <a:bodyPr wrap="square" anchor="ctr">
                <a:spAutoFit/>
              </a:bodyPr>
              <a:lstStyle/>
              <a:p>
                <a:pPr defTabSz="457200">
                  <a:defRPr/>
                </a:pPr>
                <a:r>
                  <a:rPr lang="en-US" sz="1400" b="1" kern="0" dirty="0">
                    <a:solidFill>
                      <a:schemeClr val="bg1"/>
                    </a:solidFill>
                    <a:cs typeface="Arial" panose="020B0604020202020204" pitchFamily="34" charset="0"/>
                  </a:rPr>
                  <a:t>Build Trigrams</a:t>
                </a:r>
              </a:p>
            </p:txBody>
          </p:sp>
          <p:sp>
            <p:nvSpPr>
              <p:cNvPr id="121" name="TextBox 120">
                <a:extLst>
                  <a:ext uri="{FF2B5EF4-FFF2-40B4-BE49-F238E27FC236}">
                    <a16:creationId xmlns:a16="http://schemas.microsoft.com/office/drawing/2014/main" id="{6224C055-F1C5-4704-404C-B33D55BEB795}"/>
                  </a:ext>
                </a:extLst>
              </p:cNvPr>
              <p:cNvSpPr txBox="1"/>
              <p:nvPr/>
            </p:nvSpPr>
            <p:spPr>
              <a:xfrm>
                <a:off x="2531077" y="3381464"/>
                <a:ext cx="1632726" cy="3600986"/>
              </a:xfrm>
              <a:prstGeom prst="rect">
                <a:avLst/>
              </a:prstGeom>
              <a:noFill/>
            </p:spPr>
            <p:txBody>
              <a:bodyPr wrap="square" anchor="t">
                <a:spAutoFit/>
              </a:bodyPr>
              <a:lstStyle/>
              <a:p>
                <a:pPr defTabSz="457200">
                  <a:defRPr/>
                </a:pPr>
                <a:r>
                  <a:rPr lang="en-US" sz="1200" kern="0" dirty="0">
                    <a:solidFill>
                      <a:schemeClr val="bg1"/>
                    </a:solidFill>
                    <a:cs typeface="Arial" panose="020B0604020202020204" pitchFamily="34" charset="0"/>
                  </a:rPr>
                  <a:t>The features included in this preprocessing stage are :</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Lowercase text</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Remove non-words, e.g. IDs, references, etc.,</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Remove punctuation</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Remove numbers</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Remove special characters</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Remove emails</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Remove stop words</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Remove NAN</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Tokenize</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Lemmatize </a:t>
                </a:r>
              </a:p>
            </p:txBody>
          </p:sp>
          <p:sp>
            <p:nvSpPr>
              <p:cNvPr id="122" name="TextBox 121">
                <a:extLst>
                  <a:ext uri="{FF2B5EF4-FFF2-40B4-BE49-F238E27FC236}">
                    <a16:creationId xmlns:a16="http://schemas.microsoft.com/office/drawing/2014/main" id="{69EB5127-D1D8-10F8-D299-26CEEAF678CF}"/>
                  </a:ext>
                </a:extLst>
              </p:cNvPr>
              <p:cNvSpPr txBox="1"/>
              <p:nvPr/>
            </p:nvSpPr>
            <p:spPr>
              <a:xfrm>
                <a:off x="2675069" y="2583926"/>
                <a:ext cx="1451663" cy="523220"/>
              </a:xfrm>
              <a:prstGeom prst="rect">
                <a:avLst/>
              </a:prstGeom>
              <a:noFill/>
            </p:spPr>
            <p:txBody>
              <a:bodyPr wrap="square" anchor="ctr">
                <a:spAutoFit/>
              </a:bodyPr>
              <a:lstStyle/>
              <a:p>
                <a:pPr defTabSz="457200">
                  <a:defRPr/>
                </a:pPr>
                <a:r>
                  <a:rPr lang="en-US" sz="1400" b="1" kern="0" dirty="0">
                    <a:solidFill>
                      <a:schemeClr val="bg1"/>
                    </a:solidFill>
                    <a:cs typeface="Arial" panose="020B0604020202020204" pitchFamily="34" charset="0"/>
                  </a:rPr>
                  <a:t>Text Preprocessing</a:t>
                </a:r>
              </a:p>
            </p:txBody>
          </p:sp>
          <p:sp>
            <p:nvSpPr>
              <p:cNvPr id="123" name="TextBox 122">
                <a:extLst>
                  <a:ext uri="{FF2B5EF4-FFF2-40B4-BE49-F238E27FC236}">
                    <a16:creationId xmlns:a16="http://schemas.microsoft.com/office/drawing/2014/main" id="{7F9381DC-2088-0205-C69C-E730AEE3FEE2}"/>
                  </a:ext>
                </a:extLst>
              </p:cNvPr>
              <p:cNvSpPr txBox="1"/>
              <p:nvPr/>
            </p:nvSpPr>
            <p:spPr>
              <a:xfrm>
                <a:off x="948672" y="3381464"/>
                <a:ext cx="1609120" cy="3600986"/>
              </a:xfrm>
              <a:prstGeom prst="rect">
                <a:avLst/>
              </a:prstGeom>
              <a:noFill/>
            </p:spPr>
            <p:txBody>
              <a:bodyPr wrap="square" anchor="t">
                <a:spAutoFit/>
              </a:bodyPr>
              <a:lstStyle/>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The data used is extracted from CRM on Incident, Service Request and detailed work logs.</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This step is an aggregation of the 3 CSV files containing different fields, but our sole interest is the text expressed by the customer.</a:t>
                </a:r>
              </a:p>
              <a:p>
                <a:pPr marL="171450" indent="-171450" defTabSz="457200">
                  <a:buFont typeface="Arial" panose="020B0604020202020204" pitchFamily="34" charset="0"/>
                  <a:buChar char="•"/>
                  <a:defRPr/>
                </a:pPr>
                <a:r>
                  <a:rPr lang="en-US" sz="1200" kern="0" dirty="0">
                    <a:solidFill>
                      <a:schemeClr val="bg1"/>
                    </a:solidFill>
                    <a:cs typeface="Arial" panose="020B0604020202020204" pitchFamily="34" charset="0"/>
                  </a:rPr>
                  <a:t>This aggregation gives a dataset of 225,409 raw records to be the process</a:t>
                </a:r>
              </a:p>
            </p:txBody>
          </p:sp>
          <p:sp>
            <p:nvSpPr>
              <p:cNvPr id="124" name="TextBox 123">
                <a:extLst>
                  <a:ext uri="{FF2B5EF4-FFF2-40B4-BE49-F238E27FC236}">
                    <a16:creationId xmlns:a16="http://schemas.microsoft.com/office/drawing/2014/main" id="{A6B3BF6E-303A-6C5A-EF94-F592148404E9}"/>
                  </a:ext>
                </a:extLst>
              </p:cNvPr>
              <p:cNvSpPr txBox="1"/>
              <p:nvPr/>
            </p:nvSpPr>
            <p:spPr>
              <a:xfrm>
                <a:off x="976665" y="2691647"/>
                <a:ext cx="1552115" cy="307777"/>
              </a:xfrm>
              <a:prstGeom prst="rect">
                <a:avLst/>
              </a:prstGeom>
              <a:noFill/>
            </p:spPr>
            <p:txBody>
              <a:bodyPr wrap="square" anchor="ctr">
                <a:spAutoFit/>
              </a:bodyPr>
              <a:lstStyle/>
              <a:p>
                <a:pPr defTabSz="457200">
                  <a:defRPr/>
                </a:pPr>
                <a:r>
                  <a:rPr lang="en-US" sz="1400" b="1" kern="0" dirty="0">
                    <a:solidFill>
                      <a:schemeClr val="bg1"/>
                    </a:solidFill>
                    <a:cs typeface="Arial" panose="020B0604020202020204" pitchFamily="34" charset="0"/>
                  </a:rPr>
                  <a:t>CRM Raw Text</a:t>
                </a:r>
              </a:p>
            </p:txBody>
          </p:sp>
          <p:grpSp>
            <p:nvGrpSpPr>
              <p:cNvPr id="125" name="Group 124">
                <a:extLst>
                  <a:ext uri="{FF2B5EF4-FFF2-40B4-BE49-F238E27FC236}">
                    <a16:creationId xmlns:a16="http://schemas.microsoft.com/office/drawing/2014/main" id="{C99E3C4E-5B65-567F-E957-BA2D7DBF0CC2}"/>
                  </a:ext>
                </a:extLst>
              </p:cNvPr>
              <p:cNvGrpSpPr/>
              <p:nvPr/>
            </p:nvGrpSpPr>
            <p:grpSpPr>
              <a:xfrm>
                <a:off x="948672" y="1125812"/>
                <a:ext cx="1660990" cy="1328893"/>
                <a:chOff x="352653" y="2440830"/>
                <a:chExt cx="1361540" cy="1089315"/>
              </a:xfrm>
            </p:grpSpPr>
            <p:sp>
              <p:nvSpPr>
                <p:cNvPr id="183" name="Freeform: Shape 182">
                  <a:extLst>
                    <a:ext uri="{FF2B5EF4-FFF2-40B4-BE49-F238E27FC236}">
                      <a16:creationId xmlns:a16="http://schemas.microsoft.com/office/drawing/2014/main" id="{2EC9A2C5-7D9D-4BE1-00FA-B591C66C2495}"/>
                    </a:ext>
                  </a:extLst>
                </p:cNvPr>
                <p:cNvSpPr/>
                <p:nvPr/>
              </p:nvSpPr>
              <p:spPr>
                <a:xfrm>
                  <a:off x="352653" y="2440830"/>
                  <a:ext cx="1361540" cy="1089315"/>
                </a:xfrm>
                <a:custGeom>
                  <a:avLst/>
                  <a:gdLst>
                    <a:gd name="connsiteX0" fmla="*/ 485771 w 1221478"/>
                    <a:gd name="connsiteY0" fmla="*/ 0 h 971542"/>
                    <a:gd name="connsiteX1" fmla="*/ 829263 w 1221478"/>
                    <a:gd name="connsiteY1" fmla="*/ 142279 h 971542"/>
                    <a:gd name="connsiteX2" fmla="*/ 845715 w 1221478"/>
                    <a:gd name="connsiteY2" fmla="*/ 162219 h 971542"/>
                    <a:gd name="connsiteX3" fmla="*/ 906154 w 1221478"/>
                    <a:gd name="connsiteY3" fmla="*/ 198162 h 971542"/>
                    <a:gd name="connsiteX4" fmla="*/ 1221478 w 1221478"/>
                    <a:gd name="connsiteY4" fmla="*/ 288128 h 971542"/>
                    <a:gd name="connsiteX5" fmla="*/ 1214334 w 1221478"/>
                    <a:gd name="connsiteY5" fmla="*/ 695316 h 971542"/>
                    <a:gd name="connsiteX6" fmla="*/ 895775 w 1221478"/>
                    <a:gd name="connsiteY6" fmla="*/ 776018 h 971542"/>
                    <a:gd name="connsiteX7" fmla="*/ 852494 w 1221478"/>
                    <a:gd name="connsiteY7" fmla="*/ 801106 h 971542"/>
                    <a:gd name="connsiteX8" fmla="*/ 829263 w 1221478"/>
                    <a:gd name="connsiteY8" fmla="*/ 829263 h 971542"/>
                    <a:gd name="connsiteX9" fmla="*/ 485771 w 1221478"/>
                    <a:gd name="connsiteY9" fmla="*/ 971542 h 971542"/>
                    <a:gd name="connsiteX10" fmla="*/ 0 w 1221478"/>
                    <a:gd name="connsiteY10" fmla="*/ 485771 h 971542"/>
                    <a:gd name="connsiteX11" fmla="*/ 485771 w 1221478"/>
                    <a:gd name="connsiteY11" fmla="*/ 0 h 971542"/>
                    <a:gd name="connsiteX0" fmla="*/ 485771 w 1221478"/>
                    <a:gd name="connsiteY0" fmla="*/ 0 h 971542"/>
                    <a:gd name="connsiteX1" fmla="*/ 829263 w 1221478"/>
                    <a:gd name="connsiteY1" fmla="*/ 142279 h 971542"/>
                    <a:gd name="connsiteX2" fmla="*/ 906154 w 1221478"/>
                    <a:gd name="connsiteY2" fmla="*/ 198162 h 971542"/>
                    <a:gd name="connsiteX3" fmla="*/ 1221478 w 1221478"/>
                    <a:gd name="connsiteY3" fmla="*/ 288128 h 971542"/>
                    <a:gd name="connsiteX4" fmla="*/ 1214334 w 1221478"/>
                    <a:gd name="connsiteY4" fmla="*/ 695316 h 971542"/>
                    <a:gd name="connsiteX5" fmla="*/ 895775 w 1221478"/>
                    <a:gd name="connsiteY5" fmla="*/ 776018 h 971542"/>
                    <a:gd name="connsiteX6" fmla="*/ 852494 w 1221478"/>
                    <a:gd name="connsiteY6" fmla="*/ 801106 h 971542"/>
                    <a:gd name="connsiteX7" fmla="*/ 829263 w 1221478"/>
                    <a:gd name="connsiteY7" fmla="*/ 829263 h 971542"/>
                    <a:gd name="connsiteX8" fmla="*/ 485771 w 1221478"/>
                    <a:gd name="connsiteY8" fmla="*/ 971542 h 971542"/>
                    <a:gd name="connsiteX9" fmla="*/ 0 w 1221478"/>
                    <a:gd name="connsiteY9" fmla="*/ 485771 h 971542"/>
                    <a:gd name="connsiteX10" fmla="*/ 485771 w 1221478"/>
                    <a:gd name="connsiteY10"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52494 w 1221478"/>
                    <a:gd name="connsiteY5" fmla="*/ 801106 h 971542"/>
                    <a:gd name="connsiteX6" fmla="*/ 829263 w 1221478"/>
                    <a:gd name="connsiteY6" fmla="*/ 829263 h 971542"/>
                    <a:gd name="connsiteX7" fmla="*/ 485771 w 1221478"/>
                    <a:gd name="connsiteY7" fmla="*/ 971542 h 971542"/>
                    <a:gd name="connsiteX8" fmla="*/ 0 w 1221478"/>
                    <a:gd name="connsiteY8" fmla="*/ 485771 h 971542"/>
                    <a:gd name="connsiteX9" fmla="*/ 485771 w 1221478"/>
                    <a:gd name="connsiteY9"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29263 w 1221478"/>
                    <a:gd name="connsiteY5" fmla="*/ 829263 h 971542"/>
                    <a:gd name="connsiteX6" fmla="*/ 485771 w 1221478"/>
                    <a:gd name="connsiteY6" fmla="*/ 971542 h 971542"/>
                    <a:gd name="connsiteX7" fmla="*/ 0 w 1221478"/>
                    <a:gd name="connsiteY7" fmla="*/ 485771 h 971542"/>
                    <a:gd name="connsiteX8" fmla="*/ 485771 w 1221478"/>
                    <a:gd name="connsiteY8"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4335" h="971542">
                      <a:moveTo>
                        <a:pt x="485771" y="0"/>
                      </a:moveTo>
                      <a:cubicBezTo>
                        <a:pt x="619913" y="0"/>
                        <a:pt x="741356" y="54372"/>
                        <a:pt x="829263" y="142279"/>
                      </a:cubicBezTo>
                      <a:cubicBezTo>
                        <a:pt x="940951" y="252807"/>
                        <a:pt x="1145509" y="289518"/>
                        <a:pt x="1214335" y="288128"/>
                      </a:cubicBezTo>
                      <a:cubicBezTo>
                        <a:pt x="1214335" y="423857"/>
                        <a:pt x="1214334" y="559587"/>
                        <a:pt x="1214334" y="695316"/>
                      </a:cubicBezTo>
                      <a:cubicBezTo>
                        <a:pt x="1066926" y="699484"/>
                        <a:pt x="909995" y="748895"/>
                        <a:pt x="829263" y="829263"/>
                      </a:cubicBezTo>
                      <a:cubicBezTo>
                        <a:pt x="741356" y="917170"/>
                        <a:pt x="619913" y="971542"/>
                        <a:pt x="485771" y="971542"/>
                      </a:cubicBezTo>
                      <a:cubicBezTo>
                        <a:pt x="217487" y="971542"/>
                        <a:pt x="0" y="754055"/>
                        <a:pt x="0" y="485771"/>
                      </a:cubicBezTo>
                      <a:cubicBezTo>
                        <a:pt x="0" y="217487"/>
                        <a:pt x="217487" y="0"/>
                        <a:pt x="485771" y="0"/>
                      </a:cubicBezTo>
                      <a:close/>
                    </a:path>
                  </a:pathLst>
                </a:custGeom>
                <a:solidFill>
                  <a:srgbClr val="2074BC"/>
                </a:soli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nvGrpSpPr>
                <p:cNvPr id="184" name="Group 183">
                  <a:extLst>
                    <a:ext uri="{FF2B5EF4-FFF2-40B4-BE49-F238E27FC236}">
                      <a16:creationId xmlns:a16="http://schemas.microsoft.com/office/drawing/2014/main" id="{A8B99F58-8373-31E4-EF9A-D4FA420DF642}"/>
                    </a:ext>
                  </a:extLst>
                </p:cNvPr>
                <p:cNvGrpSpPr/>
                <p:nvPr/>
              </p:nvGrpSpPr>
              <p:grpSpPr>
                <a:xfrm>
                  <a:off x="464172" y="2538819"/>
                  <a:ext cx="893336" cy="893336"/>
                  <a:chOff x="464172" y="2538819"/>
                  <a:chExt cx="893336" cy="893336"/>
                </a:xfrm>
              </p:grpSpPr>
              <p:grpSp>
                <p:nvGrpSpPr>
                  <p:cNvPr id="185" name="Group 184">
                    <a:extLst>
                      <a:ext uri="{FF2B5EF4-FFF2-40B4-BE49-F238E27FC236}">
                        <a16:creationId xmlns:a16="http://schemas.microsoft.com/office/drawing/2014/main" id="{5654C792-A54D-0DBB-AEBD-1A8105E78886}"/>
                      </a:ext>
                    </a:extLst>
                  </p:cNvPr>
                  <p:cNvGrpSpPr/>
                  <p:nvPr/>
                </p:nvGrpSpPr>
                <p:grpSpPr>
                  <a:xfrm>
                    <a:off x="464172" y="2538819"/>
                    <a:ext cx="893336" cy="893336"/>
                    <a:chOff x="963698" y="2518657"/>
                    <a:chExt cx="796752" cy="796752"/>
                  </a:xfrm>
                </p:grpSpPr>
                <p:grpSp>
                  <p:nvGrpSpPr>
                    <p:cNvPr id="187" name="Group 186">
                      <a:extLst>
                        <a:ext uri="{FF2B5EF4-FFF2-40B4-BE49-F238E27FC236}">
                          <a16:creationId xmlns:a16="http://schemas.microsoft.com/office/drawing/2014/main" id="{F93C7CB2-3F03-A141-422A-C551539308E6}"/>
                        </a:ext>
                      </a:extLst>
                    </p:cNvPr>
                    <p:cNvGrpSpPr/>
                    <p:nvPr/>
                  </p:nvGrpSpPr>
                  <p:grpSpPr>
                    <a:xfrm>
                      <a:off x="963698" y="2518657"/>
                      <a:ext cx="796752" cy="796752"/>
                      <a:chOff x="963698" y="2518657"/>
                      <a:chExt cx="796752" cy="796752"/>
                    </a:xfrm>
                  </p:grpSpPr>
                  <p:sp>
                    <p:nvSpPr>
                      <p:cNvPr id="191" name="Oval 190">
                        <a:extLst>
                          <a:ext uri="{FF2B5EF4-FFF2-40B4-BE49-F238E27FC236}">
                            <a16:creationId xmlns:a16="http://schemas.microsoft.com/office/drawing/2014/main" id="{AC7BEF7C-31F2-22DC-06EB-2FC87B9DCEF5}"/>
                          </a:ext>
                        </a:extLst>
                      </p:cNvPr>
                      <p:cNvSpPr/>
                      <p:nvPr/>
                    </p:nvSpPr>
                    <p:spPr>
                      <a:xfrm>
                        <a:off x="963698" y="2518657"/>
                        <a:ext cx="796752" cy="796752"/>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92" name="Circle: Hollow 191">
                        <a:extLst>
                          <a:ext uri="{FF2B5EF4-FFF2-40B4-BE49-F238E27FC236}">
                            <a16:creationId xmlns:a16="http://schemas.microsoft.com/office/drawing/2014/main" id="{7FFADE0E-7541-67C9-5606-6B4E933CB501}"/>
                          </a:ext>
                        </a:extLst>
                      </p:cNvPr>
                      <p:cNvSpPr/>
                      <p:nvPr/>
                    </p:nvSpPr>
                    <p:spPr>
                      <a:xfrm>
                        <a:off x="963698" y="2518657"/>
                        <a:ext cx="796752" cy="796752"/>
                      </a:xfrm>
                      <a:prstGeom prst="donut">
                        <a:avLst>
                          <a:gd name="adj" fmla="val 2971"/>
                        </a:avLst>
                      </a:prstGeom>
                      <a:gradFill flip="none" rotWithShape="1">
                        <a:gsLst>
                          <a:gs pos="0">
                            <a:srgbClr val="1F72B4"/>
                          </a:gs>
                          <a:gs pos="26000">
                            <a:sysClr val="window" lastClr="FFFFFF"/>
                          </a:gs>
                          <a:gs pos="75000">
                            <a:sysClr val="window" lastClr="FFFFFF"/>
                          </a:gs>
                          <a:gs pos="100000">
                            <a:srgbClr val="1F72B4"/>
                          </a:gs>
                        </a:gsLst>
                        <a:lin ang="81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grpSp>
                <p:grpSp>
                  <p:nvGrpSpPr>
                    <p:cNvPr id="188" name="Group 187">
                      <a:extLst>
                        <a:ext uri="{FF2B5EF4-FFF2-40B4-BE49-F238E27FC236}">
                          <a16:creationId xmlns:a16="http://schemas.microsoft.com/office/drawing/2014/main" id="{64229AEA-AE93-1F65-F744-7A53EB3762FA}"/>
                        </a:ext>
                      </a:extLst>
                    </p:cNvPr>
                    <p:cNvGrpSpPr/>
                    <p:nvPr/>
                  </p:nvGrpSpPr>
                  <p:grpSpPr>
                    <a:xfrm>
                      <a:off x="1112041" y="2667000"/>
                      <a:ext cx="500066" cy="500066"/>
                      <a:chOff x="1112041" y="2667000"/>
                      <a:chExt cx="500066" cy="500066"/>
                    </a:xfrm>
                  </p:grpSpPr>
                  <p:sp>
                    <p:nvSpPr>
                      <p:cNvPr id="189" name="Oval 188">
                        <a:extLst>
                          <a:ext uri="{FF2B5EF4-FFF2-40B4-BE49-F238E27FC236}">
                            <a16:creationId xmlns:a16="http://schemas.microsoft.com/office/drawing/2014/main" id="{C46CDCD9-7973-E84E-63E4-49AB40FFF1DE}"/>
                          </a:ext>
                        </a:extLst>
                      </p:cNvPr>
                      <p:cNvSpPr/>
                      <p:nvPr/>
                    </p:nvSpPr>
                    <p:spPr>
                      <a:xfrm>
                        <a:off x="1112041" y="2667000"/>
                        <a:ext cx="500066" cy="500066"/>
                      </a:xfrm>
                      <a:prstGeom prst="ellipse">
                        <a:avLst/>
                      </a:prstGeom>
                      <a:gradFill flip="none" rotWithShape="1">
                        <a:gsLst>
                          <a:gs pos="0">
                            <a:srgbClr val="7CADCE"/>
                          </a:gs>
                          <a:gs pos="88000">
                            <a:srgbClr val="246DAB"/>
                          </a:gs>
                        </a:gsLst>
                        <a:lin ang="27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90" name="Freeform: Shape 189">
                        <a:extLst>
                          <a:ext uri="{FF2B5EF4-FFF2-40B4-BE49-F238E27FC236}">
                            <a16:creationId xmlns:a16="http://schemas.microsoft.com/office/drawing/2014/main" id="{68BC3C94-EC69-DAA9-E5E4-C940354EB869}"/>
                          </a:ext>
                        </a:extLst>
                      </p:cNvPr>
                      <p:cNvSpPr/>
                      <p:nvPr/>
                    </p:nvSpPr>
                    <p:spPr>
                      <a:xfrm>
                        <a:off x="1112041" y="2667000"/>
                        <a:ext cx="392270" cy="442798"/>
                      </a:xfrm>
                      <a:custGeom>
                        <a:avLst/>
                        <a:gdLst>
                          <a:gd name="connsiteX0" fmla="*/ 250033 w 392270"/>
                          <a:gd name="connsiteY0" fmla="*/ 0 h 442798"/>
                          <a:gd name="connsiteX1" fmla="*/ 389829 w 392270"/>
                          <a:gd name="connsiteY1" fmla="*/ 42702 h 442798"/>
                          <a:gd name="connsiteX2" fmla="*/ 392270 w 392270"/>
                          <a:gd name="connsiteY2" fmla="*/ 44716 h 442798"/>
                          <a:gd name="connsiteX3" fmla="*/ 92583 w 392270"/>
                          <a:gd name="connsiteY3" fmla="*/ 442798 h 442798"/>
                          <a:gd name="connsiteX4" fmla="*/ 73233 w 392270"/>
                          <a:gd name="connsiteY4" fmla="*/ 426833 h 442798"/>
                          <a:gd name="connsiteX5" fmla="*/ 0 w 392270"/>
                          <a:gd name="connsiteY5" fmla="*/ 250033 h 442798"/>
                          <a:gd name="connsiteX6" fmla="*/ 250033 w 392270"/>
                          <a:gd name="connsiteY6" fmla="*/ 0 h 44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0" h="442798">
                            <a:moveTo>
                              <a:pt x="250033" y="0"/>
                            </a:moveTo>
                            <a:cubicBezTo>
                              <a:pt x="301816" y="0"/>
                              <a:pt x="349923" y="15742"/>
                              <a:pt x="389829" y="42702"/>
                            </a:cubicBezTo>
                            <a:lnTo>
                              <a:pt x="392270" y="44716"/>
                            </a:lnTo>
                            <a:lnTo>
                              <a:pt x="92583" y="442798"/>
                            </a:lnTo>
                            <a:lnTo>
                              <a:pt x="73233" y="426833"/>
                            </a:lnTo>
                            <a:cubicBezTo>
                              <a:pt x="27986" y="381586"/>
                              <a:pt x="0" y="319078"/>
                              <a:pt x="0" y="250033"/>
                            </a:cubicBezTo>
                            <a:cubicBezTo>
                              <a:pt x="0" y="111944"/>
                              <a:pt x="111944" y="0"/>
                              <a:pt x="250033" y="0"/>
                            </a:cubicBezTo>
                            <a:close/>
                          </a:path>
                        </a:pathLst>
                      </a:custGeom>
                      <a:gradFill flip="none" rotWithShape="1">
                        <a:gsLst>
                          <a:gs pos="0">
                            <a:sysClr val="window" lastClr="FFFFFF">
                              <a:alpha val="10000"/>
                            </a:sysClr>
                          </a:gs>
                          <a:gs pos="100000">
                            <a:sysClr val="window" lastClr="FFFFFF">
                              <a:alpha val="0"/>
                            </a:sysClr>
                          </a:gs>
                        </a:gsLst>
                        <a:path path="circle">
                          <a:fillToRect l="100000" t="100000"/>
                        </a:path>
                        <a:tileRect r="-100000" b="-100000"/>
                      </a:gra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grpSp>
              <p:sp>
                <p:nvSpPr>
                  <p:cNvPr id="186" name="Freeform: Shape 185">
                    <a:extLst>
                      <a:ext uri="{FF2B5EF4-FFF2-40B4-BE49-F238E27FC236}">
                        <a16:creationId xmlns:a16="http://schemas.microsoft.com/office/drawing/2014/main" id="{D911F4A9-DF39-9B12-2736-4166A54999DE}"/>
                      </a:ext>
                    </a:extLst>
                  </p:cNvPr>
                  <p:cNvSpPr/>
                  <p:nvPr/>
                </p:nvSpPr>
                <p:spPr>
                  <a:xfrm>
                    <a:off x="741177" y="2815824"/>
                    <a:ext cx="339326" cy="339326"/>
                  </a:xfrm>
                  <a:custGeom>
                    <a:avLst/>
                    <a:gdLst>
                      <a:gd name="connsiteX0" fmla="*/ 364292 w 465128"/>
                      <a:gd name="connsiteY0" fmla="*/ 399409 h 465130"/>
                      <a:gd name="connsiteX1" fmla="*/ 368895 w 465128"/>
                      <a:gd name="connsiteY1" fmla="*/ 406659 h 465130"/>
                      <a:gd name="connsiteX2" fmla="*/ 368895 w 465128"/>
                      <a:gd name="connsiteY2" fmla="*/ 457109 h 465130"/>
                      <a:gd name="connsiteX3" fmla="*/ 360875 w 465128"/>
                      <a:gd name="connsiteY3" fmla="*/ 465130 h 465130"/>
                      <a:gd name="connsiteX4" fmla="*/ 352855 w 465128"/>
                      <a:gd name="connsiteY4" fmla="*/ 457110 h 465130"/>
                      <a:gd name="connsiteX5" fmla="*/ 352855 w 465128"/>
                      <a:gd name="connsiteY5" fmla="*/ 422611 h 465130"/>
                      <a:gd name="connsiteX6" fmla="*/ 232251 w 465128"/>
                      <a:gd name="connsiteY6" fmla="*/ 457110 h 465130"/>
                      <a:gd name="connsiteX7" fmla="*/ 98855 w 465128"/>
                      <a:gd name="connsiteY7" fmla="*/ 413107 h 465130"/>
                      <a:gd name="connsiteX8" fmla="*/ 97187 w 465128"/>
                      <a:gd name="connsiteY8" fmla="*/ 401888 h 465130"/>
                      <a:gd name="connsiteX9" fmla="*/ 108406 w 465128"/>
                      <a:gd name="connsiteY9" fmla="*/ 400220 h 465130"/>
                      <a:gd name="connsiteX10" fmla="*/ 232259 w 465128"/>
                      <a:gd name="connsiteY10" fmla="*/ 441080 h 465130"/>
                      <a:gd name="connsiteX11" fmla="*/ 355759 w 465128"/>
                      <a:gd name="connsiteY11" fmla="*/ 400500 h 465130"/>
                      <a:gd name="connsiteX12" fmla="*/ 364292 w 465128"/>
                      <a:gd name="connsiteY12" fmla="*/ 399409 h 465130"/>
                      <a:gd name="connsiteX13" fmla="*/ 232564 w 465128"/>
                      <a:gd name="connsiteY13" fmla="*/ 184448 h 465130"/>
                      <a:gd name="connsiteX14" fmla="*/ 184447 w 465128"/>
                      <a:gd name="connsiteY14" fmla="*/ 232565 h 465130"/>
                      <a:gd name="connsiteX15" fmla="*/ 232564 w 465128"/>
                      <a:gd name="connsiteY15" fmla="*/ 280682 h 465130"/>
                      <a:gd name="connsiteX16" fmla="*/ 280681 w 465128"/>
                      <a:gd name="connsiteY16" fmla="*/ 232565 h 465130"/>
                      <a:gd name="connsiteX17" fmla="*/ 232564 w 465128"/>
                      <a:gd name="connsiteY17" fmla="*/ 184448 h 465130"/>
                      <a:gd name="connsiteX18" fmla="*/ 232564 w 465128"/>
                      <a:gd name="connsiteY18" fmla="*/ 168409 h 465130"/>
                      <a:gd name="connsiteX19" fmla="*/ 296720 w 465128"/>
                      <a:gd name="connsiteY19" fmla="*/ 232565 h 465130"/>
                      <a:gd name="connsiteX20" fmla="*/ 232564 w 465128"/>
                      <a:gd name="connsiteY20" fmla="*/ 296721 h 465130"/>
                      <a:gd name="connsiteX21" fmla="*/ 168408 w 465128"/>
                      <a:gd name="connsiteY21" fmla="*/ 232565 h 465130"/>
                      <a:gd name="connsiteX22" fmla="*/ 232564 w 465128"/>
                      <a:gd name="connsiteY22" fmla="*/ 168409 h 465130"/>
                      <a:gd name="connsiteX23" fmla="*/ 224546 w 465128"/>
                      <a:gd name="connsiteY23" fmla="*/ 112273 h 465130"/>
                      <a:gd name="connsiteX24" fmla="*/ 224546 w 465128"/>
                      <a:gd name="connsiteY24" fmla="*/ 119738 h 465130"/>
                      <a:gd name="connsiteX25" fmla="*/ 207705 w 465128"/>
                      <a:gd name="connsiteY25" fmla="*/ 142650 h 465130"/>
                      <a:gd name="connsiteX26" fmla="*/ 187793 w 465128"/>
                      <a:gd name="connsiteY26" fmla="*/ 150212 h 465130"/>
                      <a:gd name="connsiteX27" fmla="*/ 159636 w 465128"/>
                      <a:gd name="connsiteY27" fmla="*/ 145945 h 465130"/>
                      <a:gd name="connsiteX28" fmla="*/ 154351 w 465128"/>
                      <a:gd name="connsiteY28" fmla="*/ 140661 h 465130"/>
                      <a:gd name="connsiteX29" fmla="*/ 140662 w 465128"/>
                      <a:gd name="connsiteY29" fmla="*/ 154351 h 465130"/>
                      <a:gd name="connsiteX30" fmla="*/ 145946 w 465128"/>
                      <a:gd name="connsiteY30" fmla="*/ 159643 h 465130"/>
                      <a:gd name="connsiteX31" fmla="*/ 150212 w 465128"/>
                      <a:gd name="connsiteY31" fmla="*/ 187792 h 465130"/>
                      <a:gd name="connsiteX32" fmla="*/ 142650 w 465128"/>
                      <a:gd name="connsiteY32" fmla="*/ 207712 h 465130"/>
                      <a:gd name="connsiteX33" fmla="*/ 119739 w 465128"/>
                      <a:gd name="connsiteY33" fmla="*/ 224545 h 465130"/>
                      <a:gd name="connsiteX34" fmla="*/ 112274 w 465128"/>
                      <a:gd name="connsiteY34" fmla="*/ 224545 h 465130"/>
                      <a:gd name="connsiteX35" fmla="*/ 112274 w 465128"/>
                      <a:gd name="connsiteY35" fmla="*/ 240584 h 465130"/>
                      <a:gd name="connsiteX36" fmla="*/ 119739 w 465128"/>
                      <a:gd name="connsiteY36" fmla="*/ 240584 h 465130"/>
                      <a:gd name="connsiteX37" fmla="*/ 142650 w 465128"/>
                      <a:gd name="connsiteY37" fmla="*/ 257417 h 465130"/>
                      <a:gd name="connsiteX38" fmla="*/ 150212 w 465128"/>
                      <a:gd name="connsiteY38" fmla="*/ 277337 h 465130"/>
                      <a:gd name="connsiteX39" fmla="*/ 145954 w 465128"/>
                      <a:gd name="connsiteY39" fmla="*/ 305494 h 465130"/>
                      <a:gd name="connsiteX40" fmla="*/ 140670 w 465128"/>
                      <a:gd name="connsiteY40" fmla="*/ 310787 h 465130"/>
                      <a:gd name="connsiteX41" fmla="*/ 154360 w 465128"/>
                      <a:gd name="connsiteY41" fmla="*/ 324476 h 465130"/>
                      <a:gd name="connsiteX42" fmla="*/ 159644 w 465128"/>
                      <a:gd name="connsiteY42" fmla="*/ 319192 h 465130"/>
                      <a:gd name="connsiteX43" fmla="*/ 187793 w 465128"/>
                      <a:gd name="connsiteY43" fmla="*/ 314926 h 465130"/>
                      <a:gd name="connsiteX44" fmla="*/ 207722 w 465128"/>
                      <a:gd name="connsiteY44" fmla="*/ 322496 h 465130"/>
                      <a:gd name="connsiteX45" fmla="*/ 224546 w 465128"/>
                      <a:gd name="connsiteY45" fmla="*/ 345392 h 465130"/>
                      <a:gd name="connsiteX46" fmla="*/ 224546 w 465128"/>
                      <a:gd name="connsiteY46" fmla="*/ 352857 h 465130"/>
                      <a:gd name="connsiteX47" fmla="*/ 240584 w 465128"/>
                      <a:gd name="connsiteY47" fmla="*/ 352857 h 465130"/>
                      <a:gd name="connsiteX48" fmla="*/ 240584 w 465128"/>
                      <a:gd name="connsiteY48" fmla="*/ 345392 h 465130"/>
                      <a:gd name="connsiteX49" fmla="*/ 257425 w 465128"/>
                      <a:gd name="connsiteY49" fmla="*/ 322480 h 465130"/>
                      <a:gd name="connsiteX50" fmla="*/ 277346 w 465128"/>
                      <a:gd name="connsiteY50" fmla="*/ 314919 h 465130"/>
                      <a:gd name="connsiteX51" fmla="*/ 305502 w 465128"/>
                      <a:gd name="connsiteY51" fmla="*/ 319185 h 465130"/>
                      <a:gd name="connsiteX52" fmla="*/ 310787 w 465128"/>
                      <a:gd name="connsiteY52" fmla="*/ 324469 h 465130"/>
                      <a:gd name="connsiteX53" fmla="*/ 324476 w 465128"/>
                      <a:gd name="connsiteY53" fmla="*/ 310780 h 465130"/>
                      <a:gd name="connsiteX54" fmla="*/ 319192 w 465128"/>
                      <a:gd name="connsiteY54" fmla="*/ 305487 h 465130"/>
                      <a:gd name="connsiteX55" fmla="*/ 314934 w 465128"/>
                      <a:gd name="connsiteY55" fmla="*/ 277330 h 465130"/>
                      <a:gd name="connsiteX56" fmla="*/ 322496 w 465128"/>
                      <a:gd name="connsiteY56" fmla="*/ 257410 h 465130"/>
                      <a:gd name="connsiteX57" fmla="*/ 345392 w 465128"/>
                      <a:gd name="connsiteY57" fmla="*/ 240585 h 465130"/>
                      <a:gd name="connsiteX58" fmla="*/ 352857 w 465128"/>
                      <a:gd name="connsiteY58" fmla="*/ 240585 h 465130"/>
                      <a:gd name="connsiteX59" fmla="*/ 352857 w 465128"/>
                      <a:gd name="connsiteY59" fmla="*/ 224546 h 465130"/>
                      <a:gd name="connsiteX60" fmla="*/ 345392 w 465128"/>
                      <a:gd name="connsiteY60" fmla="*/ 224546 h 465130"/>
                      <a:gd name="connsiteX61" fmla="*/ 322480 w 465128"/>
                      <a:gd name="connsiteY61" fmla="*/ 207713 h 465130"/>
                      <a:gd name="connsiteX62" fmla="*/ 314918 w 465128"/>
                      <a:gd name="connsiteY62" fmla="*/ 187793 h 465130"/>
                      <a:gd name="connsiteX63" fmla="*/ 319176 w 465128"/>
                      <a:gd name="connsiteY63" fmla="*/ 159636 h 465130"/>
                      <a:gd name="connsiteX64" fmla="*/ 324461 w 465128"/>
                      <a:gd name="connsiteY64" fmla="*/ 154343 h 465130"/>
                      <a:gd name="connsiteX65" fmla="*/ 310771 w 465128"/>
                      <a:gd name="connsiteY65" fmla="*/ 140654 h 465130"/>
                      <a:gd name="connsiteX66" fmla="*/ 305487 w 465128"/>
                      <a:gd name="connsiteY66" fmla="*/ 145938 h 465130"/>
                      <a:gd name="connsiteX67" fmla="*/ 277338 w 465128"/>
                      <a:gd name="connsiteY67" fmla="*/ 150204 h 465130"/>
                      <a:gd name="connsiteX68" fmla="*/ 257409 w 465128"/>
                      <a:gd name="connsiteY68" fmla="*/ 142634 h 465130"/>
                      <a:gd name="connsiteX69" fmla="*/ 240585 w 465128"/>
                      <a:gd name="connsiteY69" fmla="*/ 119738 h 465130"/>
                      <a:gd name="connsiteX70" fmla="*/ 240585 w 465128"/>
                      <a:gd name="connsiteY70" fmla="*/ 112273 h 465130"/>
                      <a:gd name="connsiteX71" fmla="*/ 63242 w 465128"/>
                      <a:gd name="connsiteY71" fmla="*/ 97189 h 465130"/>
                      <a:gd name="connsiteX72" fmla="*/ 64910 w 465128"/>
                      <a:gd name="connsiteY72" fmla="*/ 108408 h 465130"/>
                      <a:gd name="connsiteX73" fmla="*/ 24059 w 465128"/>
                      <a:gd name="connsiteY73" fmla="*/ 232253 h 465130"/>
                      <a:gd name="connsiteX74" fmla="*/ 64638 w 465128"/>
                      <a:gd name="connsiteY74" fmla="*/ 355754 h 465130"/>
                      <a:gd name="connsiteX75" fmla="*/ 65729 w 465128"/>
                      <a:gd name="connsiteY75" fmla="*/ 364287 h 465130"/>
                      <a:gd name="connsiteX76" fmla="*/ 58470 w 465128"/>
                      <a:gd name="connsiteY76" fmla="*/ 368897 h 465130"/>
                      <a:gd name="connsiteX77" fmla="*/ 8020 w 465128"/>
                      <a:gd name="connsiteY77" fmla="*/ 368897 h 465130"/>
                      <a:gd name="connsiteX78" fmla="*/ 0 w 465128"/>
                      <a:gd name="connsiteY78" fmla="*/ 360877 h 465130"/>
                      <a:gd name="connsiteX79" fmla="*/ 8020 w 465128"/>
                      <a:gd name="connsiteY79" fmla="*/ 352857 h 465130"/>
                      <a:gd name="connsiteX80" fmla="*/ 42520 w 465128"/>
                      <a:gd name="connsiteY80" fmla="*/ 352857 h 465130"/>
                      <a:gd name="connsiteX81" fmla="*/ 8020 w 465128"/>
                      <a:gd name="connsiteY81" fmla="*/ 232253 h 465130"/>
                      <a:gd name="connsiteX82" fmla="*/ 52023 w 465128"/>
                      <a:gd name="connsiteY82" fmla="*/ 98857 h 465130"/>
                      <a:gd name="connsiteX83" fmla="*/ 63242 w 465128"/>
                      <a:gd name="connsiteY83" fmla="*/ 97189 h 465130"/>
                      <a:gd name="connsiteX84" fmla="*/ 406658 w 465128"/>
                      <a:gd name="connsiteY84" fmla="*/ 96234 h 465130"/>
                      <a:gd name="connsiteX85" fmla="*/ 457108 w 465128"/>
                      <a:gd name="connsiteY85" fmla="*/ 96234 h 465130"/>
                      <a:gd name="connsiteX86" fmla="*/ 465128 w 465128"/>
                      <a:gd name="connsiteY86" fmla="*/ 104254 h 465130"/>
                      <a:gd name="connsiteX87" fmla="*/ 457108 w 465128"/>
                      <a:gd name="connsiteY87" fmla="*/ 112274 h 465130"/>
                      <a:gd name="connsiteX88" fmla="*/ 422609 w 465128"/>
                      <a:gd name="connsiteY88" fmla="*/ 112274 h 465130"/>
                      <a:gd name="connsiteX89" fmla="*/ 457108 w 465128"/>
                      <a:gd name="connsiteY89" fmla="*/ 232878 h 465130"/>
                      <a:gd name="connsiteX90" fmla="*/ 413106 w 465128"/>
                      <a:gd name="connsiteY90" fmla="*/ 366274 h 465130"/>
                      <a:gd name="connsiteX91" fmla="*/ 406651 w 465128"/>
                      <a:gd name="connsiteY91" fmla="*/ 369522 h 465130"/>
                      <a:gd name="connsiteX92" fmla="*/ 401887 w 465128"/>
                      <a:gd name="connsiteY92" fmla="*/ 367951 h 465130"/>
                      <a:gd name="connsiteX93" fmla="*/ 400219 w 465128"/>
                      <a:gd name="connsiteY93" fmla="*/ 356731 h 465130"/>
                      <a:gd name="connsiteX94" fmla="*/ 441079 w 465128"/>
                      <a:gd name="connsiteY94" fmla="*/ 232887 h 465130"/>
                      <a:gd name="connsiteX95" fmla="*/ 400500 w 465128"/>
                      <a:gd name="connsiteY95" fmla="*/ 109387 h 465130"/>
                      <a:gd name="connsiteX96" fmla="*/ 399409 w 465128"/>
                      <a:gd name="connsiteY96" fmla="*/ 100853 h 465130"/>
                      <a:gd name="connsiteX97" fmla="*/ 406658 w 465128"/>
                      <a:gd name="connsiteY97" fmla="*/ 96234 h 465130"/>
                      <a:gd name="connsiteX98" fmla="*/ 216524 w 465128"/>
                      <a:gd name="connsiteY98" fmla="*/ 96234 h 465130"/>
                      <a:gd name="connsiteX99" fmla="*/ 248602 w 465128"/>
                      <a:gd name="connsiteY99" fmla="*/ 96234 h 465130"/>
                      <a:gd name="connsiteX100" fmla="*/ 256622 w 465128"/>
                      <a:gd name="connsiteY100" fmla="*/ 104254 h 465130"/>
                      <a:gd name="connsiteX101" fmla="*/ 256622 w 465128"/>
                      <a:gd name="connsiteY101" fmla="*/ 119739 h 465130"/>
                      <a:gd name="connsiteX102" fmla="*/ 261947 w 465128"/>
                      <a:gd name="connsiteY102" fmla="*/ 127261 h 465130"/>
                      <a:gd name="connsiteX103" fmla="*/ 285011 w 465128"/>
                      <a:gd name="connsiteY103" fmla="*/ 136131 h 465130"/>
                      <a:gd name="connsiteX104" fmla="*/ 294146 w 465128"/>
                      <a:gd name="connsiteY104" fmla="*/ 134607 h 465130"/>
                      <a:gd name="connsiteX105" fmla="*/ 305108 w 465128"/>
                      <a:gd name="connsiteY105" fmla="*/ 123653 h 465130"/>
                      <a:gd name="connsiteX106" fmla="*/ 316447 w 465128"/>
                      <a:gd name="connsiteY106" fmla="*/ 123653 h 465130"/>
                      <a:gd name="connsiteX107" fmla="*/ 341476 w 465128"/>
                      <a:gd name="connsiteY107" fmla="*/ 148682 h 465130"/>
                      <a:gd name="connsiteX108" fmla="*/ 343825 w 465128"/>
                      <a:gd name="connsiteY108" fmla="*/ 154351 h 465130"/>
                      <a:gd name="connsiteX109" fmla="*/ 341476 w 465128"/>
                      <a:gd name="connsiteY109" fmla="*/ 160021 h 465130"/>
                      <a:gd name="connsiteX110" fmla="*/ 330514 w 465128"/>
                      <a:gd name="connsiteY110" fmla="*/ 170984 h 465130"/>
                      <a:gd name="connsiteX111" fmla="*/ 328998 w 465128"/>
                      <a:gd name="connsiteY111" fmla="*/ 180125 h 465130"/>
                      <a:gd name="connsiteX112" fmla="*/ 337860 w 465128"/>
                      <a:gd name="connsiteY112" fmla="*/ 203189 h 465130"/>
                      <a:gd name="connsiteX113" fmla="*/ 345390 w 465128"/>
                      <a:gd name="connsiteY113" fmla="*/ 208506 h 465130"/>
                      <a:gd name="connsiteX114" fmla="*/ 360875 w 465128"/>
                      <a:gd name="connsiteY114" fmla="*/ 208506 h 465130"/>
                      <a:gd name="connsiteX115" fmla="*/ 368895 w 465128"/>
                      <a:gd name="connsiteY115" fmla="*/ 216526 h 465130"/>
                      <a:gd name="connsiteX116" fmla="*/ 368895 w 465128"/>
                      <a:gd name="connsiteY116" fmla="*/ 248604 h 465130"/>
                      <a:gd name="connsiteX117" fmla="*/ 360875 w 465128"/>
                      <a:gd name="connsiteY117" fmla="*/ 256624 h 465130"/>
                      <a:gd name="connsiteX118" fmla="*/ 345390 w 465128"/>
                      <a:gd name="connsiteY118" fmla="*/ 256624 h 465130"/>
                      <a:gd name="connsiteX119" fmla="*/ 337868 w 465128"/>
                      <a:gd name="connsiteY119" fmla="*/ 261949 h 465130"/>
                      <a:gd name="connsiteX120" fmla="*/ 329007 w 465128"/>
                      <a:gd name="connsiteY120" fmla="*/ 285013 h 465130"/>
                      <a:gd name="connsiteX121" fmla="*/ 330522 w 465128"/>
                      <a:gd name="connsiteY121" fmla="*/ 294155 h 465130"/>
                      <a:gd name="connsiteX122" fmla="*/ 341484 w 465128"/>
                      <a:gd name="connsiteY122" fmla="*/ 305117 h 465130"/>
                      <a:gd name="connsiteX123" fmla="*/ 343834 w 465128"/>
                      <a:gd name="connsiteY123" fmla="*/ 310787 h 465130"/>
                      <a:gd name="connsiteX124" fmla="*/ 341484 w 465128"/>
                      <a:gd name="connsiteY124" fmla="*/ 316456 h 465130"/>
                      <a:gd name="connsiteX125" fmla="*/ 316455 w 465128"/>
                      <a:gd name="connsiteY125" fmla="*/ 341485 h 465130"/>
                      <a:gd name="connsiteX126" fmla="*/ 305116 w 465128"/>
                      <a:gd name="connsiteY126" fmla="*/ 341485 h 465130"/>
                      <a:gd name="connsiteX127" fmla="*/ 294161 w 465128"/>
                      <a:gd name="connsiteY127" fmla="*/ 330531 h 465130"/>
                      <a:gd name="connsiteX128" fmla="*/ 285019 w 465128"/>
                      <a:gd name="connsiteY128" fmla="*/ 329016 h 465130"/>
                      <a:gd name="connsiteX129" fmla="*/ 261955 w 465128"/>
                      <a:gd name="connsiteY129" fmla="*/ 337877 h 465130"/>
                      <a:gd name="connsiteX130" fmla="*/ 256623 w 465128"/>
                      <a:gd name="connsiteY130" fmla="*/ 345391 h 465130"/>
                      <a:gd name="connsiteX131" fmla="*/ 256623 w 465128"/>
                      <a:gd name="connsiteY131" fmla="*/ 360876 h 465130"/>
                      <a:gd name="connsiteX132" fmla="*/ 248604 w 465128"/>
                      <a:gd name="connsiteY132" fmla="*/ 368896 h 465130"/>
                      <a:gd name="connsiteX133" fmla="*/ 216526 w 465128"/>
                      <a:gd name="connsiteY133" fmla="*/ 368896 h 465130"/>
                      <a:gd name="connsiteX134" fmla="*/ 208506 w 465128"/>
                      <a:gd name="connsiteY134" fmla="*/ 360876 h 465130"/>
                      <a:gd name="connsiteX135" fmla="*/ 208506 w 465128"/>
                      <a:gd name="connsiteY135" fmla="*/ 345391 h 465130"/>
                      <a:gd name="connsiteX136" fmla="*/ 203181 w 465128"/>
                      <a:gd name="connsiteY136" fmla="*/ 337869 h 465130"/>
                      <a:gd name="connsiteX137" fmla="*/ 180109 w 465128"/>
                      <a:gd name="connsiteY137" fmla="*/ 329000 h 465130"/>
                      <a:gd name="connsiteX138" fmla="*/ 170974 w 465128"/>
                      <a:gd name="connsiteY138" fmla="*/ 330523 h 465130"/>
                      <a:gd name="connsiteX139" fmla="*/ 160012 w 465128"/>
                      <a:gd name="connsiteY139" fmla="*/ 341477 h 465130"/>
                      <a:gd name="connsiteX140" fmla="*/ 148673 w 465128"/>
                      <a:gd name="connsiteY140" fmla="*/ 341477 h 465130"/>
                      <a:gd name="connsiteX141" fmla="*/ 123644 w 465128"/>
                      <a:gd name="connsiteY141" fmla="*/ 316448 h 465130"/>
                      <a:gd name="connsiteX142" fmla="*/ 121294 w 465128"/>
                      <a:gd name="connsiteY142" fmla="*/ 310779 h 465130"/>
                      <a:gd name="connsiteX143" fmla="*/ 123644 w 465128"/>
                      <a:gd name="connsiteY143" fmla="*/ 305109 h 465130"/>
                      <a:gd name="connsiteX144" fmla="*/ 134606 w 465128"/>
                      <a:gd name="connsiteY144" fmla="*/ 294147 h 465130"/>
                      <a:gd name="connsiteX145" fmla="*/ 136121 w 465128"/>
                      <a:gd name="connsiteY145" fmla="*/ 285005 h 465130"/>
                      <a:gd name="connsiteX146" fmla="*/ 127260 w 465128"/>
                      <a:gd name="connsiteY146" fmla="*/ 261941 h 465130"/>
                      <a:gd name="connsiteX147" fmla="*/ 119738 w 465128"/>
                      <a:gd name="connsiteY147" fmla="*/ 256624 h 465130"/>
                      <a:gd name="connsiteX148" fmla="*/ 104253 w 465128"/>
                      <a:gd name="connsiteY148" fmla="*/ 256624 h 465130"/>
                      <a:gd name="connsiteX149" fmla="*/ 96233 w 465128"/>
                      <a:gd name="connsiteY149" fmla="*/ 248604 h 465130"/>
                      <a:gd name="connsiteX150" fmla="*/ 96233 w 465128"/>
                      <a:gd name="connsiteY150" fmla="*/ 216526 h 465130"/>
                      <a:gd name="connsiteX151" fmla="*/ 104253 w 465128"/>
                      <a:gd name="connsiteY151" fmla="*/ 208506 h 465130"/>
                      <a:gd name="connsiteX152" fmla="*/ 119738 w 465128"/>
                      <a:gd name="connsiteY152" fmla="*/ 208506 h 465130"/>
                      <a:gd name="connsiteX153" fmla="*/ 127260 w 465128"/>
                      <a:gd name="connsiteY153" fmla="*/ 203181 h 465130"/>
                      <a:gd name="connsiteX154" fmla="*/ 136121 w 465128"/>
                      <a:gd name="connsiteY154" fmla="*/ 180117 h 465130"/>
                      <a:gd name="connsiteX155" fmla="*/ 134598 w 465128"/>
                      <a:gd name="connsiteY155" fmla="*/ 170975 h 465130"/>
                      <a:gd name="connsiteX156" fmla="*/ 123636 w 465128"/>
                      <a:gd name="connsiteY156" fmla="*/ 160013 h 465130"/>
                      <a:gd name="connsiteX157" fmla="*/ 121286 w 465128"/>
                      <a:gd name="connsiteY157" fmla="*/ 154343 h 465130"/>
                      <a:gd name="connsiteX158" fmla="*/ 123636 w 465128"/>
                      <a:gd name="connsiteY158" fmla="*/ 148674 h 465130"/>
                      <a:gd name="connsiteX159" fmla="*/ 148664 w 465128"/>
                      <a:gd name="connsiteY159" fmla="*/ 123645 h 465130"/>
                      <a:gd name="connsiteX160" fmla="*/ 160004 w 465128"/>
                      <a:gd name="connsiteY160" fmla="*/ 123645 h 465130"/>
                      <a:gd name="connsiteX161" fmla="*/ 170958 w 465128"/>
                      <a:gd name="connsiteY161" fmla="*/ 134599 h 465130"/>
                      <a:gd name="connsiteX162" fmla="*/ 180100 w 465128"/>
                      <a:gd name="connsiteY162" fmla="*/ 136114 h 465130"/>
                      <a:gd name="connsiteX163" fmla="*/ 203156 w 465128"/>
                      <a:gd name="connsiteY163" fmla="*/ 127253 h 465130"/>
                      <a:gd name="connsiteX164" fmla="*/ 208505 w 465128"/>
                      <a:gd name="connsiteY164" fmla="*/ 119739 h 465130"/>
                      <a:gd name="connsiteX165" fmla="*/ 208505 w 465128"/>
                      <a:gd name="connsiteY165" fmla="*/ 104254 h 465130"/>
                      <a:gd name="connsiteX166" fmla="*/ 216524 w 465128"/>
                      <a:gd name="connsiteY166" fmla="*/ 96234 h 465130"/>
                      <a:gd name="connsiteX167" fmla="*/ 104253 w 465128"/>
                      <a:gd name="connsiteY167" fmla="*/ 0 h 465130"/>
                      <a:gd name="connsiteX168" fmla="*/ 112273 w 465128"/>
                      <a:gd name="connsiteY168" fmla="*/ 8020 h 465130"/>
                      <a:gd name="connsiteX169" fmla="*/ 112273 w 465128"/>
                      <a:gd name="connsiteY169" fmla="*/ 42519 h 465130"/>
                      <a:gd name="connsiteX170" fmla="*/ 232877 w 465128"/>
                      <a:gd name="connsiteY170" fmla="*/ 8020 h 465130"/>
                      <a:gd name="connsiteX171" fmla="*/ 366273 w 465128"/>
                      <a:gd name="connsiteY171" fmla="*/ 52023 h 465130"/>
                      <a:gd name="connsiteX172" fmla="*/ 367941 w 465128"/>
                      <a:gd name="connsiteY172" fmla="*/ 63242 h 465130"/>
                      <a:gd name="connsiteX173" fmla="*/ 361494 w 465128"/>
                      <a:gd name="connsiteY173" fmla="*/ 66490 h 465130"/>
                      <a:gd name="connsiteX174" fmla="*/ 356730 w 465128"/>
                      <a:gd name="connsiteY174" fmla="*/ 64918 h 465130"/>
                      <a:gd name="connsiteX175" fmla="*/ 232877 w 465128"/>
                      <a:gd name="connsiteY175" fmla="*/ 24059 h 465130"/>
                      <a:gd name="connsiteX176" fmla="*/ 109377 w 465128"/>
                      <a:gd name="connsiteY176" fmla="*/ 64638 h 465130"/>
                      <a:gd name="connsiteX177" fmla="*/ 100844 w 465128"/>
                      <a:gd name="connsiteY177" fmla="*/ 65729 h 465130"/>
                      <a:gd name="connsiteX178" fmla="*/ 96233 w 465128"/>
                      <a:gd name="connsiteY178" fmla="*/ 58471 h 465130"/>
                      <a:gd name="connsiteX179" fmla="*/ 96233 w 465128"/>
                      <a:gd name="connsiteY179" fmla="*/ 8020 h 465130"/>
                      <a:gd name="connsiteX180" fmla="*/ 104253 w 465128"/>
                      <a:gd name="connsiteY180" fmla="*/ 0 h 4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65128" h="465130">
                        <a:moveTo>
                          <a:pt x="364292" y="399409"/>
                        </a:moveTo>
                        <a:cubicBezTo>
                          <a:pt x="367099" y="400717"/>
                          <a:pt x="368895" y="403547"/>
                          <a:pt x="368895" y="406659"/>
                        </a:cubicBezTo>
                        <a:lnTo>
                          <a:pt x="368895" y="457109"/>
                        </a:lnTo>
                        <a:cubicBezTo>
                          <a:pt x="368895" y="461537"/>
                          <a:pt x="365302" y="465130"/>
                          <a:pt x="360875" y="465130"/>
                        </a:cubicBezTo>
                        <a:cubicBezTo>
                          <a:pt x="356448" y="465130"/>
                          <a:pt x="352855" y="461537"/>
                          <a:pt x="352855" y="457110"/>
                        </a:cubicBezTo>
                        <a:lnTo>
                          <a:pt x="352855" y="422611"/>
                        </a:lnTo>
                        <a:cubicBezTo>
                          <a:pt x="320225" y="444407"/>
                          <a:pt x="276382" y="457110"/>
                          <a:pt x="232251" y="457110"/>
                        </a:cubicBezTo>
                        <a:cubicBezTo>
                          <a:pt x="183854" y="457110"/>
                          <a:pt x="137725" y="441897"/>
                          <a:pt x="98855" y="413107"/>
                        </a:cubicBezTo>
                        <a:cubicBezTo>
                          <a:pt x="95295" y="410469"/>
                          <a:pt x="94549" y="405449"/>
                          <a:pt x="97187" y="401888"/>
                        </a:cubicBezTo>
                        <a:cubicBezTo>
                          <a:pt x="99825" y="398327"/>
                          <a:pt x="104845" y="397573"/>
                          <a:pt x="108406" y="400220"/>
                        </a:cubicBezTo>
                        <a:cubicBezTo>
                          <a:pt x="144494" y="426948"/>
                          <a:pt x="187318" y="441080"/>
                          <a:pt x="232259" y="441080"/>
                        </a:cubicBezTo>
                        <a:cubicBezTo>
                          <a:pt x="279004" y="441080"/>
                          <a:pt x="325172" y="425906"/>
                          <a:pt x="355759" y="400500"/>
                        </a:cubicBezTo>
                        <a:cubicBezTo>
                          <a:pt x="358149" y="398512"/>
                          <a:pt x="361477" y="398087"/>
                          <a:pt x="364292" y="399409"/>
                        </a:cubicBezTo>
                        <a:close/>
                        <a:moveTo>
                          <a:pt x="232564" y="184448"/>
                        </a:moveTo>
                        <a:cubicBezTo>
                          <a:pt x="206035" y="184448"/>
                          <a:pt x="184447" y="206028"/>
                          <a:pt x="184447" y="232565"/>
                        </a:cubicBezTo>
                        <a:cubicBezTo>
                          <a:pt x="184447" y="259102"/>
                          <a:pt x="206035" y="280682"/>
                          <a:pt x="232564" y="280682"/>
                        </a:cubicBezTo>
                        <a:cubicBezTo>
                          <a:pt x="259093" y="280682"/>
                          <a:pt x="280681" y="259102"/>
                          <a:pt x="280681" y="232565"/>
                        </a:cubicBezTo>
                        <a:cubicBezTo>
                          <a:pt x="280681" y="206028"/>
                          <a:pt x="259093" y="184448"/>
                          <a:pt x="232564" y="184448"/>
                        </a:cubicBezTo>
                        <a:close/>
                        <a:moveTo>
                          <a:pt x="232564" y="168409"/>
                        </a:moveTo>
                        <a:cubicBezTo>
                          <a:pt x="267938" y="168409"/>
                          <a:pt x="296720" y="197191"/>
                          <a:pt x="296720" y="232565"/>
                        </a:cubicBezTo>
                        <a:cubicBezTo>
                          <a:pt x="296720" y="267939"/>
                          <a:pt x="267937" y="296721"/>
                          <a:pt x="232564" y="296721"/>
                        </a:cubicBezTo>
                        <a:cubicBezTo>
                          <a:pt x="197191" y="296721"/>
                          <a:pt x="168408" y="267939"/>
                          <a:pt x="168408" y="232565"/>
                        </a:cubicBezTo>
                        <a:cubicBezTo>
                          <a:pt x="168408" y="197191"/>
                          <a:pt x="197190" y="168409"/>
                          <a:pt x="232564" y="168409"/>
                        </a:cubicBezTo>
                        <a:close/>
                        <a:moveTo>
                          <a:pt x="224546" y="112273"/>
                        </a:moveTo>
                        <a:lnTo>
                          <a:pt x="224546" y="119738"/>
                        </a:lnTo>
                        <a:cubicBezTo>
                          <a:pt x="224546" y="130308"/>
                          <a:pt x="217625" y="139731"/>
                          <a:pt x="207705" y="142650"/>
                        </a:cubicBezTo>
                        <a:cubicBezTo>
                          <a:pt x="198859" y="145256"/>
                          <a:pt x="192339" y="147734"/>
                          <a:pt x="187793" y="150212"/>
                        </a:cubicBezTo>
                        <a:cubicBezTo>
                          <a:pt x="178683" y="155184"/>
                          <a:pt x="167102" y="153419"/>
                          <a:pt x="159636" y="145945"/>
                        </a:cubicBezTo>
                        <a:lnTo>
                          <a:pt x="154351" y="140661"/>
                        </a:lnTo>
                        <a:lnTo>
                          <a:pt x="140662" y="154351"/>
                        </a:lnTo>
                        <a:lnTo>
                          <a:pt x="145946" y="159643"/>
                        </a:lnTo>
                        <a:cubicBezTo>
                          <a:pt x="153412" y="167109"/>
                          <a:pt x="155169" y="178690"/>
                          <a:pt x="150212" y="187792"/>
                        </a:cubicBezTo>
                        <a:cubicBezTo>
                          <a:pt x="147719" y="192363"/>
                          <a:pt x="145249" y="198875"/>
                          <a:pt x="142650" y="207712"/>
                        </a:cubicBezTo>
                        <a:cubicBezTo>
                          <a:pt x="139732" y="217625"/>
                          <a:pt x="130316" y="224545"/>
                          <a:pt x="119739" y="224545"/>
                        </a:cubicBezTo>
                        <a:lnTo>
                          <a:pt x="112274" y="224545"/>
                        </a:lnTo>
                        <a:lnTo>
                          <a:pt x="112274" y="240584"/>
                        </a:lnTo>
                        <a:lnTo>
                          <a:pt x="119739" y="240584"/>
                        </a:lnTo>
                        <a:cubicBezTo>
                          <a:pt x="130309" y="240584"/>
                          <a:pt x="139732" y="247505"/>
                          <a:pt x="142650" y="257417"/>
                        </a:cubicBezTo>
                        <a:cubicBezTo>
                          <a:pt x="145249" y="266254"/>
                          <a:pt x="147727" y="272774"/>
                          <a:pt x="150212" y="277337"/>
                        </a:cubicBezTo>
                        <a:cubicBezTo>
                          <a:pt x="155176" y="286447"/>
                          <a:pt x="153420" y="298019"/>
                          <a:pt x="145954" y="305494"/>
                        </a:cubicBezTo>
                        <a:lnTo>
                          <a:pt x="140670" y="310787"/>
                        </a:lnTo>
                        <a:lnTo>
                          <a:pt x="154360" y="324476"/>
                        </a:lnTo>
                        <a:lnTo>
                          <a:pt x="159644" y="319192"/>
                        </a:lnTo>
                        <a:cubicBezTo>
                          <a:pt x="167110" y="311718"/>
                          <a:pt x="178691" y="309961"/>
                          <a:pt x="187793" y="314926"/>
                        </a:cubicBezTo>
                        <a:cubicBezTo>
                          <a:pt x="192348" y="317412"/>
                          <a:pt x="198868" y="319881"/>
                          <a:pt x="207722" y="322496"/>
                        </a:cubicBezTo>
                        <a:cubicBezTo>
                          <a:pt x="217625" y="325399"/>
                          <a:pt x="224546" y="334814"/>
                          <a:pt x="224546" y="345392"/>
                        </a:cubicBezTo>
                        <a:lnTo>
                          <a:pt x="224546" y="352857"/>
                        </a:lnTo>
                        <a:lnTo>
                          <a:pt x="240584" y="352857"/>
                        </a:lnTo>
                        <a:lnTo>
                          <a:pt x="240584" y="345392"/>
                        </a:lnTo>
                        <a:cubicBezTo>
                          <a:pt x="240584" y="334822"/>
                          <a:pt x="247505" y="325399"/>
                          <a:pt x="257425" y="322480"/>
                        </a:cubicBezTo>
                        <a:cubicBezTo>
                          <a:pt x="266270" y="319874"/>
                          <a:pt x="272790" y="317396"/>
                          <a:pt x="277346" y="314919"/>
                        </a:cubicBezTo>
                        <a:cubicBezTo>
                          <a:pt x="286455" y="309955"/>
                          <a:pt x="298027" y="311711"/>
                          <a:pt x="305502" y="319185"/>
                        </a:cubicBezTo>
                        <a:lnTo>
                          <a:pt x="310787" y="324469"/>
                        </a:lnTo>
                        <a:lnTo>
                          <a:pt x="324476" y="310780"/>
                        </a:lnTo>
                        <a:lnTo>
                          <a:pt x="319192" y="305487"/>
                        </a:lnTo>
                        <a:cubicBezTo>
                          <a:pt x="311718" y="298013"/>
                          <a:pt x="309969" y="286440"/>
                          <a:pt x="314934" y="277330"/>
                        </a:cubicBezTo>
                        <a:cubicBezTo>
                          <a:pt x="317420" y="272767"/>
                          <a:pt x="319898" y="266247"/>
                          <a:pt x="322496" y="257410"/>
                        </a:cubicBezTo>
                        <a:cubicBezTo>
                          <a:pt x="325399" y="247506"/>
                          <a:pt x="334814" y="240585"/>
                          <a:pt x="345392" y="240585"/>
                        </a:cubicBezTo>
                        <a:lnTo>
                          <a:pt x="352857" y="240585"/>
                        </a:lnTo>
                        <a:lnTo>
                          <a:pt x="352857" y="224546"/>
                        </a:lnTo>
                        <a:lnTo>
                          <a:pt x="345392" y="224546"/>
                        </a:lnTo>
                        <a:cubicBezTo>
                          <a:pt x="334822" y="224546"/>
                          <a:pt x="325399" y="217626"/>
                          <a:pt x="322480" y="207713"/>
                        </a:cubicBezTo>
                        <a:cubicBezTo>
                          <a:pt x="319882" y="198876"/>
                          <a:pt x="317404" y="192356"/>
                          <a:pt x="314918" y="187793"/>
                        </a:cubicBezTo>
                        <a:cubicBezTo>
                          <a:pt x="309954" y="178683"/>
                          <a:pt x="311711" y="167103"/>
                          <a:pt x="319176" y="159636"/>
                        </a:cubicBezTo>
                        <a:lnTo>
                          <a:pt x="324461" y="154343"/>
                        </a:lnTo>
                        <a:lnTo>
                          <a:pt x="310771" y="140654"/>
                        </a:lnTo>
                        <a:lnTo>
                          <a:pt x="305487" y="145938"/>
                        </a:lnTo>
                        <a:cubicBezTo>
                          <a:pt x="298021" y="153412"/>
                          <a:pt x="286440" y="155169"/>
                          <a:pt x="277338" y="150204"/>
                        </a:cubicBezTo>
                        <a:cubicBezTo>
                          <a:pt x="272783" y="147718"/>
                          <a:pt x="266263" y="145249"/>
                          <a:pt x="257409" y="142634"/>
                        </a:cubicBezTo>
                        <a:cubicBezTo>
                          <a:pt x="247505" y="139731"/>
                          <a:pt x="240585" y="130316"/>
                          <a:pt x="240585" y="119738"/>
                        </a:cubicBezTo>
                        <a:lnTo>
                          <a:pt x="240585" y="112273"/>
                        </a:lnTo>
                        <a:close/>
                        <a:moveTo>
                          <a:pt x="63242" y="97189"/>
                        </a:moveTo>
                        <a:cubicBezTo>
                          <a:pt x="66803" y="99827"/>
                          <a:pt x="67549" y="104847"/>
                          <a:pt x="64910" y="108408"/>
                        </a:cubicBezTo>
                        <a:cubicBezTo>
                          <a:pt x="38189" y="144496"/>
                          <a:pt x="24059" y="187320"/>
                          <a:pt x="24059" y="232253"/>
                        </a:cubicBezTo>
                        <a:cubicBezTo>
                          <a:pt x="24059" y="279007"/>
                          <a:pt x="39232" y="325167"/>
                          <a:pt x="64638" y="355754"/>
                        </a:cubicBezTo>
                        <a:cubicBezTo>
                          <a:pt x="66626" y="358144"/>
                          <a:pt x="67052" y="361471"/>
                          <a:pt x="65729" y="364287"/>
                        </a:cubicBezTo>
                        <a:cubicBezTo>
                          <a:pt x="64404" y="367101"/>
                          <a:pt x="61582" y="368897"/>
                          <a:pt x="58470" y="368897"/>
                        </a:cubicBezTo>
                        <a:lnTo>
                          <a:pt x="8020" y="368897"/>
                        </a:lnTo>
                        <a:cubicBezTo>
                          <a:pt x="3593" y="368897"/>
                          <a:pt x="0" y="365304"/>
                          <a:pt x="0" y="360877"/>
                        </a:cubicBezTo>
                        <a:cubicBezTo>
                          <a:pt x="0" y="356450"/>
                          <a:pt x="3593" y="352857"/>
                          <a:pt x="8020" y="352857"/>
                        </a:cubicBezTo>
                        <a:lnTo>
                          <a:pt x="42520" y="352857"/>
                        </a:lnTo>
                        <a:cubicBezTo>
                          <a:pt x="20722" y="320226"/>
                          <a:pt x="8020" y="276384"/>
                          <a:pt x="8020" y="232253"/>
                        </a:cubicBezTo>
                        <a:cubicBezTo>
                          <a:pt x="8020" y="183856"/>
                          <a:pt x="23233" y="137727"/>
                          <a:pt x="52023" y="98857"/>
                        </a:cubicBezTo>
                        <a:cubicBezTo>
                          <a:pt x="54661" y="95297"/>
                          <a:pt x="59681" y="94551"/>
                          <a:pt x="63242" y="97189"/>
                        </a:cubicBezTo>
                        <a:close/>
                        <a:moveTo>
                          <a:pt x="406658" y="96234"/>
                        </a:moveTo>
                        <a:lnTo>
                          <a:pt x="457108" y="96234"/>
                        </a:lnTo>
                        <a:cubicBezTo>
                          <a:pt x="461535" y="96234"/>
                          <a:pt x="465128" y="99827"/>
                          <a:pt x="465128" y="104254"/>
                        </a:cubicBezTo>
                        <a:cubicBezTo>
                          <a:pt x="465128" y="108681"/>
                          <a:pt x="461535" y="112274"/>
                          <a:pt x="457108" y="112274"/>
                        </a:cubicBezTo>
                        <a:lnTo>
                          <a:pt x="422609" y="112274"/>
                        </a:lnTo>
                        <a:cubicBezTo>
                          <a:pt x="444405" y="144904"/>
                          <a:pt x="457108" y="188748"/>
                          <a:pt x="457108" y="232878"/>
                        </a:cubicBezTo>
                        <a:cubicBezTo>
                          <a:pt x="457108" y="281276"/>
                          <a:pt x="441895" y="327404"/>
                          <a:pt x="413106" y="366274"/>
                        </a:cubicBezTo>
                        <a:cubicBezTo>
                          <a:pt x="411527" y="368399"/>
                          <a:pt x="409105" y="369522"/>
                          <a:pt x="406651" y="369522"/>
                        </a:cubicBezTo>
                        <a:cubicBezTo>
                          <a:pt x="404991" y="369522"/>
                          <a:pt x="403315" y="369009"/>
                          <a:pt x="401887" y="367951"/>
                        </a:cubicBezTo>
                        <a:cubicBezTo>
                          <a:pt x="398327" y="365312"/>
                          <a:pt x="397581" y="360292"/>
                          <a:pt x="400219" y="356731"/>
                        </a:cubicBezTo>
                        <a:cubicBezTo>
                          <a:pt x="426948" y="320644"/>
                          <a:pt x="441079" y="277820"/>
                          <a:pt x="441079" y="232887"/>
                        </a:cubicBezTo>
                        <a:cubicBezTo>
                          <a:pt x="441079" y="186133"/>
                          <a:pt x="425906" y="139973"/>
                          <a:pt x="400500" y="109387"/>
                        </a:cubicBezTo>
                        <a:cubicBezTo>
                          <a:pt x="398511" y="106996"/>
                          <a:pt x="398086" y="103669"/>
                          <a:pt x="399409" y="100853"/>
                        </a:cubicBezTo>
                        <a:cubicBezTo>
                          <a:pt x="400732" y="98038"/>
                          <a:pt x="403547" y="96234"/>
                          <a:pt x="406658" y="96234"/>
                        </a:cubicBezTo>
                        <a:close/>
                        <a:moveTo>
                          <a:pt x="216524" y="96234"/>
                        </a:moveTo>
                        <a:lnTo>
                          <a:pt x="248602" y="96234"/>
                        </a:lnTo>
                        <a:cubicBezTo>
                          <a:pt x="253029" y="96234"/>
                          <a:pt x="256622" y="99827"/>
                          <a:pt x="256622" y="104254"/>
                        </a:cubicBezTo>
                        <a:lnTo>
                          <a:pt x="256622" y="119739"/>
                        </a:lnTo>
                        <a:cubicBezTo>
                          <a:pt x="256622" y="123251"/>
                          <a:pt x="258811" y="126339"/>
                          <a:pt x="261947" y="127261"/>
                        </a:cubicBezTo>
                        <a:cubicBezTo>
                          <a:pt x="271907" y="130197"/>
                          <a:pt x="279454" y="133099"/>
                          <a:pt x="285011" y="136131"/>
                        </a:cubicBezTo>
                        <a:cubicBezTo>
                          <a:pt x="287922" y="137710"/>
                          <a:pt x="291675" y="137084"/>
                          <a:pt x="294146" y="134607"/>
                        </a:cubicBezTo>
                        <a:lnTo>
                          <a:pt x="305108" y="123653"/>
                        </a:lnTo>
                        <a:cubicBezTo>
                          <a:pt x="308244" y="120517"/>
                          <a:pt x="313312" y="120517"/>
                          <a:pt x="316447" y="123653"/>
                        </a:cubicBezTo>
                        <a:lnTo>
                          <a:pt x="341476" y="148682"/>
                        </a:lnTo>
                        <a:cubicBezTo>
                          <a:pt x="342984" y="150190"/>
                          <a:pt x="343825" y="152227"/>
                          <a:pt x="343825" y="154351"/>
                        </a:cubicBezTo>
                        <a:cubicBezTo>
                          <a:pt x="343825" y="156476"/>
                          <a:pt x="342983" y="158521"/>
                          <a:pt x="341476" y="160021"/>
                        </a:cubicBezTo>
                        <a:lnTo>
                          <a:pt x="330514" y="170984"/>
                        </a:lnTo>
                        <a:cubicBezTo>
                          <a:pt x="328036" y="173462"/>
                          <a:pt x="327411" y="177223"/>
                          <a:pt x="328998" y="180125"/>
                        </a:cubicBezTo>
                        <a:cubicBezTo>
                          <a:pt x="332038" y="185699"/>
                          <a:pt x="334941" y="193245"/>
                          <a:pt x="337860" y="203189"/>
                        </a:cubicBezTo>
                        <a:cubicBezTo>
                          <a:pt x="338790" y="206317"/>
                          <a:pt x="341878" y="208506"/>
                          <a:pt x="345390" y="208506"/>
                        </a:cubicBezTo>
                        <a:lnTo>
                          <a:pt x="360875" y="208506"/>
                        </a:lnTo>
                        <a:cubicBezTo>
                          <a:pt x="365302" y="208506"/>
                          <a:pt x="368895" y="212099"/>
                          <a:pt x="368895" y="216526"/>
                        </a:cubicBezTo>
                        <a:lnTo>
                          <a:pt x="368895" y="248604"/>
                        </a:lnTo>
                        <a:cubicBezTo>
                          <a:pt x="368895" y="253031"/>
                          <a:pt x="365302" y="256624"/>
                          <a:pt x="360875" y="256624"/>
                        </a:cubicBezTo>
                        <a:lnTo>
                          <a:pt x="345390" y="256624"/>
                        </a:lnTo>
                        <a:cubicBezTo>
                          <a:pt x="341878" y="256624"/>
                          <a:pt x="338790" y="258813"/>
                          <a:pt x="337868" y="261949"/>
                        </a:cubicBezTo>
                        <a:cubicBezTo>
                          <a:pt x="334941" y="271893"/>
                          <a:pt x="332045" y="279440"/>
                          <a:pt x="329007" y="285013"/>
                        </a:cubicBezTo>
                        <a:cubicBezTo>
                          <a:pt x="327427" y="287916"/>
                          <a:pt x="328045" y="291677"/>
                          <a:pt x="330522" y="294155"/>
                        </a:cubicBezTo>
                        <a:lnTo>
                          <a:pt x="341484" y="305117"/>
                        </a:lnTo>
                        <a:cubicBezTo>
                          <a:pt x="342992" y="306625"/>
                          <a:pt x="343834" y="308662"/>
                          <a:pt x="343834" y="310787"/>
                        </a:cubicBezTo>
                        <a:cubicBezTo>
                          <a:pt x="343834" y="312912"/>
                          <a:pt x="342991" y="314957"/>
                          <a:pt x="341484" y="316456"/>
                        </a:cubicBezTo>
                        <a:lnTo>
                          <a:pt x="316455" y="341485"/>
                        </a:lnTo>
                        <a:cubicBezTo>
                          <a:pt x="313319" y="344621"/>
                          <a:pt x="308251" y="344621"/>
                          <a:pt x="305116" y="341485"/>
                        </a:cubicBezTo>
                        <a:lnTo>
                          <a:pt x="294161" y="330531"/>
                        </a:lnTo>
                        <a:cubicBezTo>
                          <a:pt x="291683" y="328053"/>
                          <a:pt x="287930" y="327428"/>
                          <a:pt x="285019" y="329016"/>
                        </a:cubicBezTo>
                        <a:cubicBezTo>
                          <a:pt x="279454" y="332047"/>
                          <a:pt x="271916" y="334943"/>
                          <a:pt x="261955" y="337877"/>
                        </a:cubicBezTo>
                        <a:cubicBezTo>
                          <a:pt x="258812" y="338791"/>
                          <a:pt x="256623" y="341879"/>
                          <a:pt x="256623" y="345391"/>
                        </a:cubicBezTo>
                        <a:lnTo>
                          <a:pt x="256623" y="360876"/>
                        </a:lnTo>
                        <a:cubicBezTo>
                          <a:pt x="256624" y="365303"/>
                          <a:pt x="253031" y="368896"/>
                          <a:pt x="248604" y="368896"/>
                        </a:cubicBezTo>
                        <a:lnTo>
                          <a:pt x="216526" y="368896"/>
                        </a:lnTo>
                        <a:cubicBezTo>
                          <a:pt x="212099" y="368896"/>
                          <a:pt x="208506" y="365303"/>
                          <a:pt x="208506" y="360876"/>
                        </a:cubicBezTo>
                        <a:lnTo>
                          <a:pt x="208506" y="345391"/>
                        </a:lnTo>
                        <a:cubicBezTo>
                          <a:pt x="208506" y="341879"/>
                          <a:pt x="206317" y="338791"/>
                          <a:pt x="203181" y="337869"/>
                        </a:cubicBezTo>
                        <a:cubicBezTo>
                          <a:pt x="193221" y="334934"/>
                          <a:pt x="185674" y="332031"/>
                          <a:pt x="180109" y="329000"/>
                        </a:cubicBezTo>
                        <a:cubicBezTo>
                          <a:pt x="177214" y="327428"/>
                          <a:pt x="173453" y="328046"/>
                          <a:pt x="170974" y="330523"/>
                        </a:cubicBezTo>
                        <a:lnTo>
                          <a:pt x="160012" y="341477"/>
                        </a:lnTo>
                        <a:cubicBezTo>
                          <a:pt x="156876" y="344613"/>
                          <a:pt x="151808" y="344613"/>
                          <a:pt x="148673" y="341477"/>
                        </a:cubicBezTo>
                        <a:lnTo>
                          <a:pt x="123644" y="316448"/>
                        </a:lnTo>
                        <a:cubicBezTo>
                          <a:pt x="122136" y="314940"/>
                          <a:pt x="121294" y="312904"/>
                          <a:pt x="121294" y="310779"/>
                        </a:cubicBezTo>
                        <a:cubicBezTo>
                          <a:pt x="121294" y="308654"/>
                          <a:pt x="122137" y="306609"/>
                          <a:pt x="123644" y="305109"/>
                        </a:cubicBezTo>
                        <a:lnTo>
                          <a:pt x="134606" y="294147"/>
                        </a:lnTo>
                        <a:cubicBezTo>
                          <a:pt x="137084" y="291668"/>
                          <a:pt x="137701" y="287916"/>
                          <a:pt x="136121" y="285005"/>
                        </a:cubicBezTo>
                        <a:cubicBezTo>
                          <a:pt x="133082" y="279423"/>
                          <a:pt x="130187" y="271877"/>
                          <a:pt x="127260" y="261941"/>
                        </a:cubicBezTo>
                        <a:cubicBezTo>
                          <a:pt x="126338" y="258813"/>
                          <a:pt x="123250" y="256624"/>
                          <a:pt x="119738" y="256624"/>
                        </a:cubicBezTo>
                        <a:lnTo>
                          <a:pt x="104253" y="256624"/>
                        </a:lnTo>
                        <a:cubicBezTo>
                          <a:pt x="99826" y="256624"/>
                          <a:pt x="96233" y="253031"/>
                          <a:pt x="96233" y="248604"/>
                        </a:cubicBezTo>
                        <a:lnTo>
                          <a:pt x="96233" y="216526"/>
                        </a:lnTo>
                        <a:cubicBezTo>
                          <a:pt x="96233" y="212099"/>
                          <a:pt x="99826" y="208506"/>
                          <a:pt x="104253" y="208506"/>
                        </a:cubicBezTo>
                        <a:lnTo>
                          <a:pt x="119738" y="208506"/>
                        </a:lnTo>
                        <a:cubicBezTo>
                          <a:pt x="123250" y="208506"/>
                          <a:pt x="126338" y="206317"/>
                          <a:pt x="127260" y="203181"/>
                        </a:cubicBezTo>
                        <a:cubicBezTo>
                          <a:pt x="130187" y="193237"/>
                          <a:pt x="133083" y="185691"/>
                          <a:pt x="136121" y="180117"/>
                        </a:cubicBezTo>
                        <a:cubicBezTo>
                          <a:pt x="137701" y="177214"/>
                          <a:pt x="137075" y="173453"/>
                          <a:pt x="134598" y="170975"/>
                        </a:cubicBezTo>
                        <a:lnTo>
                          <a:pt x="123636" y="160013"/>
                        </a:lnTo>
                        <a:cubicBezTo>
                          <a:pt x="122128" y="158505"/>
                          <a:pt x="121286" y="156468"/>
                          <a:pt x="121286" y="154343"/>
                        </a:cubicBezTo>
                        <a:cubicBezTo>
                          <a:pt x="121286" y="152218"/>
                          <a:pt x="122128" y="150173"/>
                          <a:pt x="123636" y="148674"/>
                        </a:cubicBezTo>
                        <a:lnTo>
                          <a:pt x="148664" y="123645"/>
                        </a:lnTo>
                        <a:cubicBezTo>
                          <a:pt x="151800" y="120509"/>
                          <a:pt x="156869" y="120509"/>
                          <a:pt x="160004" y="123645"/>
                        </a:cubicBezTo>
                        <a:lnTo>
                          <a:pt x="170958" y="134599"/>
                        </a:lnTo>
                        <a:cubicBezTo>
                          <a:pt x="173436" y="137077"/>
                          <a:pt x="177189" y="137702"/>
                          <a:pt x="180100" y="136114"/>
                        </a:cubicBezTo>
                        <a:cubicBezTo>
                          <a:pt x="185658" y="133091"/>
                          <a:pt x="193203" y="130187"/>
                          <a:pt x="203156" y="127253"/>
                        </a:cubicBezTo>
                        <a:cubicBezTo>
                          <a:pt x="206315" y="126339"/>
                          <a:pt x="208505" y="123251"/>
                          <a:pt x="208505" y="119739"/>
                        </a:cubicBezTo>
                        <a:lnTo>
                          <a:pt x="208505" y="104254"/>
                        </a:lnTo>
                        <a:cubicBezTo>
                          <a:pt x="208505" y="99827"/>
                          <a:pt x="212098" y="96234"/>
                          <a:pt x="216524" y="96234"/>
                        </a:cubicBezTo>
                        <a:close/>
                        <a:moveTo>
                          <a:pt x="104253" y="0"/>
                        </a:moveTo>
                        <a:cubicBezTo>
                          <a:pt x="108680" y="0"/>
                          <a:pt x="112273" y="3593"/>
                          <a:pt x="112273" y="8020"/>
                        </a:cubicBezTo>
                        <a:lnTo>
                          <a:pt x="112273" y="42519"/>
                        </a:lnTo>
                        <a:cubicBezTo>
                          <a:pt x="144903" y="20723"/>
                          <a:pt x="188747" y="8020"/>
                          <a:pt x="232877" y="8020"/>
                        </a:cubicBezTo>
                        <a:cubicBezTo>
                          <a:pt x="281274" y="8020"/>
                          <a:pt x="327403" y="23233"/>
                          <a:pt x="366273" y="52023"/>
                        </a:cubicBezTo>
                        <a:cubicBezTo>
                          <a:pt x="369833" y="54661"/>
                          <a:pt x="370579" y="59681"/>
                          <a:pt x="367941" y="63242"/>
                        </a:cubicBezTo>
                        <a:cubicBezTo>
                          <a:pt x="366369" y="65367"/>
                          <a:pt x="363948" y="66490"/>
                          <a:pt x="361494" y="66490"/>
                        </a:cubicBezTo>
                        <a:cubicBezTo>
                          <a:pt x="359834" y="66490"/>
                          <a:pt x="358158" y="65977"/>
                          <a:pt x="356730" y="64918"/>
                        </a:cubicBezTo>
                        <a:cubicBezTo>
                          <a:pt x="320634" y="38190"/>
                          <a:pt x="277811" y="24059"/>
                          <a:pt x="232877" y="24059"/>
                        </a:cubicBezTo>
                        <a:cubicBezTo>
                          <a:pt x="186132" y="24059"/>
                          <a:pt x="139964" y="39232"/>
                          <a:pt x="109377" y="64638"/>
                        </a:cubicBezTo>
                        <a:cubicBezTo>
                          <a:pt x="106987" y="66626"/>
                          <a:pt x="103660" y="67043"/>
                          <a:pt x="100844" y="65729"/>
                        </a:cubicBezTo>
                        <a:cubicBezTo>
                          <a:pt x="98029" y="64414"/>
                          <a:pt x="96233" y="61583"/>
                          <a:pt x="96233" y="58471"/>
                        </a:cubicBezTo>
                        <a:lnTo>
                          <a:pt x="96233" y="8020"/>
                        </a:lnTo>
                        <a:cubicBezTo>
                          <a:pt x="96233" y="3593"/>
                          <a:pt x="99826" y="0"/>
                          <a:pt x="104253" y="0"/>
                        </a:cubicBezTo>
                        <a:close/>
                      </a:path>
                    </a:pathLst>
                  </a:custGeom>
                  <a:solidFill>
                    <a:sysClr val="window" lastClr="FFFFFF"/>
                  </a:solidFill>
                  <a:ln w="9525" cap="flat">
                    <a:noFill/>
                    <a:prstDash val="solid"/>
                    <a:miter/>
                  </a:ln>
                  <a:effectLst>
                    <a:outerShdw blurRad="63500" sx="102000" sy="102000" algn="ctr" rotWithShape="0">
                      <a:prstClr val="black">
                        <a:alpha val="40000"/>
                      </a:prstClr>
                    </a:outerShdw>
                  </a:effectLst>
                </p:spPr>
                <p:txBody>
                  <a:bodyPr rtlCol="0" anchor="ctr"/>
                  <a:lstStyle/>
                  <a:p>
                    <a:pPr defTabSz="457200">
                      <a:defRPr/>
                    </a:pPr>
                    <a:endParaRPr lang="en-US" sz="2000" kern="0">
                      <a:solidFill>
                        <a:schemeClr val="bg1"/>
                      </a:solidFill>
                      <a:cs typeface="Arial" panose="020B0604020202020204" pitchFamily="34" charset="0"/>
                    </a:endParaRPr>
                  </a:p>
                </p:txBody>
              </p:sp>
            </p:grpSp>
          </p:grpSp>
          <p:grpSp>
            <p:nvGrpSpPr>
              <p:cNvPr id="126" name="Group 125">
                <a:extLst>
                  <a:ext uri="{FF2B5EF4-FFF2-40B4-BE49-F238E27FC236}">
                    <a16:creationId xmlns:a16="http://schemas.microsoft.com/office/drawing/2014/main" id="{C4AC22D6-9036-C363-7F0B-909D83F16D3E}"/>
                  </a:ext>
                </a:extLst>
              </p:cNvPr>
              <p:cNvGrpSpPr/>
              <p:nvPr/>
            </p:nvGrpSpPr>
            <p:grpSpPr>
              <a:xfrm>
                <a:off x="2531077" y="1125812"/>
                <a:ext cx="1660990" cy="1328893"/>
                <a:chOff x="1649776" y="2440830"/>
                <a:chExt cx="1361540" cy="1089315"/>
              </a:xfrm>
            </p:grpSpPr>
            <p:sp>
              <p:nvSpPr>
                <p:cNvPr id="173" name="Freeform: Shape 172">
                  <a:extLst>
                    <a:ext uri="{FF2B5EF4-FFF2-40B4-BE49-F238E27FC236}">
                      <a16:creationId xmlns:a16="http://schemas.microsoft.com/office/drawing/2014/main" id="{379BB0E4-B6CC-5345-230E-D209B4017FAF}"/>
                    </a:ext>
                  </a:extLst>
                </p:cNvPr>
                <p:cNvSpPr/>
                <p:nvPr/>
              </p:nvSpPr>
              <p:spPr>
                <a:xfrm>
                  <a:off x="1649776" y="2440830"/>
                  <a:ext cx="1361540" cy="1089315"/>
                </a:xfrm>
                <a:custGeom>
                  <a:avLst/>
                  <a:gdLst>
                    <a:gd name="connsiteX0" fmla="*/ 485771 w 1221478"/>
                    <a:gd name="connsiteY0" fmla="*/ 0 h 971542"/>
                    <a:gd name="connsiteX1" fmla="*/ 829263 w 1221478"/>
                    <a:gd name="connsiteY1" fmla="*/ 142279 h 971542"/>
                    <a:gd name="connsiteX2" fmla="*/ 845715 w 1221478"/>
                    <a:gd name="connsiteY2" fmla="*/ 162219 h 971542"/>
                    <a:gd name="connsiteX3" fmla="*/ 906154 w 1221478"/>
                    <a:gd name="connsiteY3" fmla="*/ 198162 h 971542"/>
                    <a:gd name="connsiteX4" fmla="*/ 1221478 w 1221478"/>
                    <a:gd name="connsiteY4" fmla="*/ 288128 h 971542"/>
                    <a:gd name="connsiteX5" fmla="*/ 1214334 w 1221478"/>
                    <a:gd name="connsiteY5" fmla="*/ 695316 h 971542"/>
                    <a:gd name="connsiteX6" fmla="*/ 895775 w 1221478"/>
                    <a:gd name="connsiteY6" fmla="*/ 776018 h 971542"/>
                    <a:gd name="connsiteX7" fmla="*/ 852494 w 1221478"/>
                    <a:gd name="connsiteY7" fmla="*/ 801106 h 971542"/>
                    <a:gd name="connsiteX8" fmla="*/ 829263 w 1221478"/>
                    <a:gd name="connsiteY8" fmla="*/ 829263 h 971542"/>
                    <a:gd name="connsiteX9" fmla="*/ 485771 w 1221478"/>
                    <a:gd name="connsiteY9" fmla="*/ 971542 h 971542"/>
                    <a:gd name="connsiteX10" fmla="*/ 0 w 1221478"/>
                    <a:gd name="connsiteY10" fmla="*/ 485771 h 971542"/>
                    <a:gd name="connsiteX11" fmla="*/ 485771 w 1221478"/>
                    <a:gd name="connsiteY11" fmla="*/ 0 h 971542"/>
                    <a:gd name="connsiteX0" fmla="*/ 485771 w 1221478"/>
                    <a:gd name="connsiteY0" fmla="*/ 0 h 971542"/>
                    <a:gd name="connsiteX1" fmla="*/ 829263 w 1221478"/>
                    <a:gd name="connsiteY1" fmla="*/ 142279 h 971542"/>
                    <a:gd name="connsiteX2" fmla="*/ 906154 w 1221478"/>
                    <a:gd name="connsiteY2" fmla="*/ 198162 h 971542"/>
                    <a:gd name="connsiteX3" fmla="*/ 1221478 w 1221478"/>
                    <a:gd name="connsiteY3" fmla="*/ 288128 h 971542"/>
                    <a:gd name="connsiteX4" fmla="*/ 1214334 w 1221478"/>
                    <a:gd name="connsiteY4" fmla="*/ 695316 h 971542"/>
                    <a:gd name="connsiteX5" fmla="*/ 895775 w 1221478"/>
                    <a:gd name="connsiteY5" fmla="*/ 776018 h 971542"/>
                    <a:gd name="connsiteX6" fmla="*/ 852494 w 1221478"/>
                    <a:gd name="connsiteY6" fmla="*/ 801106 h 971542"/>
                    <a:gd name="connsiteX7" fmla="*/ 829263 w 1221478"/>
                    <a:gd name="connsiteY7" fmla="*/ 829263 h 971542"/>
                    <a:gd name="connsiteX8" fmla="*/ 485771 w 1221478"/>
                    <a:gd name="connsiteY8" fmla="*/ 971542 h 971542"/>
                    <a:gd name="connsiteX9" fmla="*/ 0 w 1221478"/>
                    <a:gd name="connsiteY9" fmla="*/ 485771 h 971542"/>
                    <a:gd name="connsiteX10" fmla="*/ 485771 w 1221478"/>
                    <a:gd name="connsiteY10"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52494 w 1221478"/>
                    <a:gd name="connsiteY5" fmla="*/ 801106 h 971542"/>
                    <a:gd name="connsiteX6" fmla="*/ 829263 w 1221478"/>
                    <a:gd name="connsiteY6" fmla="*/ 829263 h 971542"/>
                    <a:gd name="connsiteX7" fmla="*/ 485771 w 1221478"/>
                    <a:gd name="connsiteY7" fmla="*/ 971542 h 971542"/>
                    <a:gd name="connsiteX8" fmla="*/ 0 w 1221478"/>
                    <a:gd name="connsiteY8" fmla="*/ 485771 h 971542"/>
                    <a:gd name="connsiteX9" fmla="*/ 485771 w 1221478"/>
                    <a:gd name="connsiteY9"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29263 w 1221478"/>
                    <a:gd name="connsiteY5" fmla="*/ 829263 h 971542"/>
                    <a:gd name="connsiteX6" fmla="*/ 485771 w 1221478"/>
                    <a:gd name="connsiteY6" fmla="*/ 971542 h 971542"/>
                    <a:gd name="connsiteX7" fmla="*/ 0 w 1221478"/>
                    <a:gd name="connsiteY7" fmla="*/ 485771 h 971542"/>
                    <a:gd name="connsiteX8" fmla="*/ 485771 w 1221478"/>
                    <a:gd name="connsiteY8"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4335" h="971542">
                      <a:moveTo>
                        <a:pt x="485771" y="0"/>
                      </a:moveTo>
                      <a:cubicBezTo>
                        <a:pt x="619913" y="0"/>
                        <a:pt x="741356" y="54372"/>
                        <a:pt x="829263" y="142279"/>
                      </a:cubicBezTo>
                      <a:cubicBezTo>
                        <a:pt x="940951" y="252807"/>
                        <a:pt x="1145509" y="289518"/>
                        <a:pt x="1214335" y="288128"/>
                      </a:cubicBezTo>
                      <a:cubicBezTo>
                        <a:pt x="1214335" y="423857"/>
                        <a:pt x="1214334" y="559587"/>
                        <a:pt x="1214334" y="695316"/>
                      </a:cubicBezTo>
                      <a:cubicBezTo>
                        <a:pt x="1066926" y="699484"/>
                        <a:pt x="909995" y="748895"/>
                        <a:pt x="829263" y="829263"/>
                      </a:cubicBezTo>
                      <a:cubicBezTo>
                        <a:pt x="741356" y="917170"/>
                        <a:pt x="619913" y="971542"/>
                        <a:pt x="485771" y="971542"/>
                      </a:cubicBezTo>
                      <a:cubicBezTo>
                        <a:pt x="217487" y="971542"/>
                        <a:pt x="0" y="754055"/>
                        <a:pt x="0" y="485771"/>
                      </a:cubicBezTo>
                      <a:cubicBezTo>
                        <a:pt x="0" y="217487"/>
                        <a:pt x="217487" y="0"/>
                        <a:pt x="485771" y="0"/>
                      </a:cubicBezTo>
                      <a:close/>
                    </a:path>
                  </a:pathLst>
                </a:custGeom>
                <a:solidFill>
                  <a:srgbClr val="372B81"/>
                </a:soli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nvGrpSpPr>
                <p:cNvPr id="174" name="Group 173">
                  <a:extLst>
                    <a:ext uri="{FF2B5EF4-FFF2-40B4-BE49-F238E27FC236}">
                      <a16:creationId xmlns:a16="http://schemas.microsoft.com/office/drawing/2014/main" id="{79688DC3-66A4-2D07-CC9C-0DFAC44B3C9D}"/>
                    </a:ext>
                  </a:extLst>
                </p:cNvPr>
                <p:cNvGrpSpPr/>
                <p:nvPr/>
              </p:nvGrpSpPr>
              <p:grpSpPr>
                <a:xfrm>
                  <a:off x="1761295" y="2538819"/>
                  <a:ext cx="893336" cy="893336"/>
                  <a:chOff x="1761295" y="2538819"/>
                  <a:chExt cx="893336" cy="893336"/>
                </a:xfrm>
              </p:grpSpPr>
              <p:grpSp>
                <p:nvGrpSpPr>
                  <p:cNvPr id="175" name="Group 174">
                    <a:extLst>
                      <a:ext uri="{FF2B5EF4-FFF2-40B4-BE49-F238E27FC236}">
                        <a16:creationId xmlns:a16="http://schemas.microsoft.com/office/drawing/2014/main" id="{03CF9B80-FC0C-6034-F754-767A528B1369}"/>
                      </a:ext>
                    </a:extLst>
                  </p:cNvPr>
                  <p:cNvGrpSpPr/>
                  <p:nvPr/>
                </p:nvGrpSpPr>
                <p:grpSpPr>
                  <a:xfrm>
                    <a:off x="1761295" y="2538819"/>
                    <a:ext cx="893336" cy="893336"/>
                    <a:chOff x="963698" y="2518657"/>
                    <a:chExt cx="796752" cy="796752"/>
                  </a:xfrm>
                </p:grpSpPr>
                <p:grpSp>
                  <p:nvGrpSpPr>
                    <p:cNvPr id="177" name="Group 176">
                      <a:extLst>
                        <a:ext uri="{FF2B5EF4-FFF2-40B4-BE49-F238E27FC236}">
                          <a16:creationId xmlns:a16="http://schemas.microsoft.com/office/drawing/2014/main" id="{EF4E8CCC-8460-2E94-2190-C33902A2A442}"/>
                        </a:ext>
                      </a:extLst>
                    </p:cNvPr>
                    <p:cNvGrpSpPr/>
                    <p:nvPr/>
                  </p:nvGrpSpPr>
                  <p:grpSpPr>
                    <a:xfrm>
                      <a:off x="963698" y="2518657"/>
                      <a:ext cx="796752" cy="796752"/>
                      <a:chOff x="963698" y="2518657"/>
                      <a:chExt cx="796752" cy="796752"/>
                    </a:xfrm>
                  </p:grpSpPr>
                  <p:sp>
                    <p:nvSpPr>
                      <p:cNvPr id="181" name="Oval 180">
                        <a:extLst>
                          <a:ext uri="{FF2B5EF4-FFF2-40B4-BE49-F238E27FC236}">
                            <a16:creationId xmlns:a16="http://schemas.microsoft.com/office/drawing/2014/main" id="{15ED18FB-C2EA-CE94-754C-B2922184BD65}"/>
                          </a:ext>
                        </a:extLst>
                      </p:cNvPr>
                      <p:cNvSpPr/>
                      <p:nvPr/>
                    </p:nvSpPr>
                    <p:spPr>
                      <a:xfrm>
                        <a:off x="963698" y="2518657"/>
                        <a:ext cx="796752" cy="796752"/>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82" name="Circle: Hollow 181">
                        <a:extLst>
                          <a:ext uri="{FF2B5EF4-FFF2-40B4-BE49-F238E27FC236}">
                            <a16:creationId xmlns:a16="http://schemas.microsoft.com/office/drawing/2014/main" id="{E1698C51-A8FD-86D9-0AA3-FC8F1F1FCFC1}"/>
                          </a:ext>
                        </a:extLst>
                      </p:cNvPr>
                      <p:cNvSpPr/>
                      <p:nvPr/>
                    </p:nvSpPr>
                    <p:spPr>
                      <a:xfrm>
                        <a:off x="963698" y="2518657"/>
                        <a:ext cx="796752" cy="796752"/>
                      </a:xfrm>
                      <a:prstGeom prst="donut">
                        <a:avLst>
                          <a:gd name="adj" fmla="val 2971"/>
                        </a:avLst>
                      </a:prstGeom>
                      <a:gradFill flip="none" rotWithShape="1">
                        <a:gsLst>
                          <a:gs pos="0">
                            <a:srgbClr val="372B80"/>
                          </a:gs>
                          <a:gs pos="26000">
                            <a:sysClr val="window" lastClr="FFFFFF"/>
                          </a:gs>
                          <a:gs pos="75000">
                            <a:sysClr val="window" lastClr="FFFFFF"/>
                          </a:gs>
                          <a:gs pos="100000">
                            <a:srgbClr val="372B80"/>
                          </a:gs>
                        </a:gsLst>
                        <a:lin ang="81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grpSp>
                <p:grpSp>
                  <p:nvGrpSpPr>
                    <p:cNvPr id="178" name="Group 177">
                      <a:extLst>
                        <a:ext uri="{FF2B5EF4-FFF2-40B4-BE49-F238E27FC236}">
                          <a16:creationId xmlns:a16="http://schemas.microsoft.com/office/drawing/2014/main" id="{D9A8852A-CE0B-4C43-2504-F08CD7B93E4A}"/>
                        </a:ext>
                      </a:extLst>
                    </p:cNvPr>
                    <p:cNvGrpSpPr/>
                    <p:nvPr/>
                  </p:nvGrpSpPr>
                  <p:grpSpPr>
                    <a:xfrm>
                      <a:off x="1112041" y="2667000"/>
                      <a:ext cx="500066" cy="500066"/>
                      <a:chOff x="1112041" y="2667000"/>
                      <a:chExt cx="500066" cy="500066"/>
                    </a:xfrm>
                  </p:grpSpPr>
                  <p:sp>
                    <p:nvSpPr>
                      <p:cNvPr id="179" name="Oval 178">
                        <a:extLst>
                          <a:ext uri="{FF2B5EF4-FFF2-40B4-BE49-F238E27FC236}">
                            <a16:creationId xmlns:a16="http://schemas.microsoft.com/office/drawing/2014/main" id="{572DC935-233D-40CF-D9D2-DFBC70A52948}"/>
                          </a:ext>
                        </a:extLst>
                      </p:cNvPr>
                      <p:cNvSpPr/>
                      <p:nvPr/>
                    </p:nvSpPr>
                    <p:spPr>
                      <a:xfrm>
                        <a:off x="1112041" y="2667000"/>
                        <a:ext cx="500066" cy="500066"/>
                      </a:xfrm>
                      <a:prstGeom prst="ellipse">
                        <a:avLst/>
                      </a:prstGeom>
                      <a:gradFill flip="none" rotWithShape="1">
                        <a:gsLst>
                          <a:gs pos="0">
                            <a:srgbClr val="652384"/>
                          </a:gs>
                          <a:gs pos="88000">
                            <a:srgbClr val="302C82"/>
                          </a:gs>
                        </a:gsLst>
                        <a:lin ang="27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80" name="Freeform: Shape 179">
                        <a:extLst>
                          <a:ext uri="{FF2B5EF4-FFF2-40B4-BE49-F238E27FC236}">
                            <a16:creationId xmlns:a16="http://schemas.microsoft.com/office/drawing/2014/main" id="{D5A33F35-85F7-65F4-37B1-C346CB3E51F1}"/>
                          </a:ext>
                        </a:extLst>
                      </p:cNvPr>
                      <p:cNvSpPr/>
                      <p:nvPr/>
                    </p:nvSpPr>
                    <p:spPr>
                      <a:xfrm>
                        <a:off x="1112041" y="2667000"/>
                        <a:ext cx="392270" cy="442798"/>
                      </a:xfrm>
                      <a:custGeom>
                        <a:avLst/>
                        <a:gdLst>
                          <a:gd name="connsiteX0" fmla="*/ 250033 w 392270"/>
                          <a:gd name="connsiteY0" fmla="*/ 0 h 442798"/>
                          <a:gd name="connsiteX1" fmla="*/ 389829 w 392270"/>
                          <a:gd name="connsiteY1" fmla="*/ 42702 h 442798"/>
                          <a:gd name="connsiteX2" fmla="*/ 392270 w 392270"/>
                          <a:gd name="connsiteY2" fmla="*/ 44716 h 442798"/>
                          <a:gd name="connsiteX3" fmla="*/ 92583 w 392270"/>
                          <a:gd name="connsiteY3" fmla="*/ 442798 h 442798"/>
                          <a:gd name="connsiteX4" fmla="*/ 73233 w 392270"/>
                          <a:gd name="connsiteY4" fmla="*/ 426833 h 442798"/>
                          <a:gd name="connsiteX5" fmla="*/ 0 w 392270"/>
                          <a:gd name="connsiteY5" fmla="*/ 250033 h 442798"/>
                          <a:gd name="connsiteX6" fmla="*/ 250033 w 392270"/>
                          <a:gd name="connsiteY6" fmla="*/ 0 h 44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0" h="442798">
                            <a:moveTo>
                              <a:pt x="250033" y="0"/>
                            </a:moveTo>
                            <a:cubicBezTo>
                              <a:pt x="301816" y="0"/>
                              <a:pt x="349923" y="15742"/>
                              <a:pt x="389829" y="42702"/>
                            </a:cubicBezTo>
                            <a:lnTo>
                              <a:pt x="392270" y="44716"/>
                            </a:lnTo>
                            <a:lnTo>
                              <a:pt x="92583" y="442798"/>
                            </a:lnTo>
                            <a:lnTo>
                              <a:pt x="73233" y="426833"/>
                            </a:lnTo>
                            <a:cubicBezTo>
                              <a:pt x="27986" y="381586"/>
                              <a:pt x="0" y="319078"/>
                              <a:pt x="0" y="250033"/>
                            </a:cubicBezTo>
                            <a:cubicBezTo>
                              <a:pt x="0" y="111944"/>
                              <a:pt x="111944" y="0"/>
                              <a:pt x="250033" y="0"/>
                            </a:cubicBezTo>
                            <a:close/>
                          </a:path>
                        </a:pathLst>
                      </a:custGeom>
                      <a:gradFill flip="none" rotWithShape="1">
                        <a:gsLst>
                          <a:gs pos="0">
                            <a:sysClr val="window" lastClr="FFFFFF">
                              <a:alpha val="10000"/>
                            </a:sysClr>
                          </a:gs>
                          <a:gs pos="100000">
                            <a:sysClr val="window" lastClr="FFFFFF">
                              <a:alpha val="0"/>
                            </a:sysClr>
                          </a:gs>
                        </a:gsLst>
                        <a:path path="circle">
                          <a:fillToRect l="100000" t="100000"/>
                        </a:path>
                        <a:tileRect r="-100000" b="-100000"/>
                      </a:gra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grpSp>
              <p:sp>
                <p:nvSpPr>
                  <p:cNvPr id="176" name="Freeform: Shape 175">
                    <a:extLst>
                      <a:ext uri="{FF2B5EF4-FFF2-40B4-BE49-F238E27FC236}">
                        <a16:creationId xmlns:a16="http://schemas.microsoft.com/office/drawing/2014/main" id="{9FB434E5-EB80-6603-992E-57F933592363}"/>
                      </a:ext>
                    </a:extLst>
                  </p:cNvPr>
                  <p:cNvSpPr/>
                  <p:nvPr/>
                </p:nvSpPr>
                <p:spPr>
                  <a:xfrm>
                    <a:off x="2023209" y="2800733"/>
                    <a:ext cx="369508" cy="369508"/>
                  </a:xfrm>
                  <a:custGeom>
                    <a:avLst/>
                    <a:gdLst>
                      <a:gd name="connsiteX0" fmla="*/ 61370 w 460274"/>
                      <a:gd name="connsiteY0" fmla="*/ 368220 h 460274"/>
                      <a:gd name="connsiteX1" fmla="*/ 115069 w 460274"/>
                      <a:gd name="connsiteY1" fmla="*/ 368220 h 460274"/>
                      <a:gd name="connsiteX2" fmla="*/ 115069 w 460274"/>
                      <a:gd name="connsiteY2" fmla="*/ 383563 h 460274"/>
                      <a:gd name="connsiteX3" fmla="*/ 69126 w 460274"/>
                      <a:gd name="connsiteY3" fmla="*/ 383563 h 460274"/>
                      <a:gd name="connsiteX4" fmla="*/ 69041 w 460274"/>
                      <a:gd name="connsiteY4" fmla="*/ 383563 h 460274"/>
                      <a:gd name="connsiteX5" fmla="*/ 69041 w 460274"/>
                      <a:gd name="connsiteY5" fmla="*/ 429590 h 460274"/>
                      <a:gd name="connsiteX6" fmla="*/ 53699 w 460274"/>
                      <a:gd name="connsiteY6" fmla="*/ 429590 h 460274"/>
                      <a:gd name="connsiteX7" fmla="*/ 53699 w 460274"/>
                      <a:gd name="connsiteY7" fmla="*/ 375891 h 460274"/>
                      <a:gd name="connsiteX8" fmla="*/ 56990 w 460274"/>
                      <a:gd name="connsiteY8" fmla="*/ 369762 h 460274"/>
                      <a:gd name="connsiteX9" fmla="*/ 61370 w 460274"/>
                      <a:gd name="connsiteY9" fmla="*/ 368220 h 460274"/>
                      <a:gd name="connsiteX10" fmla="*/ 230138 w 460274"/>
                      <a:gd name="connsiteY10" fmla="*/ 130412 h 460274"/>
                      <a:gd name="connsiteX11" fmla="*/ 130412 w 460274"/>
                      <a:gd name="connsiteY11" fmla="*/ 230138 h 460274"/>
                      <a:gd name="connsiteX12" fmla="*/ 230138 w 460274"/>
                      <a:gd name="connsiteY12" fmla="*/ 329864 h 460274"/>
                      <a:gd name="connsiteX13" fmla="*/ 329864 w 460274"/>
                      <a:gd name="connsiteY13" fmla="*/ 230138 h 460274"/>
                      <a:gd name="connsiteX14" fmla="*/ 230138 w 460274"/>
                      <a:gd name="connsiteY14" fmla="*/ 130412 h 460274"/>
                      <a:gd name="connsiteX15" fmla="*/ 230138 w 460274"/>
                      <a:gd name="connsiteY15" fmla="*/ 115069 h 460274"/>
                      <a:gd name="connsiteX16" fmla="*/ 345206 w 460274"/>
                      <a:gd name="connsiteY16" fmla="*/ 230138 h 460274"/>
                      <a:gd name="connsiteX17" fmla="*/ 230138 w 460274"/>
                      <a:gd name="connsiteY17" fmla="*/ 345206 h 460274"/>
                      <a:gd name="connsiteX18" fmla="*/ 115069 w 460274"/>
                      <a:gd name="connsiteY18" fmla="*/ 230138 h 460274"/>
                      <a:gd name="connsiteX19" fmla="*/ 230138 w 460274"/>
                      <a:gd name="connsiteY19" fmla="*/ 115069 h 460274"/>
                      <a:gd name="connsiteX20" fmla="*/ 422102 w 460274"/>
                      <a:gd name="connsiteY20" fmla="*/ 103162 h 460274"/>
                      <a:gd name="connsiteX21" fmla="*/ 460274 w 460274"/>
                      <a:gd name="connsiteY21" fmla="*/ 230137 h 460274"/>
                      <a:gd name="connsiteX22" fmla="*/ 230137 w 460274"/>
                      <a:gd name="connsiteY22" fmla="*/ 460274 h 460274"/>
                      <a:gd name="connsiteX23" fmla="*/ 100907 w 460274"/>
                      <a:gd name="connsiteY23" fmla="*/ 420598 h 460274"/>
                      <a:gd name="connsiteX24" fmla="*/ 105234 w 460274"/>
                      <a:gd name="connsiteY24" fmla="*/ 414239 h 460274"/>
                      <a:gd name="connsiteX25" fmla="*/ 109537 w 460274"/>
                      <a:gd name="connsiteY25" fmla="*/ 407903 h 460274"/>
                      <a:gd name="connsiteX26" fmla="*/ 230137 w 460274"/>
                      <a:gd name="connsiteY26" fmla="*/ 444932 h 460274"/>
                      <a:gd name="connsiteX27" fmla="*/ 444932 w 460274"/>
                      <a:gd name="connsiteY27" fmla="*/ 230137 h 460274"/>
                      <a:gd name="connsiteX28" fmla="*/ 409306 w 460274"/>
                      <a:gd name="connsiteY28" fmla="*/ 111631 h 460274"/>
                      <a:gd name="connsiteX29" fmla="*/ 415674 w 460274"/>
                      <a:gd name="connsiteY29" fmla="*/ 107420 h 460274"/>
                      <a:gd name="connsiteX30" fmla="*/ 218853 w 460274"/>
                      <a:gd name="connsiteY30" fmla="*/ 77119 h 460274"/>
                      <a:gd name="connsiteX31" fmla="*/ 207776 w 460274"/>
                      <a:gd name="connsiteY31" fmla="*/ 98706 h 460274"/>
                      <a:gd name="connsiteX32" fmla="*/ 202567 w 460274"/>
                      <a:gd name="connsiteY32" fmla="*/ 102703 h 460274"/>
                      <a:gd name="connsiteX33" fmla="*/ 190262 w 460274"/>
                      <a:gd name="connsiteY33" fmla="*/ 105986 h 460274"/>
                      <a:gd name="connsiteX34" fmla="*/ 183757 w 460274"/>
                      <a:gd name="connsiteY34" fmla="*/ 105127 h 460274"/>
                      <a:gd name="connsiteX35" fmla="*/ 163497 w 460274"/>
                      <a:gd name="connsiteY35" fmla="*/ 92048 h 460274"/>
                      <a:gd name="connsiteX36" fmla="*/ 143874 w 460274"/>
                      <a:gd name="connsiteY36" fmla="*/ 103424 h 460274"/>
                      <a:gd name="connsiteX37" fmla="*/ 145094 w 460274"/>
                      <a:gd name="connsiteY37" fmla="*/ 127619 h 460274"/>
                      <a:gd name="connsiteX38" fmla="*/ 142585 w 460274"/>
                      <a:gd name="connsiteY38" fmla="*/ 133687 h 460274"/>
                      <a:gd name="connsiteX39" fmla="*/ 133694 w 460274"/>
                      <a:gd name="connsiteY39" fmla="*/ 142578 h 460274"/>
                      <a:gd name="connsiteX40" fmla="*/ 127642 w 460274"/>
                      <a:gd name="connsiteY40" fmla="*/ 145079 h 460274"/>
                      <a:gd name="connsiteX41" fmla="*/ 103447 w 460274"/>
                      <a:gd name="connsiteY41" fmla="*/ 143859 h 460274"/>
                      <a:gd name="connsiteX42" fmla="*/ 92070 w 460274"/>
                      <a:gd name="connsiteY42" fmla="*/ 163475 h 460274"/>
                      <a:gd name="connsiteX43" fmla="*/ 105142 w 460274"/>
                      <a:gd name="connsiteY43" fmla="*/ 183742 h 460274"/>
                      <a:gd name="connsiteX44" fmla="*/ 106001 w 460274"/>
                      <a:gd name="connsiteY44" fmla="*/ 190255 h 460274"/>
                      <a:gd name="connsiteX45" fmla="*/ 102718 w 460274"/>
                      <a:gd name="connsiteY45" fmla="*/ 202544 h 460274"/>
                      <a:gd name="connsiteX46" fmla="*/ 98721 w 460274"/>
                      <a:gd name="connsiteY46" fmla="*/ 207761 h 460274"/>
                      <a:gd name="connsiteX47" fmla="*/ 77134 w 460274"/>
                      <a:gd name="connsiteY47" fmla="*/ 218846 h 460274"/>
                      <a:gd name="connsiteX48" fmla="*/ 76712 w 460274"/>
                      <a:gd name="connsiteY48" fmla="*/ 230138 h 460274"/>
                      <a:gd name="connsiteX49" fmla="*/ 77127 w 460274"/>
                      <a:gd name="connsiteY49" fmla="*/ 241430 h 460274"/>
                      <a:gd name="connsiteX50" fmla="*/ 98713 w 460274"/>
                      <a:gd name="connsiteY50" fmla="*/ 252515 h 460274"/>
                      <a:gd name="connsiteX51" fmla="*/ 102710 w 460274"/>
                      <a:gd name="connsiteY51" fmla="*/ 257724 h 460274"/>
                      <a:gd name="connsiteX52" fmla="*/ 105994 w 460274"/>
                      <a:gd name="connsiteY52" fmla="*/ 270013 h 460274"/>
                      <a:gd name="connsiteX53" fmla="*/ 105134 w 460274"/>
                      <a:gd name="connsiteY53" fmla="*/ 276526 h 460274"/>
                      <a:gd name="connsiteX54" fmla="*/ 92055 w 460274"/>
                      <a:gd name="connsiteY54" fmla="*/ 296778 h 460274"/>
                      <a:gd name="connsiteX55" fmla="*/ 103432 w 460274"/>
                      <a:gd name="connsiteY55" fmla="*/ 316393 h 460274"/>
                      <a:gd name="connsiteX56" fmla="*/ 127626 w 460274"/>
                      <a:gd name="connsiteY56" fmla="*/ 315181 h 460274"/>
                      <a:gd name="connsiteX57" fmla="*/ 133687 w 460274"/>
                      <a:gd name="connsiteY57" fmla="*/ 317690 h 460274"/>
                      <a:gd name="connsiteX58" fmla="*/ 142562 w 460274"/>
                      <a:gd name="connsiteY58" fmla="*/ 326573 h 460274"/>
                      <a:gd name="connsiteX59" fmla="*/ 145071 w 460274"/>
                      <a:gd name="connsiteY59" fmla="*/ 332641 h 460274"/>
                      <a:gd name="connsiteX60" fmla="*/ 143851 w 460274"/>
                      <a:gd name="connsiteY60" fmla="*/ 356836 h 460274"/>
                      <a:gd name="connsiteX61" fmla="*/ 163474 w 460274"/>
                      <a:gd name="connsiteY61" fmla="*/ 368213 h 460274"/>
                      <a:gd name="connsiteX62" fmla="*/ 183742 w 460274"/>
                      <a:gd name="connsiteY62" fmla="*/ 355141 h 460274"/>
                      <a:gd name="connsiteX63" fmla="*/ 190239 w 460274"/>
                      <a:gd name="connsiteY63" fmla="*/ 354282 h 460274"/>
                      <a:gd name="connsiteX64" fmla="*/ 202544 w 460274"/>
                      <a:gd name="connsiteY64" fmla="*/ 357565 h 460274"/>
                      <a:gd name="connsiteX65" fmla="*/ 207753 w 460274"/>
                      <a:gd name="connsiteY65" fmla="*/ 361562 h 460274"/>
                      <a:gd name="connsiteX66" fmla="*/ 218830 w 460274"/>
                      <a:gd name="connsiteY66" fmla="*/ 383148 h 460274"/>
                      <a:gd name="connsiteX67" fmla="*/ 241421 w 460274"/>
                      <a:gd name="connsiteY67" fmla="*/ 383148 h 460274"/>
                      <a:gd name="connsiteX68" fmla="*/ 252499 w 460274"/>
                      <a:gd name="connsiteY68" fmla="*/ 361562 h 460274"/>
                      <a:gd name="connsiteX69" fmla="*/ 257708 w 460274"/>
                      <a:gd name="connsiteY69" fmla="*/ 357565 h 460274"/>
                      <a:gd name="connsiteX70" fmla="*/ 270012 w 460274"/>
                      <a:gd name="connsiteY70" fmla="*/ 354282 h 460274"/>
                      <a:gd name="connsiteX71" fmla="*/ 276517 w 460274"/>
                      <a:gd name="connsiteY71" fmla="*/ 355141 h 460274"/>
                      <a:gd name="connsiteX72" fmla="*/ 296777 w 460274"/>
                      <a:gd name="connsiteY72" fmla="*/ 368220 h 460274"/>
                      <a:gd name="connsiteX73" fmla="*/ 316400 w 460274"/>
                      <a:gd name="connsiteY73" fmla="*/ 356844 h 460274"/>
                      <a:gd name="connsiteX74" fmla="*/ 315188 w 460274"/>
                      <a:gd name="connsiteY74" fmla="*/ 332649 h 460274"/>
                      <a:gd name="connsiteX75" fmla="*/ 317689 w 460274"/>
                      <a:gd name="connsiteY75" fmla="*/ 326588 h 460274"/>
                      <a:gd name="connsiteX76" fmla="*/ 326580 w 460274"/>
                      <a:gd name="connsiteY76" fmla="*/ 317697 h 460274"/>
                      <a:gd name="connsiteX77" fmla="*/ 332632 w 460274"/>
                      <a:gd name="connsiteY77" fmla="*/ 315197 h 460274"/>
                      <a:gd name="connsiteX78" fmla="*/ 356827 w 460274"/>
                      <a:gd name="connsiteY78" fmla="*/ 316409 h 460274"/>
                      <a:gd name="connsiteX79" fmla="*/ 368204 w 460274"/>
                      <a:gd name="connsiteY79" fmla="*/ 296793 h 460274"/>
                      <a:gd name="connsiteX80" fmla="*/ 355132 w 460274"/>
                      <a:gd name="connsiteY80" fmla="*/ 276526 h 460274"/>
                      <a:gd name="connsiteX81" fmla="*/ 354273 w 460274"/>
                      <a:gd name="connsiteY81" fmla="*/ 270013 h 460274"/>
                      <a:gd name="connsiteX82" fmla="*/ 357556 w 460274"/>
                      <a:gd name="connsiteY82" fmla="*/ 257724 h 460274"/>
                      <a:gd name="connsiteX83" fmla="*/ 361553 w 460274"/>
                      <a:gd name="connsiteY83" fmla="*/ 252515 h 460274"/>
                      <a:gd name="connsiteX84" fmla="*/ 383140 w 460274"/>
                      <a:gd name="connsiteY84" fmla="*/ 241430 h 460274"/>
                      <a:gd name="connsiteX85" fmla="*/ 383562 w 460274"/>
                      <a:gd name="connsiteY85" fmla="*/ 230138 h 460274"/>
                      <a:gd name="connsiteX86" fmla="*/ 383155 w 460274"/>
                      <a:gd name="connsiteY86" fmla="*/ 218853 h 460274"/>
                      <a:gd name="connsiteX87" fmla="*/ 361568 w 460274"/>
                      <a:gd name="connsiteY87" fmla="*/ 207768 h 460274"/>
                      <a:gd name="connsiteX88" fmla="*/ 357572 w 460274"/>
                      <a:gd name="connsiteY88" fmla="*/ 202560 h 460274"/>
                      <a:gd name="connsiteX89" fmla="*/ 354288 w 460274"/>
                      <a:gd name="connsiteY89" fmla="*/ 190270 h 460274"/>
                      <a:gd name="connsiteX90" fmla="*/ 355147 w 460274"/>
                      <a:gd name="connsiteY90" fmla="*/ 183757 h 460274"/>
                      <a:gd name="connsiteX91" fmla="*/ 368219 w 460274"/>
                      <a:gd name="connsiteY91" fmla="*/ 163490 h 460274"/>
                      <a:gd name="connsiteX92" fmla="*/ 356843 w 460274"/>
                      <a:gd name="connsiteY92" fmla="*/ 143875 h 460274"/>
                      <a:gd name="connsiteX93" fmla="*/ 332648 w 460274"/>
                      <a:gd name="connsiteY93" fmla="*/ 145087 h 460274"/>
                      <a:gd name="connsiteX94" fmla="*/ 326588 w 460274"/>
                      <a:gd name="connsiteY94" fmla="*/ 142578 h 460274"/>
                      <a:gd name="connsiteX95" fmla="*/ 317712 w 460274"/>
                      <a:gd name="connsiteY95" fmla="*/ 133695 h 460274"/>
                      <a:gd name="connsiteX96" fmla="*/ 315203 w 460274"/>
                      <a:gd name="connsiteY96" fmla="*/ 127627 h 460274"/>
                      <a:gd name="connsiteX97" fmla="*/ 316423 w 460274"/>
                      <a:gd name="connsiteY97" fmla="*/ 103432 h 460274"/>
                      <a:gd name="connsiteX98" fmla="*/ 296800 w 460274"/>
                      <a:gd name="connsiteY98" fmla="*/ 92055 h 460274"/>
                      <a:gd name="connsiteX99" fmla="*/ 276533 w 460274"/>
                      <a:gd name="connsiteY99" fmla="*/ 105127 h 460274"/>
                      <a:gd name="connsiteX100" fmla="*/ 270035 w 460274"/>
                      <a:gd name="connsiteY100" fmla="*/ 105986 h 460274"/>
                      <a:gd name="connsiteX101" fmla="*/ 257730 w 460274"/>
                      <a:gd name="connsiteY101" fmla="*/ 102703 h 460274"/>
                      <a:gd name="connsiteX102" fmla="*/ 252522 w 460274"/>
                      <a:gd name="connsiteY102" fmla="*/ 98706 h 460274"/>
                      <a:gd name="connsiteX103" fmla="*/ 241445 w 460274"/>
                      <a:gd name="connsiteY103" fmla="*/ 77119 h 460274"/>
                      <a:gd name="connsiteX104" fmla="*/ 218853 w 460274"/>
                      <a:gd name="connsiteY104" fmla="*/ 77119 h 460274"/>
                      <a:gd name="connsiteX105" fmla="*/ 213199 w 460274"/>
                      <a:gd name="connsiteY105" fmla="*/ 62222 h 460274"/>
                      <a:gd name="connsiteX106" fmla="*/ 247091 w 460274"/>
                      <a:gd name="connsiteY106" fmla="*/ 62222 h 460274"/>
                      <a:gd name="connsiteX107" fmla="*/ 253151 w 460274"/>
                      <a:gd name="connsiteY107" fmla="*/ 66349 h 460274"/>
                      <a:gd name="connsiteX108" fmla="*/ 264535 w 460274"/>
                      <a:gd name="connsiteY108" fmla="*/ 88526 h 460274"/>
                      <a:gd name="connsiteX109" fmla="*/ 271209 w 460274"/>
                      <a:gd name="connsiteY109" fmla="*/ 90306 h 460274"/>
                      <a:gd name="connsiteX110" fmla="*/ 292044 w 460274"/>
                      <a:gd name="connsiteY110" fmla="*/ 76866 h 460274"/>
                      <a:gd name="connsiteX111" fmla="*/ 299355 w 460274"/>
                      <a:gd name="connsiteY111" fmla="*/ 76321 h 460274"/>
                      <a:gd name="connsiteX112" fmla="*/ 328774 w 460274"/>
                      <a:gd name="connsiteY112" fmla="*/ 93382 h 460274"/>
                      <a:gd name="connsiteX113" fmla="*/ 331950 w 460274"/>
                      <a:gd name="connsiteY113" fmla="*/ 99987 h 460274"/>
                      <a:gd name="connsiteX114" fmla="*/ 330699 w 460274"/>
                      <a:gd name="connsiteY114" fmla="*/ 124842 h 460274"/>
                      <a:gd name="connsiteX115" fmla="*/ 335440 w 460274"/>
                      <a:gd name="connsiteY115" fmla="*/ 129591 h 460274"/>
                      <a:gd name="connsiteX116" fmla="*/ 360295 w 460274"/>
                      <a:gd name="connsiteY116" fmla="*/ 128340 h 460274"/>
                      <a:gd name="connsiteX117" fmla="*/ 366892 w 460274"/>
                      <a:gd name="connsiteY117" fmla="*/ 131508 h 460274"/>
                      <a:gd name="connsiteX118" fmla="*/ 383953 w 460274"/>
                      <a:gd name="connsiteY118" fmla="*/ 160928 h 460274"/>
                      <a:gd name="connsiteX119" fmla="*/ 383408 w 460274"/>
                      <a:gd name="connsiteY119" fmla="*/ 168246 h 460274"/>
                      <a:gd name="connsiteX120" fmla="*/ 369968 w 460274"/>
                      <a:gd name="connsiteY120" fmla="*/ 189074 h 460274"/>
                      <a:gd name="connsiteX121" fmla="*/ 371740 w 460274"/>
                      <a:gd name="connsiteY121" fmla="*/ 195748 h 460274"/>
                      <a:gd name="connsiteX122" fmla="*/ 393925 w 460274"/>
                      <a:gd name="connsiteY122" fmla="*/ 207139 h 460274"/>
                      <a:gd name="connsiteX123" fmla="*/ 398053 w 460274"/>
                      <a:gd name="connsiteY123" fmla="*/ 213200 h 460274"/>
                      <a:gd name="connsiteX124" fmla="*/ 398904 w 460274"/>
                      <a:gd name="connsiteY124" fmla="*/ 230138 h 460274"/>
                      <a:gd name="connsiteX125" fmla="*/ 398045 w 460274"/>
                      <a:gd name="connsiteY125" fmla="*/ 247084 h 460274"/>
                      <a:gd name="connsiteX126" fmla="*/ 393918 w 460274"/>
                      <a:gd name="connsiteY126" fmla="*/ 253152 h 460274"/>
                      <a:gd name="connsiteX127" fmla="*/ 371733 w 460274"/>
                      <a:gd name="connsiteY127" fmla="*/ 264536 h 460274"/>
                      <a:gd name="connsiteX128" fmla="*/ 369961 w 460274"/>
                      <a:gd name="connsiteY128" fmla="*/ 271210 h 460274"/>
                      <a:gd name="connsiteX129" fmla="*/ 383401 w 460274"/>
                      <a:gd name="connsiteY129" fmla="*/ 292037 h 460274"/>
                      <a:gd name="connsiteX130" fmla="*/ 383945 w 460274"/>
                      <a:gd name="connsiteY130" fmla="*/ 299355 h 460274"/>
                      <a:gd name="connsiteX131" fmla="*/ 366884 w 460274"/>
                      <a:gd name="connsiteY131" fmla="*/ 328775 h 460274"/>
                      <a:gd name="connsiteX132" fmla="*/ 360287 w 460274"/>
                      <a:gd name="connsiteY132" fmla="*/ 331943 h 460274"/>
                      <a:gd name="connsiteX133" fmla="*/ 335425 w 460274"/>
                      <a:gd name="connsiteY133" fmla="*/ 330693 h 460274"/>
                      <a:gd name="connsiteX134" fmla="*/ 330692 w 460274"/>
                      <a:gd name="connsiteY134" fmla="*/ 335433 h 460274"/>
                      <a:gd name="connsiteX135" fmla="*/ 331934 w 460274"/>
                      <a:gd name="connsiteY135" fmla="*/ 360296 h 460274"/>
                      <a:gd name="connsiteX136" fmla="*/ 328766 w 460274"/>
                      <a:gd name="connsiteY136" fmla="*/ 366893 h 460274"/>
                      <a:gd name="connsiteX137" fmla="*/ 299339 w 460274"/>
                      <a:gd name="connsiteY137" fmla="*/ 383954 h 460274"/>
                      <a:gd name="connsiteX138" fmla="*/ 292029 w 460274"/>
                      <a:gd name="connsiteY138" fmla="*/ 383409 h 460274"/>
                      <a:gd name="connsiteX139" fmla="*/ 271201 w 460274"/>
                      <a:gd name="connsiteY139" fmla="*/ 369969 h 460274"/>
                      <a:gd name="connsiteX140" fmla="*/ 264527 w 460274"/>
                      <a:gd name="connsiteY140" fmla="*/ 371749 h 460274"/>
                      <a:gd name="connsiteX141" fmla="*/ 253143 w 460274"/>
                      <a:gd name="connsiteY141" fmla="*/ 393927 h 460274"/>
                      <a:gd name="connsiteX142" fmla="*/ 247083 w 460274"/>
                      <a:gd name="connsiteY142" fmla="*/ 398054 h 460274"/>
                      <a:gd name="connsiteX143" fmla="*/ 230137 w 460274"/>
                      <a:gd name="connsiteY143" fmla="*/ 398905 h 460274"/>
                      <a:gd name="connsiteX144" fmla="*/ 213191 w 460274"/>
                      <a:gd name="connsiteY144" fmla="*/ 398054 h 460274"/>
                      <a:gd name="connsiteX145" fmla="*/ 207131 w 460274"/>
                      <a:gd name="connsiteY145" fmla="*/ 393927 h 460274"/>
                      <a:gd name="connsiteX146" fmla="*/ 195747 w 460274"/>
                      <a:gd name="connsiteY146" fmla="*/ 371749 h 460274"/>
                      <a:gd name="connsiteX147" fmla="*/ 189073 w 460274"/>
                      <a:gd name="connsiteY147" fmla="*/ 369969 h 460274"/>
                      <a:gd name="connsiteX148" fmla="*/ 168238 w 460274"/>
                      <a:gd name="connsiteY148" fmla="*/ 383409 h 460274"/>
                      <a:gd name="connsiteX149" fmla="*/ 160927 w 460274"/>
                      <a:gd name="connsiteY149" fmla="*/ 383954 h 460274"/>
                      <a:gd name="connsiteX150" fmla="*/ 131508 w 460274"/>
                      <a:gd name="connsiteY150" fmla="*/ 366893 h 460274"/>
                      <a:gd name="connsiteX151" fmla="*/ 128332 w 460274"/>
                      <a:gd name="connsiteY151" fmla="*/ 360288 h 460274"/>
                      <a:gd name="connsiteX152" fmla="*/ 129583 w 460274"/>
                      <a:gd name="connsiteY152" fmla="*/ 335433 h 460274"/>
                      <a:gd name="connsiteX153" fmla="*/ 124834 w 460274"/>
                      <a:gd name="connsiteY153" fmla="*/ 330693 h 460274"/>
                      <a:gd name="connsiteX154" fmla="*/ 99979 w 460274"/>
                      <a:gd name="connsiteY154" fmla="*/ 331943 h 460274"/>
                      <a:gd name="connsiteX155" fmla="*/ 93382 w 460274"/>
                      <a:gd name="connsiteY155" fmla="*/ 328775 h 460274"/>
                      <a:gd name="connsiteX156" fmla="*/ 76313 w 460274"/>
                      <a:gd name="connsiteY156" fmla="*/ 299348 h 460274"/>
                      <a:gd name="connsiteX157" fmla="*/ 76866 w 460274"/>
                      <a:gd name="connsiteY157" fmla="*/ 292029 h 460274"/>
                      <a:gd name="connsiteX158" fmla="*/ 90306 w 460274"/>
                      <a:gd name="connsiteY158" fmla="*/ 271202 h 460274"/>
                      <a:gd name="connsiteX159" fmla="*/ 88534 w 460274"/>
                      <a:gd name="connsiteY159" fmla="*/ 264528 h 460274"/>
                      <a:gd name="connsiteX160" fmla="*/ 66349 w 460274"/>
                      <a:gd name="connsiteY160" fmla="*/ 253136 h 460274"/>
                      <a:gd name="connsiteX161" fmla="*/ 62221 w 460274"/>
                      <a:gd name="connsiteY161" fmla="*/ 247076 h 460274"/>
                      <a:gd name="connsiteX162" fmla="*/ 61370 w 460274"/>
                      <a:gd name="connsiteY162" fmla="*/ 230138 h 460274"/>
                      <a:gd name="connsiteX163" fmla="*/ 62237 w 460274"/>
                      <a:gd name="connsiteY163" fmla="*/ 213200 h 460274"/>
                      <a:gd name="connsiteX164" fmla="*/ 66364 w 460274"/>
                      <a:gd name="connsiteY164" fmla="*/ 207132 h 460274"/>
                      <a:gd name="connsiteX165" fmla="*/ 88549 w 460274"/>
                      <a:gd name="connsiteY165" fmla="*/ 195748 h 460274"/>
                      <a:gd name="connsiteX166" fmla="*/ 90321 w 460274"/>
                      <a:gd name="connsiteY166" fmla="*/ 189074 h 460274"/>
                      <a:gd name="connsiteX167" fmla="*/ 76881 w 460274"/>
                      <a:gd name="connsiteY167" fmla="*/ 168246 h 460274"/>
                      <a:gd name="connsiteX168" fmla="*/ 76336 w 460274"/>
                      <a:gd name="connsiteY168" fmla="*/ 160928 h 460274"/>
                      <a:gd name="connsiteX169" fmla="*/ 93397 w 460274"/>
                      <a:gd name="connsiteY169" fmla="*/ 131508 h 460274"/>
                      <a:gd name="connsiteX170" fmla="*/ 99995 w 460274"/>
                      <a:gd name="connsiteY170" fmla="*/ 128340 h 460274"/>
                      <a:gd name="connsiteX171" fmla="*/ 124857 w 460274"/>
                      <a:gd name="connsiteY171" fmla="*/ 129591 h 460274"/>
                      <a:gd name="connsiteX172" fmla="*/ 129598 w 460274"/>
                      <a:gd name="connsiteY172" fmla="*/ 124842 h 460274"/>
                      <a:gd name="connsiteX173" fmla="*/ 128348 w 460274"/>
                      <a:gd name="connsiteY173" fmla="*/ 99987 h 460274"/>
                      <a:gd name="connsiteX174" fmla="*/ 131516 w 460274"/>
                      <a:gd name="connsiteY174" fmla="*/ 93382 h 460274"/>
                      <a:gd name="connsiteX175" fmla="*/ 160943 w 460274"/>
                      <a:gd name="connsiteY175" fmla="*/ 76321 h 460274"/>
                      <a:gd name="connsiteX176" fmla="*/ 168253 w 460274"/>
                      <a:gd name="connsiteY176" fmla="*/ 76866 h 460274"/>
                      <a:gd name="connsiteX177" fmla="*/ 189081 w 460274"/>
                      <a:gd name="connsiteY177" fmla="*/ 90306 h 460274"/>
                      <a:gd name="connsiteX178" fmla="*/ 195755 w 460274"/>
                      <a:gd name="connsiteY178" fmla="*/ 88526 h 460274"/>
                      <a:gd name="connsiteX179" fmla="*/ 207139 w 460274"/>
                      <a:gd name="connsiteY179" fmla="*/ 66349 h 460274"/>
                      <a:gd name="connsiteX180" fmla="*/ 213199 w 460274"/>
                      <a:gd name="connsiteY180" fmla="*/ 62222 h 460274"/>
                      <a:gd name="connsiteX181" fmla="*/ 391234 w 460274"/>
                      <a:gd name="connsiteY181" fmla="*/ 30685 h 460274"/>
                      <a:gd name="connsiteX182" fmla="*/ 406576 w 460274"/>
                      <a:gd name="connsiteY182" fmla="*/ 30685 h 460274"/>
                      <a:gd name="connsiteX183" fmla="*/ 406576 w 460274"/>
                      <a:gd name="connsiteY183" fmla="*/ 84384 h 460274"/>
                      <a:gd name="connsiteX184" fmla="*/ 403285 w 460274"/>
                      <a:gd name="connsiteY184" fmla="*/ 90513 h 460274"/>
                      <a:gd name="connsiteX185" fmla="*/ 398905 w 460274"/>
                      <a:gd name="connsiteY185" fmla="*/ 92055 h 460274"/>
                      <a:gd name="connsiteX186" fmla="*/ 345206 w 460274"/>
                      <a:gd name="connsiteY186" fmla="*/ 92055 h 460274"/>
                      <a:gd name="connsiteX187" fmla="*/ 345206 w 460274"/>
                      <a:gd name="connsiteY187" fmla="*/ 76712 h 460274"/>
                      <a:gd name="connsiteX188" fmla="*/ 391149 w 460274"/>
                      <a:gd name="connsiteY188" fmla="*/ 76712 h 460274"/>
                      <a:gd name="connsiteX189" fmla="*/ 391234 w 460274"/>
                      <a:gd name="connsiteY189" fmla="*/ 76712 h 460274"/>
                      <a:gd name="connsiteX190" fmla="*/ 230137 w 460274"/>
                      <a:gd name="connsiteY190" fmla="*/ 0 h 460274"/>
                      <a:gd name="connsiteX191" fmla="*/ 359367 w 460274"/>
                      <a:gd name="connsiteY191" fmla="*/ 39676 h 460274"/>
                      <a:gd name="connsiteX192" fmla="*/ 355041 w 460274"/>
                      <a:gd name="connsiteY192" fmla="*/ 46035 h 460274"/>
                      <a:gd name="connsiteX193" fmla="*/ 350737 w 460274"/>
                      <a:gd name="connsiteY193" fmla="*/ 52371 h 460274"/>
                      <a:gd name="connsiteX194" fmla="*/ 230137 w 460274"/>
                      <a:gd name="connsiteY194" fmla="*/ 15342 h 460274"/>
                      <a:gd name="connsiteX195" fmla="*/ 15342 w 460274"/>
                      <a:gd name="connsiteY195" fmla="*/ 230137 h 460274"/>
                      <a:gd name="connsiteX196" fmla="*/ 52379 w 460274"/>
                      <a:gd name="connsiteY196" fmla="*/ 350737 h 460274"/>
                      <a:gd name="connsiteX197" fmla="*/ 46043 w 460274"/>
                      <a:gd name="connsiteY197" fmla="*/ 355048 h 460274"/>
                      <a:gd name="connsiteX198" fmla="*/ 39683 w 460274"/>
                      <a:gd name="connsiteY198" fmla="*/ 359367 h 460274"/>
                      <a:gd name="connsiteX199" fmla="*/ 0 w 460274"/>
                      <a:gd name="connsiteY199" fmla="*/ 230137 h 460274"/>
                      <a:gd name="connsiteX200" fmla="*/ 230137 w 460274"/>
                      <a:gd name="connsiteY200" fmla="*/ 0 h 46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60274" h="460274">
                        <a:moveTo>
                          <a:pt x="61370" y="368220"/>
                        </a:moveTo>
                        <a:lnTo>
                          <a:pt x="115069" y="368220"/>
                        </a:lnTo>
                        <a:lnTo>
                          <a:pt x="115069" y="383563"/>
                        </a:lnTo>
                        <a:lnTo>
                          <a:pt x="69126" y="383563"/>
                        </a:lnTo>
                        <a:lnTo>
                          <a:pt x="69041" y="383563"/>
                        </a:lnTo>
                        <a:lnTo>
                          <a:pt x="69041" y="429590"/>
                        </a:lnTo>
                        <a:lnTo>
                          <a:pt x="53699" y="429590"/>
                        </a:lnTo>
                        <a:lnTo>
                          <a:pt x="53699" y="375891"/>
                        </a:lnTo>
                        <a:cubicBezTo>
                          <a:pt x="53699" y="373322"/>
                          <a:pt x="55049" y="371151"/>
                          <a:pt x="56990" y="369762"/>
                        </a:cubicBezTo>
                        <a:cubicBezTo>
                          <a:pt x="58248" y="368865"/>
                          <a:pt x="59706" y="368220"/>
                          <a:pt x="61370" y="368220"/>
                        </a:cubicBezTo>
                        <a:close/>
                        <a:moveTo>
                          <a:pt x="230138" y="130412"/>
                        </a:moveTo>
                        <a:cubicBezTo>
                          <a:pt x="175150" y="130412"/>
                          <a:pt x="130412" y="175150"/>
                          <a:pt x="130412" y="230138"/>
                        </a:cubicBezTo>
                        <a:cubicBezTo>
                          <a:pt x="130412" y="285125"/>
                          <a:pt x="175150" y="329864"/>
                          <a:pt x="230138" y="329864"/>
                        </a:cubicBezTo>
                        <a:cubicBezTo>
                          <a:pt x="285125" y="329864"/>
                          <a:pt x="329864" y="285125"/>
                          <a:pt x="329864" y="230138"/>
                        </a:cubicBezTo>
                        <a:cubicBezTo>
                          <a:pt x="329864" y="175150"/>
                          <a:pt x="285125" y="130412"/>
                          <a:pt x="230138" y="130412"/>
                        </a:cubicBezTo>
                        <a:close/>
                        <a:moveTo>
                          <a:pt x="230138" y="115069"/>
                        </a:moveTo>
                        <a:cubicBezTo>
                          <a:pt x="293586" y="115069"/>
                          <a:pt x="345206" y="166689"/>
                          <a:pt x="345206" y="230138"/>
                        </a:cubicBezTo>
                        <a:cubicBezTo>
                          <a:pt x="345206" y="293586"/>
                          <a:pt x="293586" y="345206"/>
                          <a:pt x="230138" y="345206"/>
                        </a:cubicBezTo>
                        <a:cubicBezTo>
                          <a:pt x="166689" y="345206"/>
                          <a:pt x="115069" y="293586"/>
                          <a:pt x="115069" y="230138"/>
                        </a:cubicBezTo>
                        <a:cubicBezTo>
                          <a:pt x="115069" y="166689"/>
                          <a:pt x="166689" y="115069"/>
                          <a:pt x="230138" y="115069"/>
                        </a:cubicBezTo>
                        <a:close/>
                        <a:moveTo>
                          <a:pt x="422102" y="103162"/>
                        </a:moveTo>
                        <a:cubicBezTo>
                          <a:pt x="447072" y="140843"/>
                          <a:pt x="460274" y="184746"/>
                          <a:pt x="460274" y="230137"/>
                        </a:cubicBezTo>
                        <a:cubicBezTo>
                          <a:pt x="460274" y="357035"/>
                          <a:pt x="357035" y="460274"/>
                          <a:pt x="230137" y="460274"/>
                        </a:cubicBezTo>
                        <a:cubicBezTo>
                          <a:pt x="183787" y="460274"/>
                          <a:pt x="139102" y="446550"/>
                          <a:pt x="100907" y="420598"/>
                        </a:cubicBezTo>
                        <a:lnTo>
                          <a:pt x="105234" y="414239"/>
                        </a:lnTo>
                        <a:lnTo>
                          <a:pt x="109537" y="407903"/>
                        </a:lnTo>
                        <a:cubicBezTo>
                          <a:pt x="145170" y="432128"/>
                          <a:pt x="186871" y="444932"/>
                          <a:pt x="230137" y="444932"/>
                        </a:cubicBezTo>
                        <a:cubicBezTo>
                          <a:pt x="348573" y="444932"/>
                          <a:pt x="444932" y="348573"/>
                          <a:pt x="444932" y="230137"/>
                        </a:cubicBezTo>
                        <a:cubicBezTo>
                          <a:pt x="444932" y="187776"/>
                          <a:pt x="432619" y="146796"/>
                          <a:pt x="409306" y="111631"/>
                        </a:cubicBezTo>
                        <a:lnTo>
                          <a:pt x="415674" y="107420"/>
                        </a:lnTo>
                        <a:close/>
                        <a:moveTo>
                          <a:pt x="218853" y="77119"/>
                        </a:moveTo>
                        <a:lnTo>
                          <a:pt x="207776" y="98706"/>
                        </a:lnTo>
                        <a:cubicBezTo>
                          <a:pt x="206725" y="100754"/>
                          <a:pt x="204814" y="102220"/>
                          <a:pt x="202567" y="102703"/>
                        </a:cubicBezTo>
                        <a:cubicBezTo>
                          <a:pt x="198348" y="103616"/>
                          <a:pt x="194213" y="104713"/>
                          <a:pt x="190262" y="105986"/>
                        </a:cubicBezTo>
                        <a:cubicBezTo>
                          <a:pt x="188084" y="106700"/>
                          <a:pt x="185690" y="106377"/>
                          <a:pt x="183757" y="105127"/>
                        </a:cubicBezTo>
                        <a:lnTo>
                          <a:pt x="163497" y="92048"/>
                        </a:lnTo>
                        <a:cubicBezTo>
                          <a:pt x="156731" y="95323"/>
                          <a:pt x="150157" y="99128"/>
                          <a:pt x="143874" y="103424"/>
                        </a:cubicBezTo>
                        <a:lnTo>
                          <a:pt x="145094" y="127619"/>
                        </a:lnTo>
                        <a:cubicBezTo>
                          <a:pt x="145209" y="129921"/>
                          <a:pt x="144288" y="132145"/>
                          <a:pt x="142585" y="133687"/>
                        </a:cubicBezTo>
                        <a:cubicBezTo>
                          <a:pt x="139525" y="136472"/>
                          <a:pt x="136533" y="139464"/>
                          <a:pt x="133694" y="142578"/>
                        </a:cubicBezTo>
                        <a:cubicBezTo>
                          <a:pt x="132160" y="144281"/>
                          <a:pt x="129913" y="145194"/>
                          <a:pt x="127642" y="145079"/>
                        </a:cubicBezTo>
                        <a:lnTo>
                          <a:pt x="103447" y="143859"/>
                        </a:lnTo>
                        <a:cubicBezTo>
                          <a:pt x="99158" y="150150"/>
                          <a:pt x="95346" y="156716"/>
                          <a:pt x="92070" y="163475"/>
                        </a:cubicBezTo>
                        <a:lnTo>
                          <a:pt x="105142" y="183742"/>
                        </a:lnTo>
                        <a:cubicBezTo>
                          <a:pt x="106393" y="185675"/>
                          <a:pt x="106707" y="188069"/>
                          <a:pt x="106001" y="190255"/>
                        </a:cubicBezTo>
                        <a:cubicBezTo>
                          <a:pt x="104728" y="194198"/>
                          <a:pt x="103623" y="198333"/>
                          <a:pt x="102718" y="202544"/>
                        </a:cubicBezTo>
                        <a:cubicBezTo>
                          <a:pt x="102235" y="204800"/>
                          <a:pt x="100769" y="206710"/>
                          <a:pt x="98721" y="207761"/>
                        </a:cubicBezTo>
                        <a:lnTo>
                          <a:pt x="77134" y="218846"/>
                        </a:lnTo>
                        <a:cubicBezTo>
                          <a:pt x="76858" y="222635"/>
                          <a:pt x="76712" y="226425"/>
                          <a:pt x="76712" y="230138"/>
                        </a:cubicBezTo>
                        <a:cubicBezTo>
                          <a:pt x="76712" y="233851"/>
                          <a:pt x="76858" y="237633"/>
                          <a:pt x="77127" y="241430"/>
                        </a:cubicBezTo>
                        <a:lnTo>
                          <a:pt x="98713" y="252515"/>
                        </a:lnTo>
                        <a:cubicBezTo>
                          <a:pt x="100762" y="253566"/>
                          <a:pt x="102235" y="255476"/>
                          <a:pt x="102710" y="257724"/>
                        </a:cubicBezTo>
                        <a:cubicBezTo>
                          <a:pt x="103616" y="261943"/>
                          <a:pt x="104720" y="266070"/>
                          <a:pt x="105994" y="270013"/>
                        </a:cubicBezTo>
                        <a:cubicBezTo>
                          <a:pt x="106699" y="272207"/>
                          <a:pt x="106385" y="274593"/>
                          <a:pt x="105134" y="276526"/>
                        </a:cubicBezTo>
                        <a:lnTo>
                          <a:pt x="92055" y="296778"/>
                        </a:lnTo>
                        <a:cubicBezTo>
                          <a:pt x="95323" y="303536"/>
                          <a:pt x="99135" y="310111"/>
                          <a:pt x="103432" y="316393"/>
                        </a:cubicBezTo>
                        <a:lnTo>
                          <a:pt x="127626" y="315181"/>
                        </a:lnTo>
                        <a:cubicBezTo>
                          <a:pt x="129889" y="315005"/>
                          <a:pt x="132145" y="315987"/>
                          <a:pt x="133687" y="317690"/>
                        </a:cubicBezTo>
                        <a:cubicBezTo>
                          <a:pt x="136502" y="320789"/>
                          <a:pt x="139494" y="323781"/>
                          <a:pt x="142562" y="326573"/>
                        </a:cubicBezTo>
                        <a:cubicBezTo>
                          <a:pt x="144265" y="328123"/>
                          <a:pt x="145186" y="330347"/>
                          <a:pt x="145071" y="332641"/>
                        </a:cubicBezTo>
                        <a:lnTo>
                          <a:pt x="143851" y="356836"/>
                        </a:lnTo>
                        <a:cubicBezTo>
                          <a:pt x="150149" y="361132"/>
                          <a:pt x="156716" y="364945"/>
                          <a:pt x="163474" y="368213"/>
                        </a:cubicBezTo>
                        <a:lnTo>
                          <a:pt x="183742" y="355141"/>
                        </a:lnTo>
                        <a:cubicBezTo>
                          <a:pt x="185667" y="353898"/>
                          <a:pt x="188053" y="353568"/>
                          <a:pt x="190239" y="354282"/>
                        </a:cubicBezTo>
                        <a:cubicBezTo>
                          <a:pt x="194220" y="355555"/>
                          <a:pt x="198363" y="356660"/>
                          <a:pt x="202544" y="357565"/>
                        </a:cubicBezTo>
                        <a:cubicBezTo>
                          <a:pt x="204791" y="358048"/>
                          <a:pt x="206702" y="359521"/>
                          <a:pt x="207753" y="361562"/>
                        </a:cubicBezTo>
                        <a:lnTo>
                          <a:pt x="218830" y="383148"/>
                        </a:lnTo>
                        <a:cubicBezTo>
                          <a:pt x="226424" y="383701"/>
                          <a:pt x="233827" y="383701"/>
                          <a:pt x="241421" y="383148"/>
                        </a:cubicBezTo>
                        <a:lnTo>
                          <a:pt x="252499" y="361562"/>
                        </a:lnTo>
                        <a:cubicBezTo>
                          <a:pt x="253550" y="359513"/>
                          <a:pt x="255460" y="358048"/>
                          <a:pt x="257708" y="357565"/>
                        </a:cubicBezTo>
                        <a:cubicBezTo>
                          <a:pt x="261927" y="356652"/>
                          <a:pt x="266062" y="355555"/>
                          <a:pt x="270012" y="354282"/>
                        </a:cubicBezTo>
                        <a:cubicBezTo>
                          <a:pt x="272206" y="353583"/>
                          <a:pt x="274592" y="353898"/>
                          <a:pt x="276517" y="355141"/>
                        </a:cubicBezTo>
                        <a:lnTo>
                          <a:pt x="296777" y="368220"/>
                        </a:lnTo>
                        <a:cubicBezTo>
                          <a:pt x="303543" y="364945"/>
                          <a:pt x="310117" y="361132"/>
                          <a:pt x="316400" y="356844"/>
                        </a:cubicBezTo>
                        <a:lnTo>
                          <a:pt x="315188" y="332649"/>
                        </a:lnTo>
                        <a:cubicBezTo>
                          <a:pt x="315073" y="330355"/>
                          <a:pt x="315986" y="328130"/>
                          <a:pt x="317689" y="326588"/>
                        </a:cubicBezTo>
                        <a:cubicBezTo>
                          <a:pt x="320757" y="323796"/>
                          <a:pt x="323749" y="320804"/>
                          <a:pt x="326580" y="317697"/>
                        </a:cubicBezTo>
                        <a:cubicBezTo>
                          <a:pt x="328114" y="315994"/>
                          <a:pt x="330308" y="315028"/>
                          <a:pt x="332632" y="315197"/>
                        </a:cubicBezTo>
                        <a:lnTo>
                          <a:pt x="356827" y="316409"/>
                        </a:lnTo>
                        <a:cubicBezTo>
                          <a:pt x="361116" y="310118"/>
                          <a:pt x="364928" y="303544"/>
                          <a:pt x="368204" y="296793"/>
                        </a:cubicBezTo>
                        <a:lnTo>
                          <a:pt x="355132" y="276526"/>
                        </a:lnTo>
                        <a:cubicBezTo>
                          <a:pt x="353882" y="274593"/>
                          <a:pt x="353567" y="272199"/>
                          <a:pt x="354273" y="270013"/>
                        </a:cubicBezTo>
                        <a:cubicBezTo>
                          <a:pt x="355546" y="266078"/>
                          <a:pt x="356651" y="261943"/>
                          <a:pt x="357556" y="257724"/>
                        </a:cubicBezTo>
                        <a:cubicBezTo>
                          <a:pt x="358040" y="255476"/>
                          <a:pt x="359505" y="253566"/>
                          <a:pt x="361553" y="252515"/>
                        </a:cubicBezTo>
                        <a:lnTo>
                          <a:pt x="383140" y="241430"/>
                        </a:lnTo>
                        <a:cubicBezTo>
                          <a:pt x="383416" y="237640"/>
                          <a:pt x="383562" y="233851"/>
                          <a:pt x="383562" y="230138"/>
                        </a:cubicBezTo>
                        <a:cubicBezTo>
                          <a:pt x="383562" y="226425"/>
                          <a:pt x="383416" y="222643"/>
                          <a:pt x="383155" y="218853"/>
                        </a:cubicBezTo>
                        <a:lnTo>
                          <a:pt x="361568" y="207768"/>
                        </a:lnTo>
                        <a:cubicBezTo>
                          <a:pt x="359520" y="206717"/>
                          <a:pt x="358047" y="204807"/>
                          <a:pt x="357572" y="202560"/>
                        </a:cubicBezTo>
                        <a:cubicBezTo>
                          <a:pt x="356666" y="198340"/>
                          <a:pt x="355562" y="194213"/>
                          <a:pt x="354288" y="190270"/>
                        </a:cubicBezTo>
                        <a:cubicBezTo>
                          <a:pt x="353582" y="188084"/>
                          <a:pt x="353897" y="185691"/>
                          <a:pt x="355147" y="183757"/>
                        </a:cubicBezTo>
                        <a:lnTo>
                          <a:pt x="368219" y="163490"/>
                        </a:lnTo>
                        <a:cubicBezTo>
                          <a:pt x="364944" y="156709"/>
                          <a:pt x="361131" y="150142"/>
                          <a:pt x="356843" y="143875"/>
                        </a:cubicBezTo>
                        <a:lnTo>
                          <a:pt x="332648" y="145087"/>
                        </a:lnTo>
                        <a:cubicBezTo>
                          <a:pt x="330308" y="145179"/>
                          <a:pt x="328122" y="144281"/>
                          <a:pt x="326588" y="142578"/>
                        </a:cubicBezTo>
                        <a:cubicBezTo>
                          <a:pt x="323772" y="139479"/>
                          <a:pt x="320780" y="136487"/>
                          <a:pt x="317712" y="133695"/>
                        </a:cubicBezTo>
                        <a:cubicBezTo>
                          <a:pt x="316009" y="132145"/>
                          <a:pt x="315088" y="129921"/>
                          <a:pt x="315203" y="127627"/>
                        </a:cubicBezTo>
                        <a:lnTo>
                          <a:pt x="316423" y="103432"/>
                        </a:lnTo>
                        <a:cubicBezTo>
                          <a:pt x="310125" y="99136"/>
                          <a:pt x="303558" y="95323"/>
                          <a:pt x="296800" y="92055"/>
                        </a:cubicBezTo>
                        <a:lnTo>
                          <a:pt x="276533" y="105127"/>
                        </a:lnTo>
                        <a:cubicBezTo>
                          <a:pt x="274600" y="106370"/>
                          <a:pt x="272214" y="106692"/>
                          <a:pt x="270035" y="105986"/>
                        </a:cubicBezTo>
                        <a:cubicBezTo>
                          <a:pt x="266054" y="104713"/>
                          <a:pt x="261911" y="103608"/>
                          <a:pt x="257730" y="102703"/>
                        </a:cubicBezTo>
                        <a:cubicBezTo>
                          <a:pt x="255483" y="102220"/>
                          <a:pt x="253573" y="100747"/>
                          <a:pt x="252522" y="98706"/>
                        </a:cubicBezTo>
                        <a:lnTo>
                          <a:pt x="241445" y="77119"/>
                        </a:lnTo>
                        <a:cubicBezTo>
                          <a:pt x="233850" y="76567"/>
                          <a:pt x="226447" y="76567"/>
                          <a:pt x="218853" y="77119"/>
                        </a:cubicBezTo>
                        <a:close/>
                        <a:moveTo>
                          <a:pt x="213199" y="62222"/>
                        </a:moveTo>
                        <a:cubicBezTo>
                          <a:pt x="224552" y="61094"/>
                          <a:pt x="235737" y="61094"/>
                          <a:pt x="247091" y="62222"/>
                        </a:cubicBezTo>
                        <a:cubicBezTo>
                          <a:pt x="249683" y="62483"/>
                          <a:pt x="251962" y="64032"/>
                          <a:pt x="253151" y="66349"/>
                        </a:cubicBezTo>
                        <a:lnTo>
                          <a:pt x="264535" y="88526"/>
                        </a:lnTo>
                        <a:cubicBezTo>
                          <a:pt x="266783" y="89071"/>
                          <a:pt x="269007" y="89669"/>
                          <a:pt x="271209" y="90306"/>
                        </a:cubicBezTo>
                        <a:lnTo>
                          <a:pt x="292044" y="76866"/>
                        </a:lnTo>
                        <a:cubicBezTo>
                          <a:pt x="294238" y="75462"/>
                          <a:pt x="296969" y="75263"/>
                          <a:pt x="299355" y="76321"/>
                        </a:cubicBezTo>
                        <a:cubicBezTo>
                          <a:pt x="309596" y="80940"/>
                          <a:pt x="319492" y="86678"/>
                          <a:pt x="328774" y="93382"/>
                        </a:cubicBezTo>
                        <a:cubicBezTo>
                          <a:pt x="330883" y="94901"/>
                          <a:pt x="332080" y="97394"/>
                          <a:pt x="331950" y="99987"/>
                        </a:cubicBezTo>
                        <a:lnTo>
                          <a:pt x="330699" y="124842"/>
                        </a:lnTo>
                        <a:cubicBezTo>
                          <a:pt x="332310" y="126392"/>
                          <a:pt x="333890" y="127972"/>
                          <a:pt x="335440" y="129591"/>
                        </a:cubicBezTo>
                        <a:lnTo>
                          <a:pt x="360295" y="128340"/>
                        </a:lnTo>
                        <a:cubicBezTo>
                          <a:pt x="362826" y="128164"/>
                          <a:pt x="365373" y="129407"/>
                          <a:pt x="366892" y="131508"/>
                        </a:cubicBezTo>
                        <a:cubicBezTo>
                          <a:pt x="373574" y="140745"/>
                          <a:pt x="379319" y="150641"/>
                          <a:pt x="383953" y="160928"/>
                        </a:cubicBezTo>
                        <a:cubicBezTo>
                          <a:pt x="385027" y="163298"/>
                          <a:pt x="384827" y="166060"/>
                          <a:pt x="383408" y="168246"/>
                        </a:cubicBezTo>
                        <a:lnTo>
                          <a:pt x="369968" y="189074"/>
                        </a:lnTo>
                        <a:cubicBezTo>
                          <a:pt x="370605" y="191268"/>
                          <a:pt x="371203" y="193492"/>
                          <a:pt x="371740" y="195748"/>
                        </a:cubicBezTo>
                        <a:lnTo>
                          <a:pt x="393925" y="207139"/>
                        </a:lnTo>
                        <a:cubicBezTo>
                          <a:pt x="396242" y="208328"/>
                          <a:pt x="397792" y="210614"/>
                          <a:pt x="398053" y="213200"/>
                        </a:cubicBezTo>
                        <a:cubicBezTo>
                          <a:pt x="398620" y="218869"/>
                          <a:pt x="398904" y="224569"/>
                          <a:pt x="398904" y="230138"/>
                        </a:cubicBezTo>
                        <a:cubicBezTo>
                          <a:pt x="398904" y="235707"/>
                          <a:pt x="398620" y="241407"/>
                          <a:pt x="398045" y="247084"/>
                        </a:cubicBezTo>
                        <a:cubicBezTo>
                          <a:pt x="397784" y="249676"/>
                          <a:pt x="396235" y="251963"/>
                          <a:pt x="393918" y="253152"/>
                        </a:cubicBezTo>
                        <a:lnTo>
                          <a:pt x="371733" y="264536"/>
                        </a:lnTo>
                        <a:cubicBezTo>
                          <a:pt x="371196" y="266791"/>
                          <a:pt x="370597" y="269023"/>
                          <a:pt x="369961" y="271210"/>
                        </a:cubicBezTo>
                        <a:lnTo>
                          <a:pt x="383401" y="292037"/>
                        </a:lnTo>
                        <a:cubicBezTo>
                          <a:pt x="384812" y="294231"/>
                          <a:pt x="385019" y="296985"/>
                          <a:pt x="383945" y="299355"/>
                        </a:cubicBezTo>
                        <a:cubicBezTo>
                          <a:pt x="379319" y="309604"/>
                          <a:pt x="373581" y="319500"/>
                          <a:pt x="366884" y="328775"/>
                        </a:cubicBezTo>
                        <a:cubicBezTo>
                          <a:pt x="365366" y="330884"/>
                          <a:pt x="362888" y="332104"/>
                          <a:pt x="360287" y="331943"/>
                        </a:cubicBezTo>
                        <a:lnTo>
                          <a:pt x="335425" y="330693"/>
                        </a:lnTo>
                        <a:cubicBezTo>
                          <a:pt x="333883" y="332311"/>
                          <a:pt x="332295" y="333891"/>
                          <a:pt x="330692" y="335433"/>
                        </a:cubicBezTo>
                        <a:lnTo>
                          <a:pt x="331934" y="360296"/>
                        </a:lnTo>
                        <a:cubicBezTo>
                          <a:pt x="332065" y="362889"/>
                          <a:pt x="330868" y="365374"/>
                          <a:pt x="328766" y="366893"/>
                        </a:cubicBezTo>
                        <a:cubicBezTo>
                          <a:pt x="319499" y="373590"/>
                          <a:pt x="309603" y="379328"/>
                          <a:pt x="299339" y="383954"/>
                        </a:cubicBezTo>
                        <a:cubicBezTo>
                          <a:pt x="296954" y="385020"/>
                          <a:pt x="294207" y="384821"/>
                          <a:pt x="292029" y="383409"/>
                        </a:cubicBezTo>
                        <a:lnTo>
                          <a:pt x="271201" y="369969"/>
                        </a:lnTo>
                        <a:cubicBezTo>
                          <a:pt x="269015" y="370614"/>
                          <a:pt x="266783" y="371204"/>
                          <a:pt x="264527" y="371749"/>
                        </a:cubicBezTo>
                        <a:lnTo>
                          <a:pt x="253143" y="393927"/>
                        </a:lnTo>
                        <a:cubicBezTo>
                          <a:pt x="251954" y="396243"/>
                          <a:pt x="249676" y="397793"/>
                          <a:pt x="247083" y="398054"/>
                        </a:cubicBezTo>
                        <a:cubicBezTo>
                          <a:pt x="241406" y="398614"/>
                          <a:pt x="235706" y="398905"/>
                          <a:pt x="230137" y="398905"/>
                        </a:cubicBezTo>
                        <a:cubicBezTo>
                          <a:pt x="224568" y="398905"/>
                          <a:pt x="218868" y="398614"/>
                          <a:pt x="213191" y="398054"/>
                        </a:cubicBezTo>
                        <a:cubicBezTo>
                          <a:pt x="210599" y="397793"/>
                          <a:pt x="208320" y="396243"/>
                          <a:pt x="207131" y="393927"/>
                        </a:cubicBezTo>
                        <a:lnTo>
                          <a:pt x="195747" y="371749"/>
                        </a:lnTo>
                        <a:cubicBezTo>
                          <a:pt x="193499" y="371204"/>
                          <a:pt x="191275" y="370606"/>
                          <a:pt x="189073" y="369969"/>
                        </a:cubicBezTo>
                        <a:lnTo>
                          <a:pt x="168238" y="383409"/>
                        </a:lnTo>
                        <a:cubicBezTo>
                          <a:pt x="166052" y="384829"/>
                          <a:pt x="163321" y="385028"/>
                          <a:pt x="160927" y="383954"/>
                        </a:cubicBezTo>
                        <a:cubicBezTo>
                          <a:pt x="150686" y="379336"/>
                          <a:pt x="140790" y="373598"/>
                          <a:pt x="131508" y="366893"/>
                        </a:cubicBezTo>
                        <a:cubicBezTo>
                          <a:pt x="129399" y="365374"/>
                          <a:pt x="128202" y="362881"/>
                          <a:pt x="128332" y="360288"/>
                        </a:cubicBezTo>
                        <a:lnTo>
                          <a:pt x="129583" y="335433"/>
                        </a:lnTo>
                        <a:cubicBezTo>
                          <a:pt x="127972" y="333891"/>
                          <a:pt x="126391" y="332304"/>
                          <a:pt x="124834" y="330693"/>
                        </a:cubicBezTo>
                        <a:lnTo>
                          <a:pt x="99979" y="331943"/>
                        </a:lnTo>
                        <a:cubicBezTo>
                          <a:pt x="97379" y="332043"/>
                          <a:pt x="94901" y="330877"/>
                          <a:pt x="93382" y="328775"/>
                        </a:cubicBezTo>
                        <a:cubicBezTo>
                          <a:pt x="86685" y="319508"/>
                          <a:pt x="80947" y="309604"/>
                          <a:pt x="76313" y="299348"/>
                        </a:cubicBezTo>
                        <a:cubicBezTo>
                          <a:pt x="75247" y="296970"/>
                          <a:pt x="75447" y="294216"/>
                          <a:pt x="76866" y="292029"/>
                        </a:cubicBezTo>
                        <a:lnTo>
                          <a:pt x="90306" y="271202"/>
                        </a:lnTo>
                        <a:cubicBezTo>
                          <a:pt x="89669" y="269008"/>
                          <a:pt x="89071" y="266783"/>
                          <a:pt x="88534" y="264528"/>
                        </a:cubicBezTo>
                        <a:lnTo>
                          <a:pt x="66349" y="253136"/>
                        </a:lnTo>
                        <a:cubicBezTo>
                          <a:pt x="64032" y="251947"/>
                          <a:pt x="62482" y="249661"/>
                          <a:pt x="62221" y="247076"/>
                        </a:cubicBezTo>
                        <a:cubicBezTo>
                          <a:pt x="61654" y="241407"/>
                          <a:pt x="61370" y="235707"/>
                          <a:pt x="61370" y="230138"/>
                        </a:cubicBezTo>
                        <a:cubicBezTo>
                          <a:pt x="61370" y="224569"/>
                          <a:pt x="61654" y="218869"/>
                          <a:pt x="62237" y="213200"/>
                        </a:cubicBezTo>
                        <a:cubicBezTo>
                          <a:pt x="62498" y="210607"/>
                          <a:pt x="64047" y="208321"/>
                          <a:pt x="66364" y="207132"/>
                        </a:cubicBezTo>
                        <a:lnTo>
                          <a:pt x="88549" y="195748"/>
                        </a:lnTo>
                        <a:cubicBezTo>
                          <a:pt x="89086" y="193492"/>
                          <a:pt x="89684" y="191260"/>
                          <a:pt x="90321" y="189074"/>
                        </a:cubicBezTo>
                        <a:lnTo>
                          <a:pt x="76881" y="168246"/>
                        </a:lnTo>
                        <a:cubicBezTo>
                          <a:pt x="75470" y="166052"/>
                          <a:pt x="75262" y="163298"/>
                          <a:pt x="76336" y="160928"/>
                        </a:cubicBezTo>
                        <a:cubicBezTo>
                          <a:pt x="80962" y="150679"/>
                          <a:pt x="86700" y="140775"/>
                          <a:pt x="93397" y="131508"/>
                        </a:cubicBezTo>
                        <a:cubicBezTo>
                          <a:pt x="94916" y="129407"/>
                          <a:pt x="97455" y="128233"/>
                          <a:pt x="99995" y="128340"/>
                        </a:cubicBezTo>
                        <a:lnTo>
                          <a:pt x="124857" y="129591"/>
                        </a:lnTo>
                        <a:cubicBezTo>
                          <a:pt x="126407" y="127964"/>
                          <a:pt x="127987" y="126384"/>
                          <a:pt x="129598" y="124842"/>
                        </a:cubicBezTo>
                        <a:lnTo>
                          <a:pt x="128348" y="99987"/>
                        </a:lnTo>
                        <a:cubicBezTo>
                          <a:pt x="128217" y="97387"/>
                          <a:pt x="129414" y="94901"/>
                          <a:pt x="131516" y="93382"/>
                        </a:cubicBezTo>
                        <a:cubicBezTo>
                          <a:pt x="140783" y="86685"/>
                          <a:pt x="150679" y="80947"/>
                          <a:pt x="160943" y="76321"/>
                        </a:cubicBezTo>
                        <a:cubicBezTo>
                          <a:pt x="163321" y="75248"/>
                          <a:pt x="166067" y="75447"/>
                          <a:pt x="168253" y="76866"/>
                        </a:cubicBezTo>
                        <a:lnTo>
                          <a:pt x="189081" y="90306"/>
                        </a:lnTo>
                        <a:cubicBezTo>
                          <a:pt x="191267" y="89662"/>
                          <a:pt x="193499" y="89071"/>
                          <a:pt x="195755" y="88526"/>
                        </a:cubicBezTo>
                        <a:lnTo>
                          <a:pt x="207139" y="66349"/>
                        </a:lnTo>
                        <a:cubicBezTo>
                          <a:pt x="208328" y="64032"/>
                          <a:pt x="210606" y="62483"/>
                          <a:pt x="213199" y="62222"/>
                        </a:cubicBezTo>
                        <a:close/>
                        <a:moveTo>
                          <a:pt x="391234" y="30685"/>
                        </a:moveTo>
                        <a:lnTo>
                          <a:pt x="406576" y="30685"/>
                        </a:lnTo>
                        <a:lnTo>
                          <a:pt x="406576" y="84384"/>
                        </a:lnTo>
                        <a:cubicBezTo>
                          <a:pt x="406576" y="86954"/>
                          <a:pt x="405226" y="89125"/>
                          <a:pt x="403285" y="90513"/>
                        </a:cubicBezTo>
                        <a:cubicBezTo>
                          <a:pt x="402027" y="91411"/>
                          <a:pt x="400569" y="92055"/>
                          <a:pt x="398905" y="92055"/>
                        </a:cubicBezTo>
                        <a:lnTo>
                          <a:pt x="345206" y="92055"/>
                        </a:lnTo>
                        <a:lnTo>
                          <a:pt x="345206" y="76712"/>
                        </a:lnTo>
                        <a:lnTo>
                          <a:pt x="391149" y="76712"/>
                        </a:lnTo>
                        <a:lnTo>
                          <a:pt x="391234" y="76712"/>
                        </a:lnTo>
                        <a:close/>
                        <a:moveTo>
                          <a:pt x="230137" y="0"/>
                        </a:moveTo>
                        <a:cubicBezTo>
                          <a:pt x="276487" y="0"/>
                          <a:pt x="321172" y="13724"/>
                          <a:pt x="359367" y="39676"/>
                        </a:cubicBezTo>
                        <a:lnTo>
                          <a:pt x="355041" y="46035"/>
                        </a:lnTo>
                        <a:lnTo>
                          <a:pt x="350737" y="52371"/>
                        </a:lnTo>
                        <a:cubicBezTo>
                          <a:pt x="315104" y="28146"/>
                          <a:pt x="273403" y="15342"/>
                          <a:pt x="230137" y="15342"/>
                        </a:cubicBezTo>
                        <a:cubicBezTo>
                          <a:pt x="111701" y="15342"/>
                          <a:pt x="15342" y="111701"/>
                          <a:pt x="15342" y="230137"/>
                        </a:cubicBezTo>
                        <a:cubicBezTo>
                          <a:pt x="15342" y="273411"/>
                          <a:pt x="28146" y="315112"/>
                          <a:pt x="52379" y="350737"/>
                        </a:cubicBezTo>
                        <a:lnTo>
                          <a:pt x="46043" y="355048"/>
                        </a:lnTo>
                        <a:lnTo>
                          <a:pt x="39683" y="359367"/>
                        </a:lnTo>
                        <a:cubicBezTo>
                          <a:pt x="13724" y="321187"/>
                          <a:pt x="0" y="276495"/>
                          <a:pt x="0" y="230137"/>
                        </a:cubicBezTo>
                        <a:cubicBezTo>
                          <a:pt x="0" y="103240"/>
                          <a:pt x="103240" y="0"/>
                          <a:pt x="230137" y="0"/>
                        </a:cubicBezTo>
                        <a:close/>
                      </a:path>
                    </a:pathLst>
                  </a:custGeom>
                  <a:solidFill>
                    <a:sysClr val="window" lastClr="FFFFFF"/>
                  </a:solidFill>
                  <a:ln w="9525" cap="flat">
                    <a:noFill/>
                    <a:prstDash val="solid"/>
                    <a:miter/>
                  </a:ln>
                  <a:effectLst>
                    <a:outerShdw blurRad="63500" sx="102000" sy="102000" algn="ctr" rotWithShape="0">
                      <a:prstClr val="black">
                        <a:alpha val="40000"/>
                      </a:prstClr>
                    </a:outerShdw>
                  </a:effectLst>
                </p:spPr>
                <p:txBody>
                  <a:bodyPr rtlCol="0" anchor="ctr"/>
                  <a:lstStyle/>
                  <a:p>
                    <a:pPr defTabSz="457200">
                      <a:defRPr/>
                    </a:pPr>
                    <a:endParaRPr lang="en-US" sz="2000" kern="0">
                      <a:solidFill>
                        <a:schemeClr val="bg1"/>
                      </a:solidFill>
                      <a:cs typeface="Arial" panose="020B0604020202020204" pitchFamily="34" charset="0"/>
                    </a:endParaRPr>
                  </a:p>
                </p:txBody>
              </p:sp>
            </p:grpSp>
          </p:grpSp>
          <p:grpSp>
            <p:nvGrpSpPr>
              <p:cNvPr id="127" name="Group 126">
                <a:extLst>
                  <a:ext uri="{FF2B5EF4-FFF2-40B4-BE49-F238E27FC236}">
                    <a16:creationId xmlns:a16="http://schemas.microsoft.com/office/drawing/2014/main" id="{6AAC16C0-620F-49F7-AA68-B2E7B14E23B2}"/>
                  </a:ext>
                </a:extLst>
              </p:cNvPr>
              <p:cNvGrpSpPr/>
              <p:nvPr/>
            </p:nvGrpSpPr>
            <p:grpSpPr>
              <a:xfrm>
                <a:off x="4103721" y="1135581"/>
                <a:ext cx="1660990" cy="1328893"/>
                <a:chOff x="2938897" y="2448838"/>
                <a:chExt cx="1361540" cy="1089315"/>
              </a:xfrm>
            </p:grpSpPr>
            <p:sp>
              <p:nvSpPr>
                <p:cNvPr id="163" name="Freeform: Shape 162">
                  <a:extLst>
                    <a:ext uri="{FF2B5EF4-FFF2-40B4-BE49-F238E27FC236}">
                      <a16:creationId xmlns:a16="http://schemas.microsoft.com/office/drawing/2014/main" id="{9363757D-C12E-9A2B-7A9B-3CF12862CEB4}"/>
                    </a:ext>
                  </a:extLst>
                </p:cNvPr>
                <p:cNvSpPr/>
                <p:nvPr/>
              </p:nvSpPr>
              <p:spPr>
                <a:xfrm>
                  <a:off x="2938897" y="2448838"/>
                  <a:ext cx="1361540" cy="1089315"/>
                </a:xfrm>
                <a:custGeom>
                  <a:avLst/>
                  <a:gdLst>
                    <a:gd name="connsiteX0" fmla="*/ 485771 w 1221478"/>
                    <a:gd name="connsiteY0" fmla="*/ 0 h 971542"/>
                    <a:gd name="connsiteX1" fmla="*/ 829263 w 1221478"/>
                    <a:gd name="connsiteY1" fmla="*/ 142279 h 971542"/>
                    <a:gd name="connsiteX2" fmla="*/ 845715 w 1221478"/>
                    <a:gd name="connsiteY2" fmla="*/ 162219 h 971542"/>
                    <a:gd name="connsiteX3" fmla="*/ 906154 w 1221478"/>
                    <a:gd name="connsiteY3" fmla="*/ 198162 h 971542"/>
                    <a:gd name="connsiteX4" fmla="*/ 1221478 w 1221478"/>
                    <a:gd name="connsiteY4" fmla="*/ 288128 h 971542"/>
                    <a:gd name="connsiteX5" fmla="*/ 1214334 w 1221478"/>
                    <a:gd name="connsiteY5" fmla="*/ 695316 h 971542"/>
                    <a:gd name="connsiteX6" fmla="*/ 895775 w 1221478"/>
                    <a:gd name="connsiteY6" fmla="*/ 776018 h 971542"/>
                    <a:gd name="connsiteX7" fmla="*/ 852494 w 1221478"/>
                    <a:gd name="connsiteY7" fmla="*/ 801106 h 971542"/>
                    <a:gd name="connsiteX8" fmla="*/ 829263 w 1221478"/>
                    <a:gd name="connsiteY8" fmla="*/ 829263 h 971542"/>
                    <a:gd name="connsiteX9" fmla="*/ 485771 w 1221478"/>
                    <a:gd name="connsiteY9" fmla="*/ 971542 h 971542"/>
                    <a:gd name="connsiteX10" fmla="*/ 0 w 1221478"/>
                    <a:gd name="connsiteY10" fmla="*/ 485771 h 971542"/>
                    <a:gd name="connsiteX11" fmla="*/ 485771 w 1221478"/>
                    <a:gd name="connsiteY11" fmla="*/ 0 h 971542"/>
                    <a:gd name="connsiteX0" fmla="*/ 485771 w 1221478"/>
                    <a:gd name="connsiteY0" fmla="*/ 0 h 971542"/>
                    <a:gd name="connsiteX1" fmla="*/ 829263 w 1221478"/>
                    <a:gd name="connsiteY1" fmla="*/ 142279 h 971542"/>
                    <a:gd name="connsiteX2" fmla="*/ 906154 w 1221478"/>
                    <a:gd name="connsiteY2" fmla="*/ 198162 h 971542"/>
                    <a:gd name="connsiteX3" fmla="*/ 1221478 w 1221478"/>
                    <a:gd name="connsiteY3" fmla="*/ 288128 h 971542"/>
                    <a:gd name="connsiteX4" fmla="*/ 1214334 w 1221478"/>
                    <a:gd name="connsiteY4" fmla="*/ 695316 h 971542"/>
                    <a:gd name="connsiteX5" fmla="*/ 895775 w 1221478"/>
                    <a:gd name="connsiteY5" fmla="*/ 776018 h 971542"/>
                    <a:gd name="connsiteX6" fmla="*/ 852494 w 1221478"/>
                    <a:gd name="connsiteY6" fmla="*/ 801106 h 971542"/>
                    <a:gd name="connsiteX7" fmla="*/ 829263 w 1221478"/>
                    <a:gd name="connsiteY7" fmla="*/ 829263 h 971542"/>
                    <a:gd name="connsiteX8" fmla="*/ 485771 w 1221478"/>
                    <a:gd name="connsiteY8" fmla="*/ 971542 h 971542"/>
                    <a:gd name="connsiteX9" fmla="*/ 0 w 1221478"/>
                    <a:gd name="connsiteY9" fmla="*/ 485771 h 971542"/>
                    <a:gd name="connsiteX10" fmla="*/ 485771 w 1221478"/>
                    <a:gd name="connsiteY10"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52494 w 1221478"/>
                    <a:gd name="connsiteY5" fmla="*/ 801106 h 971542"/>
                    <a:gd name="connsiteX6" fmla="*/ 829263 w 1221478"/>
                    <a:gd name="connsiteY6" fmla="*/ 829263 h 971542"/>
                    <a:gd name="connsiteX7" fmla="*/ 485771 w 1221478"/>
                    <a:gd name="connsiteY7" fmla="*/ 971542 h 971542"/>
                    <a:gd name="connsiteX8" fmla="*/ 0 w 1221478"/>
                    <a:gd name="connsiteY8" fmla="*/ 485771 h 971542"/>
                    <a:gd name="connsiteX9" fmla="*/ 485771 w 1221478"/>
                    <a:gd name="connsiteY9"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29263 w 1221478"/>
                    <a:gd name="connsiteY5" fmla="*/ 829263 h 971542"/>
                    <a:gd name="connsiteX6" fmla="*/ 485771 w 1221478"/>
                    <a:gd name="connsiteY6" fmla="*/ 971542 h 971542"/>
                    <a:gd name="connsiteX7" fmla="*/ 0 w 1221478"/>
                    <a:gd name="connsiteY7" fmla="*/ 485771 h 971542"/>
                    <a:gd name="connsiteX8" fmla="*/ 485771 w 1221478"/>
                    <a:gd name="connsiteY8"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4335" h="971542">
                      <a:moveTo>
                        <a:pt x="485771" y="0"/>
                      </a:moveTo>
                      <a:cubicBezTo>
                        <a:pt x="619913" y="0"/>
                        <a:pt x="741356" y="54372"/>
                        <a:pt x="829263" y="142279"/>
                      </a:cubicBezTo>
                      <a:cubicBezTo>
                        <a:pt x="940951" y="252807"/>
                        <a:pt x="1145509" y="289518"/>
                        <a:pt x="1214335" y="288128"/>
                      </a:cubicBezTo>
                      <a:cubicBezTo>
                        <a:pt x="1214335" y="423857"/>
                        <a:pt x="1214334" y="559587"/>
                        <a:pt x="1214334" y="695316"/>
                      </a:cubicBezTo>
                      <a:cubicBezTo>
                        <a:pt x="1066926" y="699484"/>
                        <a:pt x="909995" y="748895"/>
                        <a:pt x="829263" y="829263"/>
                      </a:cubicBezTo>
                      <a:cubicBezTo>
                        <a:pt x="741356" y="917170"/>
                        <a:pt x="619913" y="971542"/>
                        <a:pt x="485771" y="971542"/>
                      </a:cubicBezTo>
                      <a:cubicBezTo>
                        <a:pt x="217487" y="971542"/>
                        <a:pt x="0" y="754055"/>
                        <a:pt x="0" y="485771"/>
                      </a:cubicBezTo>
                      <a:cubicBezTo>
                        <a:pt x="0" y="217487"/>
                        <a:pt x="217487" y="0"/>
                        <a:pt x="485771" y="0"/>
                      </a:cubicBezTo>
                      <a:close/>
                    </a:path>
                  </a:pathLst>
                </a:custGeom>
                <a:solidFill>
                  <a:srgbClr val="D30B53"/>
                </a:soli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nvGrpSpPr>
                <p:cNvPr id="164" name="Group 163">
                  <a:extLst>
                    <a:ext uri="{FF2B5EF4-FFF2-40B4-BE49-F238E27FC236}">
                      <a16:creationId xmlns:a16="http://schemas.microsoft.com/office/drawing/2014/main" id="{65B462E7-5CB0-2180-9616-1789A39DB681}"/>
                    </a:ext>
                  </a:extLst>
                </p:cNvPr>
                <p:cNvGrpSpPr/>
                <p:nvPr/>
              </p:nvGrpSpPr>
              <p:grpSpPr>
                <a:xfrm>
                  <a:off x="3050416" y="2546827"/>
                  <a:ext cx="893336" cy="893336"/>
                  <a:chOff x="3050416" y="2546827"/>
                  <a:chExt cx="893336" cy="893336"/>
                </a:xfrm>
              </p:grpSpPr>
              <p:grpSp>
                <p:nvGrpSpPr>
                  <p:cNvPr id="165" name="Group 164">
                    <a:extLst>
                      <a:ext uri="{FF2B5EF4-FFF2-40B4-BE49-F238E27FC236}">
                        <a16:creationId xmlns:a16="http://schemas.microsoft.com/office/drawing/2014/main" id="{0A1B4C81-1DEE-6B87-9828-7A45B436DCFB}"/>
                      </a:ext>
                    </a:extLst>
                  </p:cNvPr>
                  <p:cNvGrpSpPr/>
                  <p:nvPr/>
                </p:nvGrpSpPr>
                <p:grpSpPr>
                  <a:xfrm>
                    <a:off x="3050416" y="2546827"/>
                    <a:ext cx="893336" cy="893336"/>
                    <a:chOff x="963698" y="2518657"/>
                    <a:chExt cx="796752" cy="796752"/>
                  </a:xfrm>
                </p:grpSpPr>
                <p:grpSp>
                  <p:nvGrpSpPr>
                    <p:cNvPr id="167" name="Group 166">
                      <a:extLst>
                        <a:ext uri="{FF2B5EF4-FFF2-40B4-BE49-F238E27FC236}">
                          <a16:creationId xmlns:a16="http://schemas.microsoft.com/office/drawing/2014/main" id="{3EC54FCB-67D1-A36D-0670-EE614EEC95A1}"/>
                        </a:ext>
                      </a:extLst>
                    </p:cNvPr>
                    <p:cNvGrpSpPr/>
                    <p:nvPr/>
                  </p:nvGrpSpPr>
                  <p:grpSpPr>
                    <a:xfrm>
                      <a:off x="963698" y="2518657"/>
                      <a:ext cx="796752" cy="796752"/>
                      <a:chOff x="963698" y="2518657"/>
                      <a:chExt cx="796752" cy="796752"/>
                    </a:xfrm>
                  </p:grpSpPr>
                  <p:sp>
                    <p:nvSpPr>
                      <p:cNvPr id="171" name="Oval 170">
                        <a:extLst>
                          <a:ext uri="{FF2B5EF4-FFF2-40B4-BE49-F238E27FC236}">
                            <a16:creationId xmlns:a16="http://schemas.microsoft.com/office/drawing/2014/main" id="{4C764F7F-9E1B-B9E0-EB9F-B559AF4F9A9B}"/>
                          </a:ext>
                        </a:extLst>
                      </p:cNvPr>
                      <p:cNvSpPr/>
                      <p:nvPr/>
                    </p:nvSpPr>
                    <p:spPr>
                      <a:xfrm>
                        <a:off x="963698" y="2518657"/>
                        <a:ext cx="796752" cy="796752"/>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72" name="Circle: Hollow 171">
                        <a:extLst>
                          <a:ext uri="{FF2B5EF4-FFF2-40B4-BE49-F238E27FC236}">
                            <a16:creationId xmlns:a16="http://schemas.microsoft.com/office/drawing/2014/main" id="{39C14325-A217-DC06-16AD-BDEE476BE4C4}"/>
                          </a:ext>
                        </a:extLst>
                      </p:cNvPr>
                      <p:cNvSpPr/>
                      <p:nvPr/>
                    </p:nvSpPr>
                    <p:spPr>
                      <a:xfrm>
                        <a:off x="963698" y="2518657"/>
                        <a:ext cx="796752" cy="796752"/>
                      </a:xfrm>
                      <a:prstGeom prst="donut">
                        <a:avLst>
                          <a:gd name="adj" fmla="val 2971"/>
                        </a:avLst>
                      </a:prstGeom>
                      <a:gradFill flip="none" rotWithShape="1">
                        <a:gsLst>
                          <a:gs pos="0">
                            <a:srgbClr val="D30B53"/>
                          </a:gs>
                          <a:gs pos="26000">
                            <a:sysClr val="window" lastClr="FFFFFF"/>
                          </a:gs>
                          <a:gs pos="75000">
                            <a:sysClr val="window" lastClr="FFFFFF"/>
                          </a:gs>
                          <a:gs pos="100000">
                            <a:srgbClr val="D30B53"/>
                          </a:gs>
                        </a:gsLst>
                        <a:lin ang="81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grpSp>
                <p:grpSp>
                  <p:nvGrpSpPr>
                    <p:cNvPr id="168" name="Group 167">
                      <a:extLst>
                        <a:ext uri="{FF2B5EF4-FFF2-40B4-BE49-F238E27FC236}">
                          <a16:creationId xmlns:a16="http://schemas.microsoft.com/office/drawing/2014/main" id="{962107E0-E718-F105-4516-851EA5FE4CF8}"/>
                        </a:ext>
                      </a:extLst>
                    </p:cNvPr>
                    <p:cNvGrpSpPr/>
                    <p:nvPr/>
                  </p:nvGrpSpPr>
                  <p:grpSpPr>
                    <a:xfrm>
                      <a:off x="1112041" y="2667000"/>
                      <a:ext cx="500066" cy="500066"/>
                      <a:chOff x="1112041" y="2667000"/>
                      <a:chExt cx="500066" cy="500066"/>
                    </a:xfrm>
                  </p:grpSpPr>
                  <p:sp>
                    <p:nvSpPr>
                      <p:cNvPr id="169" name="Oval 168">
                        <a:extLst>
                          <a:ext uri="{FF2B5EF4-FFF2-40B4-BE49-F238E27FC236}">
                            <a16:creationId xmlns:a16="http://schemas.microsoft.com/office/drawing/2014/main" id="{D536DE8E-8B47-DCBD-590E-9720091863E8}"/>
                          </a:ext>
                        </a:extLst>
                      </p:cNvPr>
                      <p:cNvSpPr/>
                      <p:nvPr/>
                    </p:nvSpPr>
                    <p:spPr>
                      <a:xfrm>
                        <a:off x="1112041" y="2667000"/>
                        <a:ext cx="500066" cy="500066"/>
                      </a:xfrm>
                      <a:prstGeom prst="ellipse">
                        <a:avLst/>
                      </a:prstGeom>
                      <a:gradFill flip="none" rotWithShape="1">
                        <a:gsLst>
                          <a:gs pos="0">
                            <a:srgbClr val="FA98BB"/>
                          </a:gs>
                          <a:gs pos="88000">
                            <a:srgbClr val="D30B53"/>
                          </a:gs>
                        </a:gsLst>
                        <a:lin ang="27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70" name="Freeform: Shape 169">
                        <a:extLst>
                          <a:ext uri="{FF2B5EF4-FFF2-40B4-BE49-F238E27FC236}">
                            <a16:creationId xmlns:a16="http://schemas.microsoft.com/office/drawing/2014/main" id="{C0EF8B94-232D-89EE-C31C-046AC680E9EF}"/>
                          </a:ext>
                        </a:extLst>
                      </p:cNvPr>
                      <p:cNvSpPr/>
                      <p:nvPr/>
                    </p:nvSpPr>
                    <p:spPr>
                      <a:xfrm>
                        <a:off x="1112041" y="2667000"/>
                        <a:ext cx="392270" cy="442798"/>
                      </a:xfrm>
                      <a:custGeom>
                        <a:avLst/>
                        <a:gdLst>
                          <a:gd name="connsiteX0" fmla="*/ 250033 w 392270"/>
                          <a:gd name="connsiteY0" fmla="*/ 0 h 442798"/>
                          <a:gd name="connsiteX1" fmla="*/ 389829 w 392270"/>
                          <a:gd name="connsiteY1" fmla="*/ 42702 h 442798"/>
                          <a:gd name="connsiteX2" fmla="*/ 392270 w 392270"/>
                          <a:gd name="connsiteY2" fmla="*/ 44716 h 442798"/>
                          <a:gd name="connsiteX3" fmla="*/ 92583 w 392270"/>
                          <a:gd name="connsiteY3" fmla="*/ 442798 h 442798"/>
                          <a:gd name="connsiteX4" fmla="*/ 73233 w 392270"/>
                          <a:gd name="connsiteY4" fmla="*/ 426833 h 442798"/>
                          <a:gd name="connsiteX5" fmla="*/ 0 w 392270"/>
                          <a:gd name="connsiteY5" fmla="*/ 250033 h 442798"/>
                          <a:gd name="connsiteX6" fmla="*/ 250033 w 392270"/>
                          <a:gd name="connsiteY6" fmla="*/ 0 h 44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0" h="442798">
                            <a:moveTo>
                              <a:pt x="250033" y="0"/>
                            </a:moveTo>
                            <a:cubicBezTo>
                              <a:pt x="301816" y="0"/>
                              <a:pt x="349923" y="15742"/>
                              <a:pt x="389829" y="42702"/>
                            </a:cubicBezTo>
                            <a:lnTo>
                              <a:pt x="392270" y="44716"/>
                            </a:lnTo>
                            <a:lnTo>
                              <a:pt x="92583" y="442798"/>
                            </a:lnTo>
                            <a:lnTo>
                              <a:pt x="73233" y="426833"/>
                            </a:lnTo>
                            <a:cubicBezTo>
                              <a:pt x="27986" y="381586"/>
                              <a:pt x="0" y="319078"/>
                              <a:pt x="0" y="250033"/>
                            </a:cubicBezTo>
                            <a:cubicBezTo>
                              <a:pt x="0" y="111944"/>
                              <a:pt x="111944" y="0"/>
                              <a:pt x="250033" y="0"/>
                            </a:cubicBezTo>
                            <a:close/>
                          </a:path>
                        </a:pathLst>
                      </a:custGeom>
                      <a:gradFill flip="none" rotWithShape="1">
                        <a:gsLst>
                          <a:gs pos="0">
                            <a:sysClr val="window" lastClr="FFFFFF">
                              <a:alpha val="10000"/>
                            </a:sysClr>
                          </a:gs>
                          <a:gs pos="100000">
                            <a:sysClr val="window" lastClr="FFFFFF">
                              <a:alpha val="0"/>
                            </a:sysClr>
                          </a:gs>
                        </a:gsLst>
                        <a:path path="circle">
                          <a:fillToRect l="100000" t="100000"/>
                        </a:path>
                        <a:tileRect r="-100000" b="-100000"/>
                      </a:gra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grpSp>
              <p:sp>
                <p:nvSpPr>
                  <p:cNvPr id="166" name="Freeform: Shape 165">
                    <a:extLst>
                      <a:ext uri="{FF2B5EF4-FFF2-40B4-BE49-F238E27FC236}">
                        <a16:creationId xmlns:a16="http://schemas.microsoft.com/office/drawing/2014/main" id="{73A57313-0491-267C-3CC6-A6F26F6D13DA}"/>
                      </a:ext>
                    </a:extLst>
                  </p:cNvPr>
                  <p:cNvSpPr/>
                  <p:nvPr/>
                </p:nvSpPr>
                <p:spPr>
                  <a:xfrm>
                    <a:off x="3322688" y="2845655"/>
                    <a:ext cx="348792" cy="295680"/>
                  </a:xfrm>
                  <a:custGeom>
                    <a:avLst/>
                    <a:gdLst>
                      <a:gd name="connsiteX0" fmla="*/ 159717 w 607056"/>
                      <a:gd name="connsiteY0" fmla="*/ 433537 h 514616"/>
                      <a:gd name="connsiteX1" fmla="*/ 159717 w 607056"/>
                      <a:gd name="connsiteY1" fmla="*/ 496816 h 514616"/>
                      <a:gd name="connsiteX2" fmla="*/ 229871 w 607056"/>
                      <a:gd name="connsiteY2" fmla="*/ 496816 h 514616"/>
                      <a:gd name="connsiteX3" fmla="*/ 229872 w 607056"/>
                      <a:gd name="connsiteY3" fmla="*/ 496816 h 514616"/>
                      <a:gd name="connsiteX4" fmla="*/ 229872 w 607056"/>
                      <a:gd name="connsiteY4" fmla="*/ 474748 h 514616"/>
                      <a:gd name="connsiteX5" fmla="*/ 188661 w 607056"/>
                      <a:gd name="connsiteY5" fmla="*/ 433537 h 514616"/>
                      <a:gd name="connsiteX6" fmla="*/ 183435 w 607056"/>
                      <a:gd name="connsiteY6" fmla="*/ 358154 h 514616"/>
                      <a:gd name="connsiteX7" fmla="*/ 118347 w 607056"/>
                      <a:gd name="connsiteY7" fmla="*/ 375877 h 514616"/>
                      <a:gd name="connsiteX8" fmla="*/ 118346 w 607056"/>
                      <a:gd name="connsiteY8" fmla="*/ 375877 h 514616"/>
                      <a:gd name="connsiteX9" fmla="*/ 118346 w 607056"/>
                      <a:gd name="connsiteY9" fmla="*/ 383196 h 514616"/>
                      <a:gd name="connsiteX10" fmla="*/ 150867 w 607056"/>
                      <a:gd name="connsiteY10" fmla="*/ 415738 h 514616"/>
                      <a:gd name="connsiteX11" fmla="*/ 150913 w 607056"/>
                      <a:gd name="connsiteY11" fmla="*/ 415738 h 514616"/>
                      <a:gd name="connsiteX12" fmla="*/ 183435 w 607056"/>
                      <a:gd name="connsiteY12" fmla="*/ 383196 h 514616"/>
                      <a:gd name="connsiteX13" fmla="*/ 388415 w 607056"/>
                      <a:gd name="connsiteY13" fmla="*/ 355514 h 514616"/>
                      <a:gd name="connsiteX14" fmla="*/ 388415 w 607056"/>
                      <a:gd name="connsiteY14" fmla="*/ 496816 h 514616"/>
                      <a:gd name="connsiteX15" fmla="*/ 467212 w 607056"/>
                      <a:gd name="connsiteY15" fmla="*/ 496816 h 514616"/>
                      <a:gd name="connsiteX16" fmla="*/ 467212 w 607056"/>
                      <a:gd name="connsiteY16" fmla="*/ 399129 h 514616"/>
                      <a:gd name="connsiteX17" fmla="*/ 423597 w 607056"/>
                      <a:gd name="connsiteY17" fmla="*/ 355514 h 514616"/>
                      <a:gd name="connsiteX18" fmla="*/ 337313 w 607056"/>
                      <a:gd name="connsiteY18" fmla="*/ 355514 h 514616"/>
                      <a:gd name="connsiteX19" fmla="*/ 293697 w 607056"/>
                      <a:gd name="connsiteY19" fmla="*/ 399129 h 514616"/>
                      <a:gd name="connsiteX20" fmla="*/ 293699 w 607056"/>
                      <a:gd name="connsiteY20" fmla="*/ 399129 h 514616"/>
                      <a:gd name="connsiteX21" fmla="*/ 293699 w 607056"/>
                      <a:gd name="connsiteY21" fmla="*/ 496817 h 514616"/>
                      <a:gd name="connsiteX22" fmla="*/ 370615 w 607056"/>
                      <a:gd name="connsiteY22" fmla="*/ 496817 h 514616"/>
                      <a:gd name="connsiteX23" fmla="*/ 370615 w 607056"/>
                      <a:gd name="connsiteY23" fmla="*/ 355514 h 514616"/>
                      <a:gd name="connsiteX24" fmla="*/ 125701 w 607056"/>
                      <a:gd name="connsiteY24" fmla="*/ 331375 h 514616"/>
                      <a:gd name="connsiteX25" fmla="*/ 118348 w 607056"/>
                      <a:gd name="connsiteY25" fmla="*/ 338728 h 514616"/>
                      <a:gd name="connsiteX26" fmla="*/ 118348 w 607056"/>
                      <a:gd name="connsiteY26" fmla="*/ 358062 h 514616"/>
                      <a:gd name="connsiteX27" fmla="*/ 182905 w 607056"/>
                      <a:gd name="connsiteY27" fmla="*/ 336002 h 514616"/>
                      <a:gd name="connsiteX28" fmla="*/ 176082 w 607056"/>
                      <a:gd name="connsiteY28" fmla="*/ 331375 h 514616"/>
                      <a:gd name="connsiteX29" fmla="*/ 125701 w 607056"/>
                      <a:gd name="connsiteY29" fmla="*/ 313575 h 514616"/>
                      <a:gd name="connsiteX30" fmla="*/ 176082 w 607056"/>
                      <a:gd name="connsiteY30" fmla="*/ 313575 h 514616"/>
                      <a:gd name="connsiteX31" fmla="*/ 201204 w 607056"/>
                      <a:gd name="connsiteY31" fmla="*/ 338109 h 514616"/>
                      <a:gd name="connsiteX32" fmla="*/ 201229 w 607056"/>
                      <a:gd name="connsiteY32" fmla="*/ 338611 h 514616"/>
                      <a:gd name="connsiteX33" fmla="*/ 201235 w 607056"/>
                      <a:gd name="connsiteY33" fmla="*/ 338728 h 514616"/>
                      <a:gd name="connsiteX34" fmla="*/ 201235 w 607056"/>
                      <a:gd name="connsiteY34" fmla="*/ 383194 h 514616"/>
                      <a:gd name="connsiteX35" fmla="*/ 189246 w 607056"/>
                      <a:gd name="connsiteY35" fmla="*/ 415752 h 514616"/>
                      <a:gd name="connsiteX36" fmla="*/ 247671 w 607056"/>
                      <a:gd name="connsiteY36" fmla="*/ 474748 h 514616"/>
                      <a:gd name="connsiteX37" fmla="*/ 247671 w 607056"/>
                      <a:gd name="connsiteY37" fmla="*/ 505716 h 514616"/>
                      <a:gd name="connsiteX38" fmla="*/ 238771 w 607056"/>
                      <a:gd name="connsiteY38" fmla="*/ 514616 h 514616"/>
                      <a:gd name="connsiteX39" fmla="*/ 126382 w 607056"/>
                      <a:gd name="connsiteY39" fmla="*/ 514616 h 514616"/>
                      <a:gd name="connsiteX40" fmla="*/ 117482 w 607056"/>
                      <a:gd name="connsiteY40" fmla="*/ 505716 h 514616"/>
                      <a:gd name="connsiteX41" fmla="*/ 126382 w 607056"/>
                      <a:gd name="connsiteY41" fmla="*/ 496816 h 514616"/>
                      <a:gd name="connsiteX42" fmla="*/ 141917 w 607056"/>
                      <a:gd name="connsiteY42" fmla="*/ 496816 h 514616"/>
                      <a:gd name="connsiteX43" fmla="*/ 141917 w 607056"/>
                      <a:gd name="connsiteY43" fmla="*/ 433537 h 514616"/>
                      <a:gd name="connsiteX44" fmla="*/ 114688 w 607056"/>
                      <a:gd name="connsiteY44" fmla="*/ 433537 h 514616"/>
                      <a:gd name="connsiteX45" fmla="*/ 73476 w 607056"/>
                      <a:gd name="connsiteY45" fmla="*/ 474748 h 514616"/>
                      <a:gd name="connsiteX46" fmla="*/ 73476 w 607056"/>
                      <a:gd name="connsiteY46" fmla="*/ 496816 h 514616"/>
                      <a:gd name="connsiteX47" fmla="*/ 84255 w 607056"/>
                      <a:gd name="connsiteY47" fmla="*/ 496816 h 514616"/>
                      <a:gd name="connsiteX48" fmla="*/ 93155 w 607056"/>
                      <a:gd name="connsiteY48" fmla="*/ 505716 h 514616"/>
                      <a:gd name="connsiteX49" fmla="*/ 84255 w 607056"/>
                      <a:gd name="connsiteY49" fmla="*/ 514616 h 514616"/>
                      <a:gd name="connsiteX50" fmla="*/ 64577 w 607056"/>
                      <a:gd name="connsiteY50" fmla="*/ 514616 h 514616"/>
                      <a:gd name="connsiteX51" fmla="*/ 55677 w 607056"/>
                      <a:gd name="connsiteY51" fmla="*/ 505716 h 514616"/>
                      <a:gd name="connsiteX52" fmla="*/ 55677 w 607056"/>
                      <a:gd name="connsiteY52" fmla="*/ 474748 h 514616"/>
                      <a:gd name="connsiteX53" fmla="*/ 112572 w 607056"/>
                      <a:gd name="connsiteY53" fmla="*/ 415791 h 514616"/>
                      <a:gd name="connsiteX54" fmla="*/ 100548 w 607056"/>
                      <a:gd name="connsiteY54" fmla="*/ 383194 h 514616"/>
                      <a:gd name="connsiteX55" fmla="*/ 100548 w 607056"/>
                      <a:gd name="connsiteY55" fmla="*/ 338728 h 514616"/>
                      <a:gd name="connsiteX56" fmla="*/ 125701 w 607056"/>
                      <a:gd name="connsiteY56" fmla="*/ 313575 h 514616"/>
                      <a:gd name="connsiteX57" fmla="*/ 343960 w 607056"/>
                      <a:gd name="connsiteY57" fmla="*/ 282026 h 514616"/>
                      <a:gd name="connsiteX58" fmla="*/ 343960 w 607056"/>
                      <a:gd name="connsiteY58" fmla="*/ 302001 h 514616"/>
                      <a:gd name="connsiteX59" fmla="*/ 379673 w 607056"/>
                      <a:gd name="connsiteY59" fmla="*/ 337714 h 514616"/>
                      <a:gd name="connsiteX60" fmla="*/ 415386 w 607056"/>
                      <a:gd name="connsiteY60" fmla="*/ 302001 h 514616"/>
                      <a:gd name="connsiteX61" fmla="*/ 415386 w 607056"/>
                      <a:gd name="connsiteY61" fmla="*/ 282026 h 514616"/>
                      <a:gd name="connsiteX62" fmla="*/ 352556 w 607056"/>
                      <a:gd name="connsiteY62" fmla="*/ 245537 h 514616"/>
                      <a:gd name="connsiteX63" fmla="*/ 343960 w 607056"/>
                      <a:gd name="connsiteY63" fmla="*/ 254133 h 514616"/>
                      <a:gd name="connsiteX64" fmla="*/ 343960 w 607056"/>
                      <a:gd name="connsiteY64" fmla="*/ 264227 h 514616"/>
                      <a:gd name="connsiteX65" fmla="*/ 415386 w 607056"/>
                      <a:gd name="connsiteY65" fmla="*/ 264227 h 514616"/>
                      <a:gd name="connsiteX66" fmla="*/ 415386 w 607056"/>
                      <a:gd name="connsiteY66" fmla="*/ 254133 h 514616"/>
                      <a:gd name="connsiteX67" fmla="*/ 406790 w 607056"/>
                      <a:gd name="connsiteY67" fmla="*/ 245537 h 514616"/>
                      <a:gd name="connsiteX68" fmla="*/ 71044 w 607056"/>
                      <a:gd name="connsiteY68" fmla="*/ 177382 h 514616"/>
                      <a:gd name="connsiteX69" fmla="*/ 76471 w 607056"/>
                      <a:gd name="connsiteY69" fmla="*/ 190490 h 514616"/>
                      <a:gd name="connsiteX70" fmla="*/ 63362 w 607056"/>
                      <a:gd name="connsiteY70" fmla="*/ 195917 h 514616"/>
                      <a:gd name="connsiteX71" fmla="*/ 57936 w 607056"/>
                      <a:gd name="connsiteY71" fmla="*/ 182808 h 514616"/>
                      <a:gd name="connsiteX72" fmla="*/ 71044 w 607056"/>
                      <a:gd name="connsiteY72" fmla="*/ 177382 h 514616"/>
                      <a:gd name="connsiteX73" fmla="*/ 329398 w 607056"/>
                      <a:gd name="connsiteY73" fmla="*/ 170211 h 514616"/>
                      <a:gd name="connsiteX74" fmla="*/ 287719 w 607056"/>
                      <a:gd name="connsiteY74" fmla="*/ 211890 h 514616"/>
                      <a:gd name="connsiteX75" fmla="*/ 294440 w 607056"/>
                      <a:gd name="connsiteY75" fmla="*/ 219381 h 514616"/>
                      <a:gd name="connsiteX76" fmla="*/ 314423 w 607056"/>
                      <a:gd name="connsiteY76" fmla="*/ 221546 h 514616"/>
                      <a:gd name="connsiteX77" fmla="*/ 336355 w 607056"/>
                      <a:gd name="connsiteY77" fmla="*/ 233313 h 514616"/>
                      <a:gd name="connsiteX78" fmla="*/ 352557 w 607056"/>
                      <a:gd name="connsiteY78" fmla="*/ 227733 h 514616"/>
                      <a:gd name="connsiteX79" fmla="*/ 406791 w 607056"/>
                      <a:gd name="connsiteY79" fmla="*/ 227733 h 514616"/>
                      <a:gd name="connsiteX80" fmla="*/ 413658 w 607056"/>
                      <a:gd name="connsiteY80" fmla="*/ 228644 h 514616"/>
                      <a:gd name="connsiteX81" fmla="*/ 438490 w 607056"/>
                      <a:gd name="connsiteY81" fmla="*/ 200673 h 514616"/>
                      <a:gd name="connsiteX82" fmla="*/ 442027 w 607056"/>
                      <a:gd name="connsiteY82" fmla="*/ 189493 h 514616"/>
                      <a:gd name="connsiteX83" fmla="*/ 442027 w 607056"/>
                      <a:gd name="connsiteY83" fmla="*/ 175374 h 514616"/>
                      <a:gd name="connsiteX84" fmla="*/ 436864 w 607056"/>
                      <a:gd name="connsiteY84" fmla="*/ 170211 h 514616"/>
                      <a:gd name="connsiteX85" fmla="*/ 398354 w 607056"/>
                      <a:gd name="connsiteY85" fmla="*/ 0 h 514616"/>
                      <a:gd name="connsiteX86" fmla="*/ 541211 w 607056"/>
                      <a:gd name="connsiteY86" fmla="*/ 0 h 514616"/>
                      <a:gd name="connsiteX87" fmla="*/ 572232 w 607056"/>
                      <a:gd name="connsiteY87" fmla="*/ 38281 h 514616"/>
                      <a:gd name="connsiteX88" fmla="*/ 590318 w 607056"/>
                      <a:gd name="connsiteY88" fmla="*/ 74684 h 514616"/>
                      <a:gd name="connsiteX89" fmla="*/ 575866 w 607056"/>
                      <a:gd name="connsiteY89" fmla="*/ 134621 h 514616"/>
                      <a:gd name="connsiteX90" fmla="*/ 502592 w 607056"/>
                      <a:gd name="connsiteY90" fmla="*/ 134621 h 514616"/>
                      <a:gd name="connsiteX91" fmla="*/ 505727 w 607056"/>
                      <a:gd name="connsiteY91" fmla="*/ 164749 h 514616"/>
                      <a:gd name="connsiteX92" fmla="*/ 496827 w 607056"/>
                      <a:gd name="connsiteY92" fmla="*/ 173649 h 514616"/>
                      <a:gd name="connsiteX93" fmla="*/ 487927 w 607056"/>
                      <a:gd name="connsiteY93" fmla="*/ 164749 h 514616"/>
                      <a:gd name="connsiteX94" fmla="*/ 486983 w 607056"/>
                      <a:gd name="connsiteY94" fmla="*/ 143933 h 514616"/>
                      <a:gd name="connsiteX95" fmla="*/ 461575 w 607056"/>
                      <a:gd name="connsiteY95" fmla="*/ 124579 h 514616"/>
                      <a:gd name="connsiteX96" fmla="*/ 380455 w 607056"/>
                      <a:gd name="connsiteY96" fmla="*/ 124579 h 514616"/>
                      <a:gd name="connsiteX97" fmla="*/ 371555 w 607056"/>
                      <a:gd name="connsiteY97" fmla="*/ 115679 h 514616"/>
                      <a:gd name="connsiteX98" fmla="*/ 380455 w 607056"/>
                      <a:gd name="connsiteY98" fmla="*/ 106779 h 514616"/>
                      <a:gd name="connsiteX99" fmla="*/ 461575 w 607056"/>
                      <a:gd name="connsiteY99" fmla="*/ 106779 h 514616"/>
                      <a:gd name="connsiteX100" fmla="*/ 489575 w 607056"/>
                      <a:gd name="connsiteY100" fmla="*/ 116820 h 514616"/>
                      <a:gd name="connsiteX101" fmla="*/ 575865 w 607056"/>
                      <a:gd name="connsiteY101" fmla="*/ 116820 h 514616"/>
                      <a:gd name="connsiteX102" fmla="*/ 575865 w 607056"/>
                      <a:gd name="connsiteY102" fmla="*/ 88986 h 514616"/>
                      <a:gd name="connsiteX103" fmla="*/ 391231 w 607056"/>
                      <a:gd name="connsiteY103" fmla="*/ 88967 h 514616"/>
                      <a:gd name="connsiteX104" fmla="*/ 382332 w 607056"/>
                      <a:gd name="connsiteY104" fmla="*/ 80066 h 514616"/>
                      <a:gd name="connsiteX105" fmla="*/ 391232 w 607056"/>
                      <a:gd name="connsiteY105" fmla="*/ 71167 h 514616"/>
                      <a:gd name="connsiteX106" fmla="*/ 391233 w 607056"/>
                      <a:gd name="connsiteY106" fmla="*/ 71167 h 514616"/>
                      <a:gd name="connsiteX107" fmla="*/ 572839 w 607056"/>
                      <a:gd name="connsiteY107" fmla="*/ 71186 h 514616"/>
                      <a:gd name="connsiteX108" fmla="*/ 559474 w 607056"/>
                      <a:gd name="connsiteY108" fmla="*/ 53394 h 514616"/>
                      <a:gd name="connsiteX109" fmla="*/ 398354 w 607056"/>
                      <a:gd name="connsiteY109" fmla="*/ 53394 h 514616"/>
                      <a:gd name="connsiteX110" fmla="*/ 389453 w 607056"/>
                      <a:gd name="connsiteY110" fmla="*/ 44494 h 514616"/>
                      <a:gd name="connsiteX111" fmla="*/ 398354 w 607056"/>
                      <a:gd name="connsiteY111" fmla="*/ 35593 h 514616"/>
                      <a:gd name="connsiteX112" fmla="*/ 554576 w 607056"/>
                      <a:gd name="connsiteY112" fmla="*/ 35593 h 514616"/>
                      <a:gd name="connsiteX113" fmla="*/ 541211 w 607056"/>
                      <a:gd name="connsiteY113" fmla="*/ 17802 h 514616"/>
                      <a:gd name="connsiteX114" fmla="*/ 398663 w 607056"/>
                      <a:gd name="connsiteY114" fmla="*/ 17802 h 514616"/>
                      <a:gd name="connsiteX115" fmla="*/ 118889 w 607056"/>
                      <a:gd name="connsiteY115" fmla="*/ 37458 h 514616"/>
                      <a:gd name="connsiteX116" fmla="*/ 118889 w 607056"/>
                      <a:gd name="connsiteY116" fmla="*/ 211970 h 514616"/>
                      <a:gd name="connsiteX117" fmla="*/ 162502 w 607056"/>
                      <a:gd name="connsiteY117" fmla="*/ 211970 h 514616"/>
                      <a:gd name="connsiteX118" fmla="*/ 219545 w 607056"/>
                      <a:gd name="connsiteY118" fmla="*/ 247139 h 514616"/>
                      <a:gd name="connsiteX119" fmla="*/ 256241 w 607056"/>
                      <a:gd name="connsiteY119" fmla="*/ 269757 h 514616"/>
                      <a:gd name="connsiteX120" fmla="*/ 310853 w 607056"/>
                      <a:gd name="connsiteY120" fmla="*/ 269757 h 514616"/>
                      <a:gd name="connsiteX121" fmla="*/ 312500 w 607056"/>
                      <a:gd name="connsiteY121" fmla="*/ 239244 h 514616"/>
                      <a:gd name="connsiteX122" fmla="*/ 292530 w 607056"/>
                      <a:gd name="connsiteY122" fmla="*/ 237082 h 514616"/>
                      <a:gd name="connsiteX123" fmla="*/ 269920 w 607056"/>
                      <a:gd name="connsiteY123" fmla="*/ 211893 h 514616"/>
                      <a:gd name="connsiteX124" fmla="*/ 329399 w 607056"/>
                      <a:gd name="connsiteY124" fmla="*/ 152414 h 514616"/>
                      <a:gd name="connsiteX125" fmla="*/ 436865 w 607056"/>
                      <a:gd name="connsiteY125" fmla="*/ 152414 h 514616"/>
                      <a:gd name="connsiteX126" fmla="*/ 459829 w 607056"/>
                      <a:gd name="connsiteY126" fmla="*/ 175378 h 514616"/>
                      <a:gd name="connsiteX127" fmla="*/ 459829 w 607056"/>
                      <a:gd name="connsiteY127" fmla="*/ 189497 h 514616"/>
                      <a:gd name="connsiteX128" fmla="*/ 451188 w 607056"/>
                      <a:gd name="connsiteY128" fmla="*/ 213181 h 514616"/>
                      <a:gd name="connsiteX129" fmla="*/ 433879 w 607056"/>
                      <a:gd name="connsiteY129" fmla="*/ 229142 h 514616"/>
                      <a:gd name="connsiteX130" fmla="*/ 450396 w 607056"/>
                      <a:gd name="connsiteY130" fmla="*/ 247731 h 514616"/>
                      <a:gd name="connsiteX131" fmla="*/ 481131 w 607056"/>
                      <a:gd name="connsiteY131" fmla="*/ 221377 h 514616"/>
                      <a:gd name="connsiteX132" fmla="*/ 487929 w 607056"/>
                      <a:gd name="connsiteY132" fmla="*/ 206596 h 514616"/>
                      <a:gd name="connsiteX133" fmla="*/ 496829 w 607056"/>
                      <a:gd name="connsiteY133" fmla="*/ 197696 h 514616"/>
                      <a:gd name="connsiteX134" fmla="*/ 505730 w 607056"/>
                      <a:gd name="connsiteY134" fmla="*/ 206596 h 514616"/>
                      <a:gd name="connsiteX135" fmla="*/ 492715 w 607056"/>
                      <a:gd name="connsiteY135" fmla="*/ 234892 h 514616"/>
                      <a:gd name="connsiteX136" fmla="*/ 461978 w 607056"/>
                      <a:gd name="connsiteY136" fmla="*/ 261247 h 514616"/>
                      <a:gd name="connsiteX137" fmla="*/ 433189 w 607056"/>
                      <a:gd name="connsiteY137" fmla="*/ 267095 h 514616"/>
                      <a:gd name="connsiteX138" fmla="*/ 433189 w 607056"/>
                      <a:gd name="connsiteY138" fmla="*/ 302001 h 514616"/>
                      <a:gd name="connsiteX139" fmla="*/ 419486 w 607056"/>
                      <a:gd name="connsiteY139" fmla="*/ 337714 h 514616"/>
                      <a:gd name="connsiteX140" fmla="*/ 463869 w 607056"/>
                      <a:gd name="connsiteY140" fmla="*/ 352796 h 514616"/>
                      <a:gd name="connsiteX141" fmla="*/ 485014 w 607056"/>
                      <a:gd name="connsiteY141" fmla="*/ 399129 h 514616"/>
                      <a:gd name="connsiteX142" fmla="*/ 485014 w 607056"/>
                      <a:gd name="connsiteY142" fmla="*/ 505716 h 514616"/>
                      <a:gd name="connsiteX143" fmla="*/ 476113 w 607056"/>
                      <a:gd name="connsiteY143" fmla="*/ 514616 h 514616"/>
                      <a:gd name="connsiteX144" fmla="*/ 284798 w 607056"/>
                      <a:gd name="connsiteY144" fmla="*/ 514616 h 514616"/>
                      <a:gd name="connsiteX145" fmla="*/ 275898 w 607056"/>
                      <a:gd name="connsiteY145" fmla="*/ 505716 h 514616"/>
                      <a:gd name="connsiteX146" fmla="*/ 275898 w 607056"/>
                      <a:gd name="connsiteY146" fmla="*/ 399129 h 514616"/>
                      <a:gd name="connsiteX147" fmla="*/ 339862 w 607056"/>
                      <a:gd name="connsiteY147" fmla="*/ 337714 h 514616"/>
                      <a:gd name="connsiteX148" fmla="*/ 326159 w 607056"/>
                      <a:gd name="connsiteY148" fmla="*/ 302001 h 514616"/>
                      <a:gd name="connsiteX149" fmla="*/ 326159 w 607056"/>
                      <a:gd name="connsiteY149" fmla="*/ 283760 h 514616"/>
                      <a:gd name="connsiteX150" fmla="*/ 310853 w 607056"/>
                      <a:gd name="connsiteY150" fmla="*/ 287555 h 514616"/>
                      <a:gd name="connsiteX151" fmla="*/ 256241 w 607056"/>
                      <a:gd name="connsiteY151" fmla="*/ 287555 h 514616"/>
                      <a:gd name="connsiteX152" fmla="*/ 203641 w 607056"/>
                      <a:gd name="connsiteY152" fmla="*/ 255130 h 514616"/>
                      <a:gd name="connsiteX153" fmla="*/ 162502 w 607056"/>
                      <a:gd name="connsiteY153" fmla="*/ 229768 h 514616"/>
                      <a:gd name="connsiteX154" fmla="*/ 118889 w 607056"/>
                      <a:gd name="connsiteY154" fmla="*/ 229768 h 514616"/>
                      <a:gd name="connsiteX155" fmla="*/ 118889 w 607056"/>
                      <a:gd name="connsiteY155" fmla="*/ 237812 h 514616"/>
                      <a:gd name="connsiteX156" fmla="*/ 109989 w 607056"/>
                      <a:gd name="connsiteY156" fmla="*/ 246712 h 514616"/>
                      <a:gd name="connsiteX157" fmla="*/ 8900 w 607056"/>
                      <a:gd name="connsiteY157" fmla="*/ 246712 h 514616"/>
                      <a:gd name="connsiteX158" fmla="*/ 0 w 607056"/>
                      <a:gd name="connsiteY158" fmla="*/ 237812 h 514616"/>
                      <a:gd name="connsiteX159" fmla="*/ 0 w 607056"/>
                      <a:gd name="connsiteY159" fmla="*/ 99480 h 514616"/>
                      <a:gd name="connsiteX160" fmla="*/ 8900 w 607056"/>
                      <a:gd name="connsiteY160" fmla="*/ 90580 h 514616"/>
                      <a:gd name="connsiteX161" fmla="*/ 17800 w 607056"/>
                      <a:gd name="connsiteY161" fmla="*/ 99480 h 514616"/>
                      <a:gd name="connsiteX162" fmla="*/ 17800 w 607056"/>
                      <a:gd name="connsiteY162" fmla="*/ 228912 h 514616"/>
                      <a:gd name="connsiteX163" fmla="*/ 101089 w 607056"/>
                      <a:gd name="connsiteY163" fmla="*/ 228912 h 514616"/>
                      <a:gd name="connsiteX164" fmla="*/ 101084 w 607056"/>
                      <a:gd name="connsiteY164" fmla="*/ 38057 h 514616"/>
                      <a:gd name="connsiteX165" fmla="*/ 17800 w 607056"/>
                      <a:gd name="connsiteY165" fmla="*/ 38057 h 514616"/>
                      <a:gd name="connsiteX166" fmla="*/ 17800 w 607056"/>
                      <a:gd name="connsiteY166" fmla="*/ 57352 h 514616"/>
                      <a:gd name="connsiteX167" fmla="*/ 8900 w 607056"/>
                      <a:gd name="connsiteY167" fmla="*/ 66253 h 514616"/>
                      <a:gd name="connsiteX168" fmla="*/ 0 w 607056"/>
                      <a:gd name="connsiteY168" fmla="*/ 57352 h 514616"/>
                      <a:gd name="connsiteX169" fmla="*/ 0 w 607056"/>
                      <a:gd name="connsiteY169" fmla="*/ 29157 h 514616"/>
                      <a:gd name="connsiteX170" fmla="*/ 8900 w 607056"/>
                      <a:gd name="connsiteY170" fmla="*/ 20257 h 514616"/>
                      <a:gd name="connsiteX171" fmla="*/ 109732 w 607056"/>
                      <a:gd name="connsiteY171" fmla="*/ 20257 h 514616"/>
                      <a:gd name="connsiteX172" fmla="*/ 397729 w 607056"/>
                      <a:gd name="connsiteY172" fmla="*/ 23 h 514616"/>
                      <a:gd name="connsiteX173" fmla="*/ 398047 w 607056"/>
                      <a:gd name="connsiteY173" fmla="*/ 16 h 514616"/>
                      <a:gd name="connsiteX174" fmla="*/ 398354 w 607056"/>
                      <a:gd name="connsiteY174" fmla="*/ 0 h 51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7056" h="514616">
                        <a:moveTo>
                          <a:pt x="159717" y="433537"/>
                        </a:moveTo>
                        <a:lnTo>
                          <a:pt x="159717" y="496816"/>
                        </a:lnTo>
                        <a:lnTo>
                          <a:pt x="229871" y="496816"/>
                        </a:lnTo>
                        <a:lnTo>
                          <a:pt x="229872" y="496816"/>
                        </a:lnTo>
                        <a:lnTo>
                          <a:pt x="229872" y="474748"/>
                        </a:lnTo>
                        <a:cubicBezTo>
                          <a:pt x="229872" y="452024"/>
                          <a:pt x="211384" y="433537"/>
                          <a:pt x="188661" y="433537"/>
                        </a:cubicBezTo>
                        <a:close/>
                        <a:moveTo>
                          <a:pt x="183435" y="358154"/>
                        </a:moveTo>
                        <a:cubicBezTo>
                          <a:pt x="162038" y="371445"/>
                          <a:pt x="132884" y="374955"/>
                          <a:pt x="118347" y="375877"/>
                        </a:cubicBezTo>
                        <a:lnTo>
                          <a:pt x="118346" y="375877"/>
                        </a:lnTo>
                        <a:lnTo>
                          <a:pt x="118346" y="383196"/>
                        </a:lnTo>
                        <a:cubicBezTo>
                          <a:pt x="118346" y="401132"/>
                          <a:pt x="132934" y="415726"/>
                          <a:pt x="150867" y="415738"/>
                        </a:cubicBezTo>
                        <a:lnTo>
                          <a:pt x="150913" y="415738"/>
                        </a:lnTo>
                        <a:cubicBezTo>
                          <a:pt x="168848" y="415726"/>
                          <a:pt x="183435" y="401132"/>
                          <a:pt x="183435" y="383196"/>
                        </a:cubicBezTo>
                        <a:close/>
                        <a:moveTo>
                          <a:pt x="388415" y="355514"/>
                        </a:moveTo>
                        <a:lnTo>
                          <a:pt x="388415" y="496816"/>
                        </a:lnTo>
                        <a:lnTo>
                          <a:pt x="467212" y="496816"/>
                        </a:lnTo>
                        <a:lnTo>
                          <a:pt x="467212" y="399129"/>
                        </a:lnTo>
                        <a:cubicBezTo>
                          <a:pt x="467212" y="375079"/>
                          <a:pt x="447647" y="355514"/>
                          <a:pt x="423597" y="355514"/>
                        </a:cubicBezTo>
                        <a:close/>
                        <a:moveTo>
                          <a:pt x="337313" y="355514"/>
                        </a:moveTo>
                        <a:cubicBezTo>
                          <a:pt x="313262" y="355514"/>
                          <a:pt x="293697" y="375079"/>
                          <a:pt x="293697" y="399129"/>
                        </a:cubicBezTo>
                        <a:lnTo>
                          <a:pt x="293699" y="399129"/>
                        </a:lnTo>
                        <a:lnTo>
                          <a:pt x="293699" y="496817"/>
                        </a:lnTo>
                        <a:lnTo>
                          <a:pt x="370615" y="496817"/>
                        </a:lnTo>
                        <a:lnTo>
                          <a:pt x="370615" y="355514"/>
                        </a:lnTo>
                        <a:close/>
                        <a:moveTo>
                          <a:pt x="125701" y="331375"/>
                        </a:moveTo>
                        <a:cubicBezTo>
                          <a:pt x="121646" y="331375"/>
                          <a:pt x="118347" y="334674"/>
                          <a:pt x="118348" y="338728"/>
                        </a:cubicBezTo>
                        <a:lnTo>
                          <a:pt x="118348" y="358062"/>
                        </a:lnTo>
                        <a:cubicBezTo>
                          <a:pt x="136791" y="356770"/>
                          <a:pt x="168040" y="351433"/>
                          <a:pt x="182905" y="336002"/>
                        </a:cubicBezTo>
                        <a:cubicBezTo>
                          <a:pt x="181820" y="333296"/>
                          <a:pt x="179173" y="331375"/>
                          <a:pt x="176082" y="331375"/>
                        </a:cubicBezTo>
                        <a:close/>
                        <a:moveTo>
                          <a:pt x="125701" y="313575"/>
                        </a:moveTo>
                        <a:lnTo>
                          <a:pt x="176082" y="313575"/>
                        </a:lnTo>
                        <a:cubicBezTo>
                          <a:pt x="189742" y="313575"/>
                          <a:pt x="200871" y="324527"/>
                          <a:pt x="201204" y="338109"/>
                        </a:cubicBezTo>
                        <a:cubicBezTo>
                          <a:pt x="201216" y="338276"/>
                          <a:pt x="201227" y="338443"/>
                          <a:pt x="201229" y="338611"/>
                        </a:cubicBezTo>
                        <a:cubicBezTo>
                          <a:pt x="201229" y="338650"/>
                          <a:pt x="201235" y="338688"/>
                          <a:pt x="201235" y="338728"/>
                        </a:cubicBezTo>
                        <a:lnTo>
                          <a:pt x="201235" y="383194"/>
                        </a:lnTo>
                        <a:cubicBezTo>
                          <a:pt x="201235" y="395602"/>
                          <a:pt x="196715" y="406967"/>
                          <a:pt x="189246" y="415752"/>
                        </a:cubicBezTo>
                        <a:cubicBezTo>
                          <a:pt x="221514" y="416069"/>
                          <a:pt x="247671" y="442406"/>
                          <a:pt x="247671" y="474748"/>
                        </a:cubicBezTo>
                        <a:lnTo>
                          <a:pt x="247671" y="505716"/>
                        </a:lnTo>
                        <a:cubicBezTo>
                          <a:pt x="247671" y="510631"/>
                          <a:pt x="243687" y="514616"/>
                          <a:pt x="238771" y="514616"/>
                        </a:cubicBezTo>
                        <a:lnTo>
                          <a:pt x="126382" y="514616"/>
                        </a:lnTo>
                        <a:cubicBezTo>
                          <a:pt x="121466" y="514616"/>
                          <a:pt x="117482" y="510631"/>
                          <a:pt x="117482" y="505716"/>
                        </a:cubicBezTo>
                        <a:cubicBezTo>
                          <a:pt x="117482" y="500801"/>
                          <a:pt x="121466" y="496816"/>
                          <a:pt x="126382" y="496816"/>
                        </a:cubicBezTo>
                        <a:lnTo>
                          <a:pt x="141917" y="496816"/>
                        </a:lnTo>
                        <a:lnTo>
                          <a:pt x="141917" y="433537"/>
                        </a:lnTo>
                        <a:lnTo>
                          <a:pt x="114688" y="433537"/>
                        </a:lnTo>
                        <a:cubicBezTo>
                          <a:pt x="91964" y="433537"/>
                          <a:pt x="73476" y="452024"/>
                          <a:pt x="73476" y="474748"/>
                        </a:cubicBezTo>
                        <a:lnTo>
                          <a:pt x="73476" y="496816"/>
                        </a:lnTo>
                        <a:lnTo>
                          <a:pt x="84255" y="496816"/>
                        </a:lnTo>
                        <a:cubicBezTo>
                          <a:pt x="89171" y="496816"/>
                          <a:pt x="93155" y="500801"/>
                          <a:pt x="93155" y="505716"/>
                        </a:cubicBezTo>
                        <a:cubicBezTo>
                          <a:pt x="93155" y="510631"/>
                          <a:pt x="89171" y="514616"/>
                          <a:pt x="84255" y="514616"/>
                        </a:cubicBezTo>
                        <a:lnTo>
                          <a:pt x="64577" y="514616"/>
                        </a:lnTo>
                        <a:cubicBezTo>
                          <a:pt x="59661" y="514616"/>
                          <a:pt x="55677" y="510631"/>
                          <a:pt x="55677" y="505716"/>
                        </a:cubicBezTo>
                        <a:lnTo>
                          <a:pt x="55677" y="474748"/>
                        </a:lnTo>
                        <a:cubicBezTo>
                          <a:pt x="55677" y="442919"/>
                          <a:pt x="81011" y="416912"/>
                          <a:pt x="112572" y="415791"/>
                        </a:cubicBezTo>
                        <a:cubicBezTo>
                          <a:pt x="105082" y="407000"/>
                          <a:pt x="100548" y="395620"/>
                          <a:pt x="100548" y="383194"/>
                        </a:cubicBezTo>
                        <a:lnTo>
                          <a:pt x="100548" y="338728"/>
                        </a:lnTo>
                        <a:cubicBezTo>
                          <a:pt x="100548" y="324859"/>
                          <a:pt x="111831" y="313575"/>
                          <a:pt x="125701" y="313575"/>
                        </a:cubicBezTo>
                        <a:close/>
                        <a:moveTo>
                          <a:pt x="343960" y="282026"/>
                        </a:moveTo>
                        <a:lnTo>
                          <a:pt x="343960" y="302001"/>
                        </a:lnTo>
                        <a:cubicBezTo>
                          <a:pt x="343960" y="321692"/>
                          <a:pt x="359980" y="337714"/>
                          <a:pt x="379673" y="337714"/>
                        </a:cubicBezTo>
                        <a:cubicBezTo>
                          <a:pt x="399366" y="337714"/>
                          <a:pt x="415386" y="321692"/>
                          <a:pt x="415386" y="302001"/>
                        </a:cubicBezTo>
                        <a:lnTo>
                          <a:pt x="415386" y="282026"/>
                        </a:lnTo>
                        <a:close/>
                        <a:moveTo>
                          <a:pt x="352556" y="245537"/>
                        </a:moveTo>
                        <a:cubicBezTo>
                          <a:pt x="347816" y="245537"/>
                          <a:pt x="343960" y="249392"/>
                          <a:pt x="343960" y="254133"/>
                        </a:cubicBezTo>
                        <a:lnTo>
                          <a:pt x="343960" y="264227"/>
                        </a:lnTo>
                        <a:lnTo>
                          <a:pt x="415386" y="264227"/>
                        </a:lnTo>
                        <a:lnTo>
                          <a:pt x="415386" y="254133"/>
                        </a:lnTo>
                        <a:cubicBezTo>
                          <a:pt x="415386" y="249392"/>
                          <a:pt x="411529" y="245536"/>
                          <a:pt x="406790" y="245537"/>
                        </a:cubicBezTo>
                        <a:close/>
                        <a:moveTo>
                          <a:pt x="71044" y="177382"/>
                        </a:moveTo>
                        <a:cubicBezTo>
                          <a:pt x="76163" y="179503"/>
                          <a:pt x="78592" y="185372"/>
                          <a:pt x="76471" y="190490"/>
                        </a:cubicBezTo>
                        <a:cubicBezTo>
                          <a:pt x="74349" y="195609"/>
                          <a:pt x="68480" y="198038"/>
                          <a:pt x="63362" y="195917"/>
                        </a:cubicBezTo>
                        <a:cubicBezTo>
                          <a:pt x="58244" y="193795"/>
                          <a:pt x="55814" y="187926"/>
                          <a:pt x="57936" y="182808"/>
                        </a:cubicBezTo>
                        <a:cubicBezTo>
                          <a:pt x="60057" y="177690"/>
                          <a:pt x="65926" y="175260"/>
                          <a:pt x="71044" y="177382"/>
                        </a:cubicBezTo>
                        <a:close/>
                        <a:moveTo>
                          <a:pt x="329398" y="170211"/>
                        </a:moveTo>
                        <a:cubicBezTo>
                          <a:pt x="306416" y="170211"/>
                          <a:pt x="287719" y="188908"/>
                          <a:pt x="287719" y="211890"/>
                        </a:cubicBezTo>
                        <a:cubicBezTo>
                          <a:pt x="287719" y="215748"/>
                          <a:pt x="290608" y="218968"/>
                          <a:pt x="294440" y="219381"/>
                        </a:cubicBezTo>
                        <a:lnTo>
                          <a:pt x="314423" y="221546"/>
                        </a:lnTo>
                        <a:cubicBezTo>
                          <a:pt x="323306" y="222515"/>
                          <a:pt x="331033" y="226906"/>
                          <a:pt x="336355" y="233313"/>
                        </a:cubicBezTo>
                        <a:cubicBezTo>
                          <a:pt x="340831" y="229820"/>
                          <a:pt x="346453" y="227733"/>
                          <a:pt x="352557" y="227733"/>
                        </a:cubicBezTo>
                        <a:lnTo>
                          <a:pt x="406791" y="227733"/>
                        </a:lnTo>
                        <a:cubicBezTo>
                          <a:pt x="409167" y="227733"/>
                          <a:pt x="411468" y="228053"/>
                          <a:pt x="413658" y="228644"/>
                        </a:cubicBezTo>
                        <a:cubicBezTo>
                          <a:pt x="417595" y="216995"/>
                          <a:pt x="429757" y="208726"/>
                          <a:pt x="438490" y="200673"/>
                        </a:cubicBezTo>
                        <a:cubicBezTo>
                          <a:pt x="440775" y="197423"/>
                          <a:pt x="442027" y="193481"/>
                          <a:pt x="442027" y="189493"/>
                        </a:cubicBezTo>
                        <a:lnTo>
                          <a:pt x="442027" y="175374"/>
                        </a:lnTo>
                        <a:cubicBezTo>
                          <a:pt x="442027" y="172527"/>
                          <a:pt x="439711" y="170211"/>
                          <a:pt x="436864" y="170211"/>
                        </a:cubicBezTo>
                        <a:close/>
                        <a:moveTo>
                          <a:pt x="398354" y="0"/>
                        </a:moveTo>
                        <a:lnTo>
                          <a:pt x="541211" y="0"/>
                        </a:lnTo>
                        <a:cubicBezTo>
                          <a:pt x="561082" y="0"/>
                          <a:pt x="576325" y="18847"/>
                          <a:pt x="572232" y="38281"/>
                        </a:cubicBezTo>
                        <a:cubicBezTo>
                          <a:pt x="586092" y="44396"/>
                          <a:pt x="593833" y="59935"/>
                          <a:pt x="590318" y="74684"/>
                        </a:cubicBezTo>
                        <a:cubicBezTo>
                          <a:pt x="619193" y="89534"/>
                          <a:pt x="608336" y="134620"/>
                          <a:pt x="575866" y="134621"/>
                        </a:cubicBezTo>
                        <a:lnTo>
                          <a:pt x="502592" y="134621"/>
                        </a:lnTo>
                        <a:cubicBezTo>
                          <a:pt x="506450" y="144289"/>
                          <a:pt x="505727" y="154570"/>
                          <a:pt x="505727" y="164749"/>
                        </a:cubicBezTo>
                        <a:cubicBezTo>
                          <a:pt x="505727" y="169664"/>
                          <a:pt x="501743" y="173649"/>
                          <a:pt x="496827" y="173649"/>
                        </a:cubicBezTo>
                        <a:cubicBezTo>
                          <a:pt x="491911" y="173649"/>
                          <a:pt x="487927" y="169664"/>
                          <a:pt x="487927" y="164749"/>
                        </a:cubicBezTo>
                        <a:cubicBezTo>
                          <a:pt x="487927" y="158012"/>
                          <a:pt x="488792" y="150494"/>
                          <a:pt x="486983" y="143933"/>
                        </a:cubicBezTo>
                        <a:cubicBezTo>
                          <a:pt x="483873" y="132652"/>
                          <a:pt x="473272" y="124579"/>
                          <a:pt x="461575" y="124579"/>
                        </a:cubicBezTo>
                        <a:lnTo>
                          <a:pt x="380455" y="124579"/>
                        </a:lnTo>
                        <a:cubicBezTo>
                          <a:pt x="375538" y="124579"/>
                          <a:pt x="371555" y="120594"/>
                          <a:pt x="371555" y="115679"/>
                        </a:cubicBezTo>
                        <a:cubicBezTo>
                          <a:pt x="371555" y="110764"/>
                          <a:pt x="375538" y="106779"/>
                          <a:pt x="380455" y="106779"/>
                        </a:cubicBezTo>
                        <a:lnTo>
                          <a:pt x="461575" y="106779"/>
                        </a:lnTo>
                        <a:cubicBezTo>
                          <a:pt x="472195" y="106779"/>
                          <a:pt x="481950" y="110549"/>
                          <a:pt x="489575" y="116820"/>
                        </a:cubicBezTo>
                        <a:lnTo>
                          <a:pt x="575865" y="116820"/>
                        </a:lnTo>
                        <a:cubicBezTo>
                          <a:pt x="593819" y="116820"/>
                          <a:pt x="593767" y="88986"/>
                          <a:pt x="575865" y="88986"/>
                        </a:cubicBezTo>
                        <a:lnTo>
                          <a:pt x="391231" y="88967"/>
                        </a:lnTo>
                        <a:cubicBezTo>
                          <a:pt x="386316" y="88966"/>
                          <a:pt x="382332" y="84981"/>
                          <a:pt x="382332" y="80066"/>
                        </a:cubicBezTo>
                        <a:cubicBezTo>
                          <a:pt x="382332" y="75150"/>
                          <a:pt x="386317" y="71167"/>
                          <a:pt x="391232" y="71167"/>
                        </a:cubicBezTo>
                        <a:cubicBezTo>
                          <a:pt x="391232" y="71167"/>
                          <a:pt x="391232" y="71167"/>
                          <a:pt x="391233" y="71167"/>
                        </a:cubicBezTo>
                        <a:lnTo>
                          <a:pt x="572839" y="71186"/>
                        </a:lnTo>
                        <a:cubicBezTo>
                          <a:pt x="575376" y="62411"/>
                          <a:pt x="568605" y="53394"/>
                          <a:pt x="559474" y="53394"/>
                        </a:cubicBezTo>
                        <a:lnTo>
                          <a:pt x="398354" y="53394"/>
                        </a:lnTo>
                        <a:cubicBezTo>
                          <a:pt x="393437" y="53394"/>
                          <a:pt x="389453" y="49409"/>
                          <a:pt x="389453" y="44494"/>
                        </a:cubicBezTo>
                        <a:cubicBezTo>
                          <a:pt x="389453" y="39578"/>
                          <a:pt x="393437" y="35593"/>
                          <a:pt x="398354" y="35593"/>
                        </a:cubicBezTo>
                        <a:lnTo>
                          <a:pt x="554576" y="35593"/>
                        </a:lnTo>
                        <a:cubicBezTo>
                          <a:pt x="557109" y="26820"/>
                          <a:pt x="550343" y="17802"/>
                          <a:pt x="541211" y="17802"/>
                        </a:cubicBezTo>
                        <a:lnTo>
                          <a:pt x="398663" y="17802"/>
                        </a:lnTo>
                        <a:lnTo>
                          <a:pt x="118889" y="37458"/>
                        </a:lnTo>
                        <a:lnTo>
                          <a:pt x="118889" y="211970"/>
                        </a:lnTo>
                        <a:lnTo>
                          <a:pt x="162502" y="211970"/>
                        </a:lnTo>
                        <a:cubicBezTo>
                          <a:pt x="186378" y="211970"/>
                          <a:pt x="208829" y="225804"/>
                          <a:pt x="219545" y="247139"/>
                        </a:cubicBezTo>
                        <a:cubicBezTo>
                          <a:pt x="226560" y="261088"/>
                          <a:pt x="240622" y="269757"/>
                          <a:pt x="256241" y="269757"/>
                        </a:cubicBezTo>
                        <a:lnTo>
                          <a:pt x="310853" y="269757"/>
                        </a:lnTo>
                        <a:cubicBezTo>
                          <a:pt x="329634" y="269757"/>
                          <a:pt x="331118" y="241276"/>
                          <a:pt x="312500" y="239244"/>
                        </a:cubicBezTo>
                        <a:lnTo>
                          <a:pt x="292530" y="237082"/>
                        </a:lnTo>
                        <a:cubicBezTo>
                          <a:pt x="279641" y="235693"/>
                          <a:pt x="269920" y="224865"/>
                          <a:pt x="269920" y="211893"/>
                        </a:cubicBezTo>
                        <a:cubicBezTo>
                          <a:pt x="269920" y="179096"/>
                          <a:pt x="296601" y="152414"/>
                          <a:pt x="329399" y="152414"/>
                        </a:cubicBezTo>
                        <a:lnTo>
                          <a:pt x="436865" y="152414"/>
                        </a:lnTo>
                        <a:cubicBezTo>
                          <a:pt x="449527" y="152414"/>
                          <a:pt x="459829" y="162716"/>
                          <a:pt x="459829" y="175378"/>
                        </a:cubicBezTo>
                        <a:lnTo>
                          <a:pt x="459829" y="189497"/>
                        </a:lnTo>
                        <a:cubicBezTo>
                          <a:pt x="459829" y="197337"/>
                          <a:pt x="457187" y="207653"/>
                          <a:pt x="451188" y="213181"/>
                        </a:cubicBezTo>
                        <a:lnTo>
                          <a:pt x="433879" y="229142"/>
                        </a:lnTo>
                        <a:cubicBezTo>
                          <a:pt x="422223" y="239907"/>
                          <a:pt x="438480" y="257937"/>
                          <a:pt x="450396" y="247731"/>
                        </a:cubicBezTo>
                        <a:lnTo>
                          <a:pt x="481131" y="221377"/>
                        </a:lnTo>
                        <a:cubicBezTo>
                          <a:pt x="485453" y="217675"/>
                          <a:pt x="487929" y="212287"/>
                          <a:pt x="487929" y="206596"/>
                        </a:cubicBezTo>
                        <a:cubicBezTo>
                          <a:pt x="487929" y="201681"/>
                          <a:pt x="491913" y="197696"/>
                          <a:pt x="496829" y="197696"/>
                        </a:cubicBezTo>
                        <a:cubicBezTo>
                          <a:pt x="501746" y="197696"/>
                          <a:pt x="505730" y="201681"/>
                          <a:pt x="505730" y="206596"/>
                        </a:cubicBezTo>
                        <a:cubicBezTo>
                          <a:pt x="505730" y="217491"/>
                          <a:pt x="500986" y="227805"/>
                          <a:pt x="492715" y="234892"/>
                        </a:cubicBezTo>
                        <a:lnTo>
                          <a:pt x="461978" y="261247"/>
                        </a:lnTo>
                        <a:cubicBezTo>
                          <a:pt x="453918" y="268148"/>
                          <a:pt x="443228" y="270289"/>
                          <a:pt x="433189" y="267095"/>
                        </a:cubicBezTo>
                        <a:lnTo>
                          <a:pt x="433189" y="302001"/>
                        </a:lnTo>
                        <a:cubicBezTo>
                          <a:pt x="433189" y="315714"/>
                          <a:pt x="427998" y="328235"/>
                          <a:pt x="419486" y="337714"/>
                        </a:cubicBezTo>
                        <a:cubicBezTo>
                          <a:pt x="435929" y="337714"/>
                          <a:pt x="451235" y="341801"/>
                          <a:pt x="463869" y="352796"/>
                        </a:cubicBezTo>
                        <a:cubicBezTo>
                          <a:pt x="477190" y="364389"/>
                          <a:pt x="485014" y="381462"/>
                          <a:pt x="485014" y="399129"/>
                        </a:cubicBezTo>
                        <a:lnTo>
                          <a:pt x="485014" y="505716"/>
                        </a:lnTo>
                        <a:cubicBezTo>
                          <a:pt x="485014" y="510631"/>
                          <a:pt x="481030" y="514616"/>
                          <a:pt x="476113" y="514616"/>
                        </a:cubicBezTo>
                        <a:lnTo>
                          <a:pt x="284798" y="514616"/>
                        </a:lnTo>
                        <a:cubicBezTo>
                          <a:pt x="279882" y="514616"/>
                          <a:pt x="275898" y="510631"/>
                          <a:pt x="275898" y="505716"/>
                        </a:cubicBezTo>
                        <a:lnTo>
                          <a:pt x="275898" y="399129"/>
                        </a:lnTo>
                        <a:cubicBezTo>
                          <a:pt x="275898" y="363858"/>
                          <a:pt x="305495" y="337510"/>
                          <a:pt x="339862" y="337714"/>
                        </a:cubicBezTo>
                        <a:cubicBezTo>
                          <a:pt x="331350" y="328235"/>
                          <a:pt x="326159" y="315714"/>
                          <a:pt x="326159" y="302001"/>
                        </a:cubicBezTo>
                        <a:lnTo>
                          <a:pt x="326159" y="283760"/>
                        </a:lnTo>
                        <a:cubicBezTo>
                          <a:pt x="321548" y="286175"/>
                          <a:pt x="316337" y="287555"/>
                          <a:pt x="310853" y="287555"/>
                        </a:cubicBezTo>
                        <a:lnTo>
                          <a:pt x="256241" y="287555"/>
                        </a:lnTo>
                        <a:cubicBezTo>
                          <a:pt x="233854" y="287555"/>
                          <a:pt x="213699" y="275130"/>
                          <a:pt x="203641" y="255130"/>
                        </a:cubicBezTo>
                        <a:cubicBezTo>
                          <a:pt x="195912" y="239745"/>
                          <a:pt x="179725" y="229768"/>
                          <a:pt x="162502" y="229768"/>
                        </a:cubicBezTo>
                        <a:lnTo>
                          <a:pt x="118889" y="229768"/>
                        </a:lnTo>
                        <a:lnTo>
                          <a:pt x="118889" y="237812"/>
                        </a:lnTo>
                        <a:cubicBezTo>
                          <a:pt x="118889" y="242727"/>
                          <a:pt x="114906" y="246712"/>
                          <a:pt x="109989" y="246712"/>
                        </a:cubicBezTo>
                        <a:lnTo>
                          <a:pt x="8900" y="246712"/>
                        </a:lnTo>
                        <a:cubicBezTo>
                          <a:pt x="3984" y="246712"/>
                          <a:pt x="0" y="242727"/>
                          <a:pt x="0" y="237812"/>
                        </a:cubicBezTo>
                        <a:lnTo>
                          <a:pt x="0" y="99480"/>
                        </a:lnTo>
                        <a:cubicBezTo>
                          <a:pt x="0" y="94565"/>
                          <a:pt x="3984" y="90580"/>
                          <a:pt x="8900" y="90580"/>
                        </a:cubicBezTo>
                        <a:cubicBezTo>
                          <a:pt x="13817" y="90580"/>
                          <a:pt x="17800" y="94565"/>
                          <a:pt x="17800" y="99480"/>
                        </a:cubicBezTo>
                        <a:lnTo>
                          <a:pt x="17800" y="228912"/>
                        </a:lnTo>
                        <a:lnTo>
                          <a:pt x="101089" y="228912"/>
                        </a:lnTo>
                        <a:lnTo>
                          <a:pt x="101084" y="38057"/>
                        </a:lnTo>
                        <a:lnTo>
                          <a:pt x="17800" y="38057"/>
                        </a:lnTo>
                        <a:lnTo>
                          <a:pt x="17800" y="57352"/>
                        </a:lnTo>
                        <a:cubicBezTo>
                          <a:pt x="17800" y="62268"/>
                          <a:pt x="13817" y="66253"/>
                          <a:pt x="8900" y="66253"/>
                        </a:cubicBezTo>
                        <a:cubicBezTo>
                          <a:pt x="3984" y="66253"/>
                          <a:pt x="0" y="62268"/>
                          <a:pt x="0" y="57352"/>
                        </a:cubicBezTo>
                        <a:lnTo>
                          <a:pt x="0" y="29157"/>
                        </a:lnTo>
                        <a:cubicBezTo>
                          <a:pt x="0" y="24242"/>
                          <a:pt x="3984" y="20257"/>
                          <a:pt x="8900" y="20257"/>
                        </a:cubicBezTo>
                        <a:lnTo>
                          <a:pt x="109732" y="20257"/>
                        </a:lnTo>
                        <a:lnTo>
                          <a:pt x="397729" y="23"/>
                        </a:lnTo>
                        <a:cubicBezTo>
                          <a:pt x="397836" y="14"/>
                          <a:pt x="397942" y="19"/>
                          <a:pt x="398047" y="16"/>
                        </a:cubicBezTo>
                        <a:cubicBezTo>
                          <a:pt x="398151" y="12"/>
                          <a:pt x="398250" y="0"/>
                          <a:pt x="398354" y="0"/>
                        </a:cubicBezTo>
                        <a:close/>
                      </a:path>
                    </a:pathLst>
                  </a:custGeom>
                  <a:solidFill>
                    <a:sysClr val="window" lastClr="FFFFFF"/>
                  </a:solidFill>
                  <a:ln w="9525" cap="flat">
                    <a:noFill/>
                    <a:prstDash val="solid"/>
                    <a:miter/>
                  </a:ln>
                  <a:effectLst>
                    <a:outerShdw blurRad="63500" sx="102000" sy="102000" algn="ctr" rotWithShape="0">
                      <a:prstClr val="black">
                        <a:alpha val="40000"/>
                      </a:prstClr>
                    </a:outerShdw>
                  </a:effectLst>
                </p:spPr>
                <p:txBody>
                  <a:bodyPr rtlCol="0" anchor="ctr"/>
                  <a:lstStyle/>
                  <a:p>
                    <a:pPr defTabSz="457200">
                      <a:defRPr/>
                    </a:pPr>
                    <a:endParaRPr lang="en-US" sz="2000" kern="0">
                      <a:solidFill>
                        <a:schemeClr val="bg1"/>
                      </a:solidFill>
                      <a:cs typeface="Arial" panose="020B0604020202020204" pitchFamily="34" charset="0"/>
                    </a:endParaRPr>
                  </a:p>
                </p:txBody>
              </p:sp>
            </p:grpSp>
          </p:grpSp>
          <p:grpSp>
            <p:nvGrpSpPr>
              <p:cNvPr id="128" name="Group 127">
                <a:extLst>
                  <a:ext uri="{FF2B5EF4-FFF2-40B4-BE49-F238E27FC236}">
                    <a16:creationId xmlns:a16="http://schemas.microsoft.com/office/drawing/2014/main" id="{970D2118-610C-6F27-8FAF-862E1F8A055B}"/>
                  </a:ext>
                </a:extLst>
              </p:cNvPr>
              <p:cNvGrpSpPr/>
              <p:nvPr/>
            </p:nvGrpSpPr>
            <p:grpSpPr>
              <a:xfrm>
                <a:off x="5680182" y="1135581"/>
                <a:ext cx="1660990" cy="1328893"/>
                <a:chOff x="4231147" y="2448838"/>
                <a:chExt cx="1361540" cy="1089315"/>
              </a:xfrm>
            </p:grpSpPr>
            <p:sp>
              <p:nvSpPr>
                <p:cNvPr id="153" name="Freeform: Shape 152">
                  <a:extLst>
                    <a:ext uri="{FF2B5EF4-FFF2-40B4-BE49-F238E27FC236}">
                      <a16:creationId xmlns:a16="http://schemas.microsoft.com/office/drawing/2014/main" id="{085E9B0B-72AE-8D28-896C-91F58370D208}"/>
                    </a:ext>
                  </a:extLst>
                </p:cNvPr>
                <p:cNvSpPr/>
                <p:nvPr/>
              </p:nvSpPr>
              <p:spPr>
                <a:xfrm>
                  <a:off x="4231147" y="2448838"/>
                  <a:ext cx="1361540" cy="1089315"/>
                </a:xfrm>
                <a:custGeom>
                  <a:avLst/>
                  <a:gdLst>
                    <a:gd name="connsiteX0" fmla="*/ 485771 w 1221478"/>
                    <a:gd name="connsiteY0" fmla="*/ 0 h 971542"/>
                    <a:gd name="connsiteX1" fmla="*/ 829263 w 1221478"/>
                    <a:gd name="connsiteY1" fmla="*/ 142279 h 971542"/>
                    <a:gd name="connsiteX2" fmla="*/ 845715 w 1221478"/>
                    <a:gd name="connsiteY2" fmla="*/ 162219 h 971542"/>
                    <a:gd name="connsiteX3" fmla="*/ 906154 w 1221478"/>
                    <a:gd name="connsiteY3" fmla="*/ 198162 h 971542"/>
                    <a:gd name="connsiteX4" fmla="*/ 1221478 w 1221478"/>
                    <a:gd name="connsiteY4" fmla="*/ 288128 h 971542"/>
                    <a:gd name="connsiteX5" fmla="*/ 1214334 w 1221478"/>
                    <a:gd name="connsiteY5" fmla="*/ 695316 h 971542"/>
                    <a:gd name="connsiteX6" fmla="*/ 895775 w 1221478"/>
                    <a:gd name="connsiteY6" fmla="*/ 776018 h 971542"/>
                    <a:gd name="connsiteX7" fmla="*/ 852494 w 1221478"/>
                    <a:gd name="connsiteY7" fmla="*/ 801106 h 971542"/>
                    <a:gd name="connsiteX8" fmla="*/ 829263 w 1221478"/>
                    <a:gd name="connsiteY8" fmla="*/ 829263 h 971542"/>
                    <a:gd name="connsiteX9" fmla="*/ 485771 w 1221478"/>
                    <a:gd name="connsiteY9" fmla="*/ 971542 h 971542"/>
                    <a:gd name="connsiteX10" fmla="*/ 0 w 1221478"/>
                    <a:gd name="connsiteY10" fmla="*/ 485771 h 971542"/>
                    <a:gd name="connsiteX11" fmla="*/ 485771 w 1221478"/>
                    <a:gd name="connsiteY11" fmla="*/ 0 h 971542"/>
                    <a:gd name="connsiteX0" fmla="*/ 485771 w 1221478"/>
                    <a:gd name="connsiteY0" fmla="*/ 0 h 971542"/>
                    <a:gd name="connsiteX1" fmla="*/ 829263 w 1221478"/>
                    <a:gd name="connsiteY1" fmla="*/ 142279 h 971542"/>
                    <a:gd name="connsiteX2" fmla="*/ 906154 w 1221478"/>
                    <a:gd name="connsiteY2" fmla="*/ 198162 h 971542"/>
                    <a:gd name="connsiteX3" fmla="*/ 1221478 w 1221478"/>
                    <a:gd name="connsiteY3" fmla="*/ 288128 h 971542"/>
                    <a:gd name="connsiteX4" fmla="*/ 1214334 w 1221478"/>
                    <a:gd name="connsiteY4" fmla="*/ 695316 h 971542"/>
                    <a:gd name="connsiteX5" fmla="*/ 895775 w 1221478"/>
                    <a:gd name="connsiteY5" fmla="*/ 776018 h 971542"/>
                    <a:gd name="connsiteX6" fmla="*/ 852494 w 1221478"/>
                    <a:gd name="connsiteY6" fmla="*/ 801106 h 971542"/>
                    <a:gd name="connsiteX7" fmla="*/ 829263 w 1221478"/>
                    <a:gd name="connsiteY7" fmla="*/ 829263 h 971542"/>
                    <a:gd name="connsiteX8" fmla="*/ 485771 w 1221478"/>
                    <a:gd name="connsiteY8" fmla="*/ 971542 h 971542"/>
                    <a:gd name="connsiteX9" fmla="*/ 0 w 1221478"/>
                    <a:gd name="connsiteY9" fmla="*/ 485771 h 971542"/>
                    <a:gd name="connsiteX10" fmla="*/ 485771 w 1221478"/>
                    <a:gd name="connsiteY10"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52494 w 1221478"/>
                    <a:gd name="connsiteY5" fmla="*/ 801106 h 971542"/>
                    <a:gd name="connsiteX6" fmla="*/ 829263 w 1221478"/>
                    <a:gd name="connsiteY6" fmla="*/ 829263 h 971542"/>
                    <a:gd name="connsiteX7" fmla="*/ 485771 w 1221478"/>
                    <a:gd name="connsiteY7" fmla="*/ 971542 h 971542"/>
                    <a:gd name="connsiteX8" fmla="*/ 0 w 1221478"/>
                    <a:gd name="connsiteY8" fmla="*/ 485771 h 971542"/>
                    <a:gd name="connsiteX9" fmla="*/ 485771 w 1221478"/>
                    <a:gd name="connsiteY9"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29263 w 1221478"/>
                    <a:gd name="connsiteY5" fmla="*/ 829263 h 971542"/>
                    <a:gd name="connsiteX6" fmla="*/ 485771 w 1221478"/>
                    <a:gd name="connsiteY6" fmla="*/ 971542 h 971542"/>
                    <a:gd name="connsiteX7" fmla="*/ 0 w 1221478"/>
                    <a:gd name="connsiteY7" fmla="*/ 485771 h 971542"/>
                    <a:gd name="connsiteX8" fmla="*/ 485771 w 1221478"/>
                    <a:gd name="connsiteY8"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4335" h="971542">
                      <a:moveTo>
                        <a:pt x="485771" y="0"/>
                      </a:moveTo>
                      <a:cubicBezTo>
                        <a:pt x="619913" y="0"/>
                        <a:pt x="741356" y="54372"/>
                        <a:pt x="829263" y="142279"/>
                      </a:cubicBezTo>
                      <a:cubicBezTo>
                        <a:pt x="940951" y="252807"/>
                        <a:pt x="1145509" y="289518"/>
                        <a:pt x="1214335" y="288128"/>
                      </a:cubicBezTo>
                      <a:cubicBezTo>
                        <a:pt x="1214335" y="423857"/>
                        <a:pt x="1214334" y="559587"/>
                        <a:pt x="1214334" y="695316"/>
                      </a:cubicBezTo>
                      <a:cubicBezTo>
                        <a:pt x="1066926" y="699484"/>
                        <a:pt x="909995" y="748895"/>
                        <a:pt x="829263" y="829263"/>
                      </a:cubicBezTo>
                      <a:cubicBezTo>
                        <a:pt x="741356" y="917170"/>
                        <a:pt x="619913" y="971542"/>
                        <a:pt x="485771" y="971542"/>
                      </a:cubicBezTo>
                      <a:cubicBezTo>
                        <a:pt x="217487" y="971542"/>
                        <a:pt x="0" y="754055"/>
                        <a:pt x="0" y="485771"/>
                      </a:cubicBezTo>
                      <a:cubicBezTo>
                        <a:pt x="0" y="217487"/>
                        <a:pt x="217487" y="0"/>
                        <a:pt x="485771" y="0"/>
                      </a:cubicBezTo>
                      <a:close/>
                    </a:path>
                  </a:pathLst>
                </a:custGeom>
                <a:solidFill>
                  <a:srgbClr val="E8302E"/>
                </a:soli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nvGrpSpPr>
                <p:cNvPr id="154" name="Group 153">
                  <a:extLst>
                    <a:ext uri="{FF2B5EF4-FFF2-40B4-BE49-F238E27FC236}">
                      <a16:creationId xmlns:a16="http://schemas.microsoft.com/office/drawing/2014/main" id="{DB77EBDF-2877-7D57-A8E9-BF76F0EC6F48}"/>
                    </a:ext>
                  </a:extLst>
                </p:cNvPr>
                <p:cNvGrpSpPr/>
                <p:nvPr/>
              </p:nvGrpSpPr>
              <p:grpSpPr>
                <a:xfrm>
                  <a:off x="4342666" y="2546827"/>
                  <a:ext cx="893336" cy="893336"/>
                  <a:chOff x="4342666" y="2546827"/>
                  <a:chExt cx="893336" cy="893336"/>
                </a:xfrm>
              </p:grpSpPr>
              <p:grpSp>
                <p:nvGrpSpPr>
                  <p:cNvPr id="155" name="Group 154">
                    <a:extLst>
                      <a:ext uri="{FF2B5EF4-FFF2-40B4-BE49-F238E27FC236}">
                        <a16:creationId xmlns:a16="http://schemas.microsoft.com/office/drawing/2014/main" id="{9C1133E7-EABA-B1DD-3826-A1881DE29BEB}"/>
                      </a:ext>
                    </a:extLst>
                  </p:cNvPr>
                  <p:cNvGrpSpPr/>
                  <p:nvPr/>
                </p:nvGrpSpPr>
                <p:grpSpPr>
                  <a:xfrm>
                    <a:off x="4342666" y="2546827"/>
                    <a:ext cx="893336" cy="893336"/>
                    <a:chOff x="963698" y="2518657"/>
                    <a:chExt cx="796752" cy="796752"/>
                  </a:xfrm>
                </p:grpSpPr>
                <p:grpSp>
                  <p:nvGrpSpPr>
                    <p:cNvPr id="157" name="Group 156">
                      <a:extLst>
                        <a:ext uri="{FF2B5EF4-FFF2-40B4-BE49-F238E27FC236}">
                          <a16:creationId xmlns:a16="http://schemas.microsoft.com/office/drawing/2014/main" id="{1394B8D6-05C1-C666-25BA-2EB7F1B42EEC}"/>
                        </a:ext>
                      </a:extLst>
                    </p:cNvPr>
                    <p:cNvGrpSpPr/>
                    <p:nvPr/>
                  </p:nvGrpSpPr>
                  <p:grpSpPr>
                    <a:xfrm>
                      <a:off x="963698" y="2518657"/>
                      <a:ext cx="796752" cy="796752"/>
                      <a:chOff x="963698" y="2518657"/>
                      <a:chExt cx="796752" cy="796752"/>
                    </a:xfrm>
                  </p:grpSpPr>
                  <p:sp>
                    <p:nvSpPr>
                      <p:cNvPr id="161" name="Oval 160">
                        <a:extLst>
                          <a:ext uri="{FF2B5EF4-FFF2-40B4-BE49-F238E27FC236}">
                            <a16:creationId xmlns:a16="http://schemas.microsoft.com/office/drawing/2014/main" id="{56E9C772-C433-28A0-040E-7CACECE15A91}"/>
                          </a:ext>
                        </a:extLst>
                      </p:cNvPr>
                      <p:cNvSpPr/>
                      <p:nvPr/>
                    </p:nvSpPr>
                    <p:spPr>
                      <a:xfrm>
                        <a:off x="963698" y="2518657"/>
                        <a:ext cx="796752" cy="796752"/>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62" name="Circle: Hollow 161">
                        <a:extLst>
                          <a:ext uri="{FF2B5EF4-FFF2-40B4-BE49-F238E27FC236}">
                            <a16:creationId xmlns:a16="http://schemas.microsoft.com/office/drawing/2014/main" id="{01B9A101-5905-26B0-8E0F-0827CD0CB299}"/>
                          </a:ext>
                        </a:extLst>
                      </p:cNvPr>
                      <p:cNvSpPr/>
                      <p:nvPr/>
                    </p:nvSpPr>
                    <p:spPr>
                      <a:xfrm>
                        <a:off x="963698" y="2518657"/>
                        <a:ext cx="796752" cy="796752"/>
                      </a:xfrm>
                      <a:prstGeom prst="donut">
                        <a:avLst>
                          <a:gd name="adj" fmla="val 2971"/>
                        </a:avLst>
                      </a:prstGeom>
                      <a:gradFill flip="none" rotWithShape="1">
                        <a:gsLst>
                          <a:gs pos="0">
                            <a:srgbClr val="E8302E"/>
                          </a:gs>
                          <a:gs pos="26000">
                            <a:sysClr val="window" lastClr="FFFFFF"/>
                          </a:gs>
                          <a:gs pos="75000">
                            <a:sysClr val="window" lastClr="FFFFFF"/>
                          </a:gs>
                          <a:gs pos="100000">
                            <a:srgbClr val="E8302E"/>
                          </a:gs>
                        </a:gsLst>
                        <a:lin ang="81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grpSp>
                <p:grpSp>
                  <p:nvGrpSpPr>
                    <p:cNvPr id="158" name="Group 157">
                      <a:extLst>
                        <a:ext uri="{FF2B5EF4-FFF2-40B4-BE49-F238E27FC236}">
                          <a16:creationId xmlns:a16="http://schemas.microsoft.com/office/drawing/2014/main" id="{B0C498A0-2A7E-A01D-F1EA-ABFF9A878820}"/>
                        </a:ext>
                      </a:extLst>
                    </p:cNvPr>
                    <p:cNvGrpSpPr/>
                    <p:nvPr/>
                  </p:nvGrpSpPr>
                  <p:grpSpPr>
                    <a:xfrm>
                      <a:off x="1112041" y="2667000"/>
                      <a:ext cx="500066" cy="500066"/>
                      <a:chOff x="1112041" y="2667000"/>
                      <a:chExt cx="500066" cy="500066"/>
                    </a:xfrm>
                  </p:grpSpPr>
                  <p:sp>
                    <p:nvSpPr>
                      <p:cNvPr id="159" name="Oval 158">
                        <a:extLst>
                          <a:ext uri="{FF2B5EF4-FFF2-40B4-BE49-F238E27FC236}">
                            <a16:creationId xmlns:a16="http://schemas.microsoft.com/office/drawing/2014/main" id="{D27DEF2F-380C-5FA5-0828-842F1AF9438E}"/>
                          </a:ext>
                        </a:extLst>
                      </p:cNvPr>
                      <p:cNvSpPr/>
                      <p:nvPr/>
                    </p:nvSpPr>
                    <p:spPr>
                      <a:xfrm>
                        <a:off x="1112041" y="2667000"/>
                        <a:ext cx="500066" cy="500066"/>
                      </a:xfrm>
                      <a:prstGeom prst="ellipse">
                        <a:avLst/>
                      </a:prstGeom>
                      <a:gradFill flip="none" rotWithShape="1">
                        <a:gsLst>
                          <a:gs pos="0">
                            <a:srgbClr val="F38E89"/>
                          </a:gs>
                          <a:gs pos="88000">
                            <a:srgbClr val="D72017"/>
                          </a:gs>
                        </a:gsLst>
                        <a:lin ang="27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60" name="Freeform: Shape 159">
                        <a:extLst>
                          <a:ext uri="{FF2B5EF4-FFF2-40B4-BE49-F238E27FC236}">
                            <a16:creationId xmlns:a16="http://schemas.microsoft.com/office/drawing/2014/main" id="{6308B74B-7DDC-FF1F-292B-8D658AE5590F}"/>
                          </a:ext>
                        </a:extLst>
                      </p:cNvPr>
                      <p:cNvSpPr/>
                      <p:nvPr/>
                    </p:nvSpPr>
                    <p:spPr>
                      <a:xfrm>
                        <a:off x="1112041" y="2667000"/>
                        <a:ext cx="392270" cy="442798"/>
                      </a:xfrm>
                      <a:custGeom>
                        <a:avLst/>
                        <a:gdLst>
                          <a:gd name="connsiteX0" fmla="*/ 250033 w 392270"/>
                          <a:gd name="connsiteY0" fmla="*/ 0 h 442798"/>
                          <a:gd name="connsiteX1" fmla="*/ 389829 w 392270"/>
                          <a:gd name="connsiteY1" fmla="*/ 42702 h 442798"/>
                          <a:gd name="connsiteX2" fmla="*/ 392270 w 392270"/>
                          <a:gd name="connsiteY2" fmla="*/ 44716 h 442798"/>
                          <a:gd name="connsiteX3" fmla="*/ 92583 w 392270"/>
                          <a:gd name="connsiteY3" fmla="*/ 442798 h 442798"/>
                          <a:gd name="connsiteX4" fmla="*/ 73233 w 392270"/>
                          <a:gd name="connsiteY4" fmla="*/ 426833 h 442798"/>
                          <a:gd name="connsiteX5" fmla="*/ 0 w 392270"/>
                          <a:gd name="connsiteY5" fmla="*/ 250033 h 442798"/>
                          <a:gd name="connsiteX6" fmla="*/ 250033 w 392270"/>
                          <a:gd name="connsiteY6" fmla="*/ 0 h 44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0" h="442798">
                            <a:moveTo>
                              <a:pt x="250033" y="0"/>
                            </a:moveTo>
                            <a:cubicBezTo>
                              <a:pt x="301816" y="0"/>
                              <a:pt x="349923" y="15742"/>
                              <a:pt x="389829" y="42702"/>
                            </a:cubicBezTo>
                            <a:lnTo>
                              <a:pt x="392270" y="44716"/>
                            </a:lnTo>
                            <a:lnTo>
                              <a:pt x="92583" y="442798"/>
                            </a:lnTo>
                            <a:lnTo>
                              <a:pt x="73233" y="426833"/>
                            </a:lnTo>
                            <a:cubicBezTo>
                              <a:pt x="27986" y="381586"/>
                              <a:pt x="0" y="319078"/>
                              <a:pt x="0" y="250033"/>
                            </a:cubicBezTo>
                            <a:cubicBezTo>
                              <a:pt x="0" y="111944"/>
                              <a:pt x="111944" y="0"/>
                              <a:pt x="250033" y="0"/>
                            </a:cubicBezTo>
                            <a:close/>
                          </a:path>
                        </a:pathLst>
                      </a:custGeom>
                      <a:gradFill flip="none" rotWithShape="1">
                        <a:gsLst>
                          <a:gs pos="0">
                            <a:sysClr val="window" lastClr="FFFFFF">
                              <a:alpha val="10000"/>
                            </a:sysClr>
                          </a:gs>
                          <a:gs pos="100000">
                            <a:sysClr val="window" lastClr="FFFFFF">
                              <a:alpha val="0"/>
                            </a:sysClr>
                          </a:gs>
                        </a:gsLst>
                        <a:path path="circle">
                          <a:fillToRect l="100000" t="100000"/>
                        </a:path>
                        <a:tileRect r="-100000" b="-100000"/>
                      </a:gra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grpSp>
              <p:sp>
                <p:nvSpPr>
                  <p:cNvPr id="156" name="Freeform: Shape 155">
                    <a:extLst>
                      <a:ext uri="{FF2B5EF4-FFF2-40B4-BE49-F238E27FC236}">
                        <a16:creationId xmlns:a16="http://schemas.microsoft.com/office/drawing/2014/main" id="{2B431F4D-B923-C90B-ED07-5B5C0984607E}"/>
                      </a:ext>
                    </a:extLst>
                  </p:cNvPr>
                  <p:cNvSpPr/>
                  <p:nvPr/>
                </p:nvSpPr>
                <p:spPr>
                  <a:xfrm>
                    <a:off x="4632465" y="2836627"/>
                    <a:ext cx="313738" cy="313736"/>
                  </a:xfrm>
                  <a:custGeom>
                    <a:avLst/>
                    <a:gdLst>
                      <a:gd name="connsiteX0" fmla="*/ 434640 w 547577"/>
                      <a:gd name="connsiteY0" fmla="*/ 478274 h 547577"/>
                      <a:gd name="connsiteX1" fmla="*/ 434640 w 547577"/>
                      <a:gd name="connsiteY1" fmla="*/ 530465 h 547577"/>
                      <a:gd name="connsiteX2" fmla="*/ 530466 w 547577"/>
                      <a:gd name="connsiteY2" fmla="*/ 530465 h 547577"/>
                      <a:gd name="connsiteX3" fmla="*/ 530466 w 547577"/>
                      <a:gd name="connsiteY3" fmla="*/ 478274 h 547577"/>
                      <a:gd name="connsiteX4" fmla="*/ 225876 w 547577"/>
                      <a:gd name="connsiteY4" fmla="*/ 478274 h 547577"/>
                      <a:gd name="connsiteX5" fmla="*/ 225876 w 547577"/>
                      <a:gd name="connsiteY5" fmla="*/ 530465 h 547577"/>
                      <a:gd name="connsiteX6" fmla="*/ 321702 w 547577"/>
                      <a:gd name="connsiteY6" fmla="*/ 530465 h 547577"/>
                      <a:gd name="connsiteX7" fmla="*/ 321702 w 547577"/>
                      <a:gd name="connsiteY7" fmla="*/ 478274 h 547577"/>
                      <a:gd name="connsiteX8" fmla="*/ 426084 w 547577"/>
                      <a:gd name="connsiteY8" fmla="*/ 461162 h 547577"/>
                      <a:gd name="connsiteX9" fmla="*/ 539021 w 547577"/>
                      <a:gd name="connsiteY9" fmla="*/ 461162 h 547577"/>
                      <a:gd name="connsiteX10" fmla="*/ 547577 w 547577"/>
                      <a:gd name="connsiteY10" fmla="*/ 469718 h 547577"/>
                      <a:gd name="connsiteX11" fmla="*/ 547577 w 547577"/>
                      <a:gd name="connsiteY11" fmla="*/ 539021 h 547577"/>
                      <a:gd name="connsiteX12" fmla="*/ 539021 w 547577"/>
                      <a:gd name="connsiteY12" fmla="*/ 547577 h 547577"/>
                      <a:gd name="connsiteX13" fmla="*/ 426084 w 547577"/>
                      <a:gd name="connsiteY13" fmla="*/ 547577 h 547577"/>
                      <a:gd name="connsiteX14" fmla="*/ 417528 w 547577"/>
                      <a:gd name="connsiteY14" fmla="*/ 539021 h 547577"/>
                      <a:gd name="connsiteX15" fmla="*/ 417528 w 547577"/>
                      <a:gd name="connsiteY15" fmla="*/ 469718 h 547577"/>
                      <a:gd name="connsiteX16" fmla="*/ 426084 w 547577"/>
                      <a:gd name="connsiteY16" fmla="*/ 461162 h 547577"/>
                      <a:gd name="connsiteX17" fmla="*/ 217320 w 547577"/>
                      <a:gd name="connsiteY17" fmla="*/ 461162 h 547577"/>
                      <a:gd name="connsiteX18" fmla="*/ 330257 w 547577"/>
                      <a:gd name="connsiteY18" fmla="*/ 461162 h 547577"/>
                      <a:gd name="connsiteX19" fmla="*/ 338813 w 547577"/>
                      <a:gd name="connsiteY19" fmla="*/ 469718 h 547577"/>
                      <a:gd name="connsiteX20" fmla="*/ 338813 w 547577"/>
                      <a:gd name="connsiteY20" fmla="*/ 493674 h 547577"/>
                      <a:gd name="connsiteX21" fmla="*/ 363218 w 547577"/>
                      <a:gd name="connsiteY21" fmla="*/ 493674 h 547577"/>
                      <a:gd name="connsiteX22" fmla="*/ 355924 w 547577"/>
                      <a:gd name="connsiteY22" fmla="*/ 485975 h 547577"/>
                      <a:gd name="connsiteX23" fmla="*/ 367903 w 547577"/>
                      <a:gd name="connsiteY23" fmla="*/ 473997 h 547577"/>
                      <a:gd name="connsiteX24" fmla="*/ 395281 w 547577"/>
                      <a:gd name="connsiteY24" fmla="*/ 502230 h 547577"/>
                      <a:gd name="connsiteX25" fmla="*/ 367903 w 547577"/>
                      <a:gd name="connsiteY25" fmla="*/ 529610 h 547577"/>
                      <a:gd name="connsiteX26" fmla="*/ 355924 w 547577"/>
                      <a:gd name="connsiteY26" fmla="*/ 517632 h 547577"/>
                      <a:gd name="connsiteX27" fmla="*/ 362769 w 547577"/>
                      <a:gd name="connsiteY27" fmla="*/ 510786 h 547577"/>
                      <a:gd name="connsiteX28" fmla="*/ 338813 w 547577"/>
                      <a:gd name="connsiteY28" fmla="*/ 510786 h 547577"/>
                      <a:gd name="connsiteX29" fmla="*/ 338813 w 547577"/>
                      <a:gd name="connsiteY29" fmla="*/ 539021 h 547577"/>
                      <a:gd name="connsiteX30" fmla="*/ 330257 w 547577"/>
                      <a:gd name="connsiteY30" fmla="*/ 547577 h 547577"/>
                      <a:gd name="connsiteX31" fmla="*/ 217320 w 547577"/>
                      <a:gd name="connsiteY31" fmla="*/ 547577 h 547577"/>
                      <a:gd name="connsiteX32" fmla="*/ 208764 w 547577"/>
                      <a:gd name="connsiteY32" fmla="*/ 539021 h 547577"/>
                      <a:gd name="connsiteX33" fmla="*/ 208764 w 547577"/>
                      <a:gd name="connsiteY33" fmla="*/ 469718 h 547577"/>
                      <a:gd name="connsiteX34" fmla="*/ 217320 w 547577"/>
                      <a:gd name="connsiteY34" fmla="*/ 461162 h 547577"/>
                      <a:gd name="connsiteX35" fmla="*/ 225876 w 547577"/>
                      <a:gd name="connsiteY35" fmla="*/ 362770 h 547577"/>
                      <a:gd name="connsiteX36" fmla="*/ 225876 w 547577"/>
                      <a:gd name="connsiteY36" fmla="*/ 414961 h 547577"/>
                      <a:gd name="connsiteX37" fmla="*/ 321702 w 547577"/>
                      <a:gd name="connsiteY37" fmla="*/ 414961 h 547577"/>
                      <a:gd name="connsiteX38" fmla="*/ 321702 w 547577"/>
                      <a:gd name="connsiteY38" fmla="*/ 362770 h 547577"/>
                      <a:gd name="connsiteX39" fmla="*/ 217320 w 547577"/>
                      <a:gd name="connsiteY39" fmla="*/ 345658 h 547577"/>
                      <a:gd name="connsiteX40" fmla="*/ 330257 w 547577"/>
                      <a:gd name="connsiteY40" fmla="*/ 345658 h 547577"/>
                      <a:gd name="connsiteX41" fmla="*/ 338813 w 547577"/>
                      <a:gd name="connsiteY41" fmla="*/ 354214 h 547577"/>
                      <a:gd name="connsiteX42" fmla="*/ 338813 w 547577"/>
                      <a:gd name="connsiteY42" fmla="*/ 423517 h 547577"/>
                      <a:gd name="connsiteX43" fmla="*/ 330257 w 547577"/>
                      <a:gd name="connsiteY43" fmla="*/ 432073 h 547577"/>
                      <a:gd name="connsiteX44" fmla="*/ 217320 w 547577"/>
                      <a:gd name="connsiteY44" fmla="*/ 432073 h 547577"/>
                      <a:gd name="connsiteX45" fmla="*/ 208764 w 547577"/>
                      <a:gd name="connsiteY45" fmla="*/ 423517 h 547577"/>
                      <a:gd name="connsiteX46" fmla="*/ 208764 w 547577"/>
                      <a:gd name="connsiteY46" fmla="*/ 397849 h 547577"/>
                      <a:gd name="connsiteX47" fmla="*/ 70158 w 547577"/>
                      <a:gd name="connsiteY47" fmla="*/ 397849 h 547577"/>
                      <a:gd name="connsiteX48" fmla="*/ 23957 w 547577"/>
                      <a:gd name="connsiteY48" fmla="*/ 444051 h 547577"/>
                      <a:gd name="connsiteX49" fmla="*/ 70158 w 547577"/>
                      <a:gd name="connsiteY49" fmla="*/ 490252 h 547577"/>
                      <a:gd name="connsiteX50" fmla="*/ 161706 w 547577"/>
                      <a:gd name="connsiteY50" fmla="*/ 490252 h 547577"/>
                      <a:gd name="connsiteX51" fmla="*/ 153150 w 547577"/>
                      <a:gd name="connsiteY51" fmla="*/ 481697 h 547577"/>
                      <a:gd name="connsiteX52" fmla="*/ 165984 w 547577"/>
                      <a:gd name="connsiteY52" fmla="*/ 469718 h 547577"/>
                      <a:gd name="connsiteX53" fmla="*/ 193362 w 547577"/>
                      <a:gd name="connsiteY53" fmla="*/ 497953 h 547577"/>
                      <a:gd name="connsiteX54" fmla="*/ 165984 w 547577"/>
                      <a:gd name="connsiteY54" fmla="*/ 526187 h 547577"/>
                      <a:gd name="connsiteX55" fmla="*/ 153150 w 547577"/>
                      <a:gd name="connsiteY55" fmla="*/ 514209 h 547577"/>
                      <a:gd name="connsiteX56" fmla="*/ 160850 w 547577"/>
                      <a:gd name="connsiteY56" fmla="*/ 506509 h 547577"/>
                      <a:gd name="connsiteX57" fmla="*/ 69302 w 547577"/>
                      <a:gd name="connsiteY57" fmla="*/ 506509 h 547577"/>
                      <a:gd name="connsiteX58" fmla="*/ 5989 w 547577"/>
                      <a:gd name="connsiteY58" fmla="*/ 443196 h 547577"/>
                      <a:gd name="connsiteX59" fmla="*/ 70158 w 547577"/>
                      <a:gd name="connsiteY59" fmla="*/ 380737 h 547577"/>
                      <a:gd name="connsiteX60" fmla="*/ 208764 w 547577"/>
                      <a:gd name="connsiteY60" fmla="*/ 380737 h 547577"/>
                      <a:gd name="connsiteX61" fmla="*/ 208764 w 547577"/>
                      <a:gd name="connsiteY61" fmla="*/ 354214 h 547577"/>
                      <a:gd name="connsiteX62" fmla="*/ 217320 w 547577"/>
                      <a:gd name="connsiteY62" fmla="*/ 345658 h 547577"/>
                      <a:gd name="connsiteX63" fmla="*/ 159995 w 547577"/>
                      <a:gd name="connsiteY63" fmla="*/ 318279 h 547577"/>
                      <a:gd name="connsiteX64" fmla="*/ 177107 w 547577"/>
                      <a:gd name="connsiteY64" fmla="*/ 318279 h 547577"/>
                      <a:gd name="connsiteX65" fmla="*/ 177107 w 547577"/>
                      <a:gd name="connsiteY65" fmla="*/ 335391 h 547577"/>
                      <a:gd name="connsiteX66" fmla="*/ 159995 w 547577"/>
                      <a:gd name="connsiteY66" fmla="*/ 335391 h 547577"/>
                      <a:gd name="connsiteX67" fmla="*/ 107804 w 547577"/>
                      <a:gd name="connsiteY67" fmla="*/ 318279 h 547577"/>
                      <a:gd name="connsiteX68" fmla="*/ 124916 w 547577"/>
                      <a:gd name="connsiteY68" fmla="*/ 318279 h 547577"/>
                      <a:gd name="connsiteX69" fmla="*/ 124916 w 547577"/>
                      <a:gd name="connsiteY69" fmla="*/ 335391 h 547577"/>
                      <a:gd name="connsiteX70" fmla="*/ 107804 w 547577"/>
                      <a:gd name="connsiteY70" fmla="*/ 335391 h 547577"/>
                      <a:gd name="connsiteX71" fmla="*/ 56469 w 547577"/>
                      <a:gd name="connsiteY71" fmla="*/ 318279 h 547577"/>
                      <a:gd name="connsiteX72" fmla="*/ 73581 w 547577"/>
                      <a:gd name="connsiteY72" fmla="*/ 318279 h 547577"/>
                      <a:gd name="connsiteX73" fmla="*/ 73581 w 547577"/>
                      <a:gd name="connsiteY73" fmla="*/ 335391 h 547577"/>
                      <a:gd name="connsiteX74" fmla="*/ 56469 w 547577"/>
                      <a:gd name="connsiteY74" fmla="*/ 335391 h 547577"/>
                      <a:gd name="connsiteX75" fmla="*/ 225876 w 547577"/>
                      <a:gd name="connsiteY75" fmla="*/ 247265 h 547577"/>
                      <a:gd name="connsiteX76" fmla="*/ 225876 w 547577"/>
                      <a:gd name="connsiteY76" fmla="*/ 299456 h 547577"/>
                      <a:gd name="connsiteX77" fmla="*/ 321702 w 547577"/>
                      <a:gd name="connsiteY77" fmla="*/ 299456 h 547577"/>
                      <a:gd name="connsiteX78" fmla="*/ 321702 w 547577"/>
                      <a:gd name="connsiteY78" fmla="*/ 247265 h 547577"/>
                      <a:gd name="connsiteX79" fmla="*/ 217320 w 547577"/>
                      <a:gd name="connsiteY79" fmla="*/ 230153 h 547577"/>
                      <a:gd name="connsiteX80" fmla="*/ 330257 w 547577"/>
                      <a:gd name="connsiteY80" fmla="*/ 230153 h 547577"/>
                      <a:gd name="connsiteX81" fmla="*/ 338813 w 547577"/>
                      <a:gd name="connsiteY81" fmla="*/ 238709 h 547577"/>
                      <a:gd name="connsiteX82" fmla="*/ 338813 w 547577"/>
                      <a:gd name="connsiteY82" fmla="*/ 264378 h 547577"/>
                      <a:gd name="connsiteX83" fmla="*/ 477418 w 547577"/>
                      <a:gd name="connsiteY83" fmla="*/ 264378 h 547577"/>
                      <a:gd name="connsiteX84" fmla="*/ 540731 w 547577"/>
                      <a:gd name="connsiteY84" fmla="*/ 327691 h 547577"/>
                      <a:gd name="connsiteX85" fmla="*/ 540731 w 547577"/>
                      <a:gd name="connsiteY85" fmla="*/ 331969 h 547577"/>
                      <a:gd name="connsiteX86" fmla="*/ 477418 w 547577"/>
                      <a:gd name="connsiteY86" fmla="*/ 395282 h 547577"/>
                      <a:gd name="connsiteX87" fmla="*/ 386726 w 547577"/>
                      <a:gd name="connsiteY87" fmla="*/ 395282 h 547577"/>
                      <a:gd name="connsiteX88" fmla="*/ 394426 w 547577"/>
                      <a:gd name="connsiteY88" fmla="*/ 402983 h 547577"/>
                      <a:gd name="connsiteX89" fmla="*/ 381593 w 547577"/>
                      <a:gd name="connsiteY89" fmla="*/ 414961 h 547577"/>
                      <a:gd name="connsiteX90" fmla="*/ 354214 w 547577"/>
                      <a:gd name="connsiteY90" fmla="*/ 386727 h 547577"/>
                      <a:gd name="connsiteX91" fmla="*/ 381593 w 547577"/>
                      <a:gd name="connsiteY91" fmla="*/ 359348 h 547577"/>
                      <a:gd name="connsiteX92" fmla="*/ 394426 w 547577"/>
                      <a:gd name="connsiteY92" fmla="*/ 371325 h 547577"/>
                      <a:gd name="connsiteX93" fmla="*/ 387202 w 547577"/>
                      <a:gd name="connsiteY93" fmla="*/ 378170 h 547577"/>
                      <a:gd name="connsiteX94" fmla="*/ 477418 w 547577"/>
                      <a:gd name="connsiteY94" fmla="*/ 378170 h 547577"/>
                      <a:gd name="connsiteX95" fmla="*/ 523619 w 547577"/>
                      <a:gd name="connsiteY95" fmla="*/ 331969 h 547577"/>
                      <a:gd name="connsiteX96" fmla="*/ 523619 w 547577"/>
                      <a:gd name="connsiteY96" fmla="*/ 327691 h 547577"/>
                      <a:gd name="connsiteX97" fmla="*/ 477418 w 547577"/>
                      <a:gd name="connsiteY97" fmla="*/ 281490 h 547577"/>
                      <a:gd name="connsiteX98" fmla="*/ 338813 w 547577"/>
                      <a:gd name="connsiteY98" fmla="*/ 281490 h 547577"/>
                      <a:gd name="connsiteX99" fmla="*/ 338813 w 547577"/>
                      <a:gd name="connsiteY99" fmla="*/ 308012 h 547577"/>
                      <a:gd name="connsiteX100" fmla="*/ 330257 w 547577"/>
                      <a:gd name="connsiteY100" fmla="*/ 316568 h 547577"/>
                      <a:gd name="connsiteX101" fmla="*/ 217320 w 547577"/>
                      <a:gd name="connsiteY101" fmla="*/ 316568 h 547577"/>
                      <a:gd name="connsiteX102" fmla="*/ 208764 w 547577"/>
                      <a:gd name="connsiteY102" fmla="*/ 308012 h 547577"/>
                      <a:gd name="connsiteX103" fmla="*/ 208764 w 547577"/>
                      <a:gd name="connsiteY103" fmla="*/ 238709 h 547577"/>
                      <a:gd name="connsiteX104" fmla="*/ 217320 w 547577"/>
                      <a:gd name="connsiteY104" fmla="*/ 230153 h 547577"/>
                      <a:gd name="connsiteX105" fmla="*/ 473997 w 547577"/>
                      <a:gd name="connsiteY105" fmla="*/ 212186 h 547577"/>
                      <a:gd name="connsiteX106" fmla="*/ 491109 w 547577"/>
                      <a:gd name="connsiteY106" fmla="*/ 212186 h 547577"/>
                      <a:gd name="connsiteX107" fmla="*/ 491109 w 547577"/>
                      <a:gd name="connsiteY107" fmla="*/ 229298 h 547577"/>
                      <a:gd name="connsiteX108" fmla="*/ 473997 w 547577"/>
                      <a:gd name="connsiteY108" fmla="*/ 229298 h 547577"/>
                      <a:gd name="connsiteX109" fmla="*/ 422661 w 547577"/>
                      <a:gd name="connsiteY109" fmla="*/ 212186 h 547577"/>
                      <a:gd name="connsiteX110" fmla="*/ 439773 w 547577"/>
                      <a:gd name="connsiteY110" fmla="*/ 212186 h 547577"/>
                      <a:gd name="connsiteX111" fmla="*/ 439773 w 547577"/>
                      <a:gd name="connsiteY111" fmla="*/ 229298 h 547577"/>
                      <a:gd name="connsiteX112" fmla="*/ 422661 w 547577"/>
                      <a:gd name="connsiteY112" fmla="*/ 229298 h 547577"/>
                      <a:gd name="connsiteX113" fmla="*/ 370471 w 547577"/>
                      <a:gd name="connsiteY113" fmla="*/ 212186 h 547577"/>
                      <a:gd name="connsiteX114" fmla="*/ 387583 w 547577"/>
                      <a:gd name="connsiteY114" fmla="*/ 212186 h 547577"/>
                      <a:gd name="connsiteX115" fmla="*/ 387583 w 547577"/>
                      <a:gd name="connsiteY115" fmla="*/ 229298 h 547577"/>
                      <a:gd name="connsiteX116" fmla="*/ 370471 w 547577"/>
                      <a:gd name="connsiteY116" fmla="*/ 229298 h 547577"/>
                      <a:gd name="connsiteX117" fmla="*/ 225876 w 547577"/>
                      <a:gd name="connsiteY117" fmla="*/ 132617 h 547577"/>
                      <a:gd name="connsiteX118" fmla="*/ 225876 w 547577"/>
                      <a:gd name="connsiteY118" fmla="*/ 184808 h 547577"/>
                      <a:gd name="connsiteX119" fmla="*/ 321702 w 547577"/>
                      <a:gd name="connsiteY119" fmla="*/ 184808 h 547577"/>
                      <a:gd name="connsiteX120" fmla="*/ 321702 w 547577"/>
                      <a:gd name="connsiteY120" fmla="*/ 132617 h 547577"/>
                      <a:gd name="connsiteX121" fmla="*/ 217320 w 547577"/>
                      <a:gd name="connsiteY121" fmla="*/ 115504 h 547577"/>
                      <a:gd name="connsiteX122" fmla="*/ 330257 w 547577"/>
                      <a:gd name="connsiteY122" fmla="*/ 115504 h 547577"/>
                      <a:gd name="connsiteX123" fmla="*/ 338813 w 547577"/>
                      <a:gd name="connsiteY123" fmla="*/ 124060 h 547577"/>
                      <a:gd name="connsiteX124" fmla="*/ 338813 w 547577"/>
                      <a:gd name="connsiteY124" fmla="*/ 193363 h 547577"/>
                      <a:gd name="connsiteX125" fmla="*/ 330257 w 547577"/>
                      <a:gd name="connsiteY125" fmla="*/ 201919 h 547577"/>
                      <a:gd name="connsiteX126" fmla="*/ 217320 w 547577"/>
                      <a:gd name="connsiteY126" fmla="*/ 201919 h 547577"/>
                      <a:gd name="connsiteX127" fmla="*/ 208764 w 547577"/>
                      <a:gd name="connsiteY127" fmla="*/ 193363 h 547577"/>
                      <a:gd name="connsiteX128" fmla="*/ 208764 w 547577"/>
                      <a:gd name="connsiteY128" fmla="*/ 166840 h 547577"/>
                      <a:gd name="connsiteX129" fmla="*/ 70158 w 547577"/>
                      <a:gd name="connsiteY129" fmla="*/ 166840 h 547577"/>
                      <a:gd name="connsiteX130" fmla="*/ 23957 w 547577"/>
                      <a:gd name="connsiteY130" fmla="*/ 213041 h 547577"/>
                      <a:gd name="connsiteX131" fmla="*/ 70158 w 547577"/>
                      <a:gd name="connsiteY131" fmla="*/ 259243 h 547577"/>
                      <a:gd name="connsiteX132" fmla="*/ 160850 w 547577"/>
                      <a:gd name="connsiteY132" fmla="*/ 259243 h 547577"/>
                      <a:gd name="connsiteX133" fmla="*/ 153150 w 547577"/>
                      <a:gd name="connsiteY133" fmla="*/ 251544 h 547577"/>
                      <a:gd name="connsiteX134" fmla="*/ 165984 w 547577"/>
                      <a:gd name="connsiteY134" fmla="*/ 239565 h 547577"/>
                      <a:gd name="connsiteX135" fmla="*/ 193362 w 547577"/>
                      <a:gd name="connsiteY135" fmla="*/ 267800 h 547577"/>
                      <a:gd name="connsiteX136" fmla="*/ 165984 w 547577"/>
                      <a:gd name="connsiteY136" fmla="*/ 295178 h 547577"/>
                      <a:gd name="connsiteX137" fmla="*/ 153150 w 547577"/>
                      <a:gd name="connsiteY137" fmla="*/ 283200 h 547577"/>
                      <a:gd name="connsiteX138" fmla="*/ 160374 w 547577"/>
                      <a:gd name="connsiteY138" fmla="*/ 276356 h 547577"/>
                      <a:gd name="connsiteX139" fmla="*/ 69302 w 547577"/>
                      <a:gd name="connsiteY139" fmla="*/ 276356 h 547577"/>
                      <a:gd name="connsiteX140" fmla="*/ 5989 w 547577"/>
                      <a:gd name="connsiteY140" fmla="*/ 213043 h 547577"/>
                      <a:gd name="connsiteX141" fmla="*/ 70158 w 547577"/>
                      <a:gd name="connsiteY141" fmla="*/ 149729 h 547577"/>
                      <a:gd name="connsiteX142" fmla="*/ 208764 w 547577"/>
                      <a:gd name="connsiteY142" fmla="*/ 149729 h 547577"/>
                      <a:gd name="connsiteX143" fmla="*/ 208764 w 547577"/>
                      <a:gd name="connsiteY143" fmla="*/ 124060 h 547577"/>
                      <a:gd name="connsiteX144" fmla="*/ 217320 w 547577"/>
                      <a:gd name="connsiteY144" fmla="*/ 115504 h 547577"/>
                      <a:gd name="connsiteX145" fmla="*/ 225875 w 547577"/>
                      <a:gd name="connsiteY145" fmla="*/ 17112 h 547577"/>
                      <a:gd name="connsiteX146" fmla="*/ 225875 w 547577"/>
                      <a:gd name="connsiteY146" fmla="*/ 69303 h 547577"/>
                      <a:gd name="connsiteX147" fmla="*/ 321701 w 547577"/>
                      <a:gd name="connsiteY147" fmla="*/ 69303 h 547577"/>
                      <a:gd name="connsiteX148" fmla="*/ 321701 w 547577"/>
                      <a:gd name="connsiteY148" fmla="*/ 17112 h 547577"/>
                      <a:gd name="connsiteX149" fmla="*/ 17112 w 547577"/>
                      <a:gd name="connsiteY149" fmla="*/ 17112 h 547577"/>
                      <a:gd name="connsiteX150" fmla="*/ 17112 w 547577"/>
                      <a:gd name="connsiteY150" fmla="*/ 69303 h 547577"/>
                      <a:gd name="connsiteX151" fmla="*/ 112938 w 547577"/>
                      <a:gd name="connsiteY151" fmla="*/ 69303 h 547577"/>
                      <a:gd name="connsiteX152" fmla="*/ 112938 w 547577"/>
                      <a:gd name="connsiteY152" fmla="*/ 17112 h 547577"/>
                      <a:gd name="connsiteX153" fmla="*/ 217319 w 547577"/>
                      <a:gd name="connsiteY153" fmla="*/ 0 h 547577"/>
                      <a:gd name="connsiteX154" fmla="*/ 330256 w 547577"/>
                      <a:gd name="connsiteY154" fmla="*/ 0 h 547577"/>
                      <a:gd name="connsiteX155" fmla="*/ 338812 w 547577"/>
                      <a:gd name="connsiteY155" fmla="*/ 8556 h 547577"/>
                      <a:gd name="connsiteX156" fmla="*/ 338812 w 547577"/>
                      <a:gd name="connsiteY156" fmla="*/ 34224 h 547577"/>
                      <a:gd name="connsiteX157" fmla="*/ 477418 w 547577"/>
                      <a:gd name="connsiteY157" fmla="*/ 34224 h 547577"/>
                      <a:gd name="connsiteX158" fmla="*/ 540731 w 547577"/>
                      <a:gd name="connsiteY158" fmla="*/ 97537 h 547577"/>
                      <a:gd name="connsiteX159" fmla="*/ 540731 w 547577"/>
                      <a:gd name="connsiteY159" fmla="*/ 101815 h 547577"/>
                      <a:gd name="connsiteX160" fmla="*/ 477418 w 547577"/>
                      <a:gd name="connsiteY160" fmla="*/ 165129 h 547577"/>
                      <a:gd name="connsiteX161" fmla="*/ 386727 w 547577"/>
                      <a:gd name="connsiteY161" fmla="*/ 165129 h 547577"/>
                      <a:gd name="connsiteX162" fmla="*/ 394426 w 547577"/>
                      <a:gd name="connsiteY162" fmla="*/ 172829 h 547577"/>
                      <a:gd name="connsiteX163" fmla="*/ 381593 w 547577"/>
                      <a:gd name="connsiteY163" fmla="*/ 184807 h 547577"/>
                      <a:gd name="connsiteX164" fmla="*/ 354214 w 547577"/>
                      <a:gd name="connsiteY164" fmla="*/ 156573 h 547577"/>
                      <a:gd name="connsiteX165" fmla="*/ 381593 w 547577"/>
                      <a:gd name="connsiteY165" fmla="*/ 128338 h 547577"/>
                      <a:gd name="connsiteX166" fmla="*/ 394426 w 547577"/>
                      <a:gd name="connsiteY166" fmla="*/ 140317 h 547577"/>
                      <a:gd name="connsiteX167" fmla="*/ 386726 w 547577"/>
                      <a:gd name="connsiteY167" fmla="*/ 148017 h 547577"/>
                      <a:gd name="connsiteX168" fmla="*/ 477418 w 547577"/>
                      <a:gd name="connsiteY168" fmla="*/ 148017 h 547577"/>
                      <a:gd name="connsiteX169" fmla="*/ 523619 w 547577"/>
                      <a:gd name="connsiteY169" fmla="*/ 101816 h 547577"/>
                      <a:gd name="connsiteX170" fmla="*/ 523619 w 547577"/>
                      <a:gd name="connsiteY170" fmla="*/ 97538 h 547577"/>
                      <a:gd name="connsiteX171" fmla="*/ 477418 w 547577"/>
                      <a:gd name="connsiteY171" fmla="*/ 51337 h 547577"/>
                      <a:gd name="connsiteX172" fmla="*/ 338812 w 547577"/>
                      <a:gd name="connsiteY172" fmla="*/ 51337 h 547577"/>
                      <a:gd name="connsiteX173" fmla="*/ 338812 w 547577"/>
                      <a:gd name="connsiteY173" fmla="*/ 77859 h 547577"/>
                      <a:gd name="connsiteX174" fmla="*/ 330256 w 547577"/>
                      <a:gd name="connsiteY174" fmla="*/ 86415 h 547577"/>
                      <a:gd name="connsiteX175" fmla="*/ 217319 w 547577"/>
                      <a:gd name="connsiteY175" fmla="*/ 86415 h 547577"/>
                      <a:gd name="connsiteX176" fmla="*/ 208763 w 547577"/>
                      <a:gd name="connsiteY176" fmla="*/ 77859 h 547577"/>
                      <a:gd name="connsiteX177" fmla="*/ 208763 w 547577"/>
                      <a:gd name="connsiteY177" fmla="*/ 8556 h 547577"/>
                      <a:gd name="connsiteX178" fmla="*/ 217319 w 547577"/>
                      <a:gd name="connsiteY178" fmla="*/ 0 h 547577"/>
                      <a:gd name="connsiteX179" fmla="*/ 8556 w 547577"/>
                      <a:gd name="connsiteY179" fmla="*/ 0 h 547577"/>
                      <a:gd name="connsiteX180" fmla="*/ 121493 w 547577"/>
                      <a:gd name="connsiteY180" fmla="*/ 0 h 547577"/>
                      <a:gd name="connsiteX181" fmla="*/ 130049 w 547577"/>
                      <a:gd name="connsiteY181" fmla="*/ 8556 h 547577"/>
                      <a:gd name="connsiteX182" fmla="*/ 130049 w 547577"/>
                      <a:gd name="connsiteY182" fmla="*/ 34224 h 547577"/>
                      <a:gd name="connsiteX183" fmla="*/ 154457 w 547577"/>
                      <a:gd name="connsiteY183" fmla="*/ 34224 h 547577"/>
                      <a:gd name="connsiteX184" fmla="*/ 147161 w 547577"/>
                      <a:gd name="connsiteY184" fmla="*/ 26523 h 547577"/>
                      <a:gd name="connsiteX185" fmla="*/ 159140 w 547577"/>
                      <a:gd name="connsiteY185" fmla="*/ 14545 h 547577"/>
                      <a:gd name="connsiteX186" fmla="*/ 187374 w 547577"/>
                      <a:gd name="connsiteY186" fmla="*/ 42780 h 547577"/>
                      <a:gd name="connsiteX187" fmla="*/ 159140 w 547577"/>
                      <a:gd name="connsiteY187" fmla="*/ 71013 h 547577"/>
                      <a:gd name="connsiteX188" fmla="*/ 147161 w 547577"/>
                      <a:gd name="connsiteY188" fmla="*/ 59036 h 547577"/>
                      <a:gd name="connsiteX189" fmla="*/ 154456 w 547577"/>
                      <a:gd name="connsiteY189" fmla="*/ 51336 h 547577"/>
                      <a:gd name="connsiteX190" fmla="*/ 130049 w 547577"/>
                      <a:gd name="connsiteY190" fmla="*/ 51336 h 547577"/>
                      <a:gd name="connsiteX191" fmla="*/ 130049 w 547577"/>
                      <a:gd name="connsiteY191" fmla="*/ 77859 h 547577"/>
                      <a:gd name="connsiteX192" fmla="*/ 121493 w 547577"/>
                      <a:gd name="connsiteY192" fmla="*/ 86415 h 547577"/>
                      <a:gd name="connsiteX193" fmla="*/ 8556 w 547577"/>
                      <a:gd name="connsiteY193" fmla="*/ 86415 h 547577"/>
                      <a:gd name="connsiteX194" fmla="*/ 0 w 547577"/>
                      <a:gd name="connsiteY194" fmla="*/ 77859 h 547577"/>
                      <a:gd name="connsiteX195" fmla="*/ 0 w 547577"/>
                      <a:gd name="connsiteY195" fmla="*/ 8556 h 547577"/>
                      <a:gd name="connsiteX196" fmla="*/ 8556 w 547577"/>
                      <a:gd name="connsiteY196" fmla="*/ 0 h 5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547577" h="547577">
                        <a:moveTo>
                          <a:pt x="434640" y="478274"/>
                        </a:moveTo>
                        <a:lnTo>
                          <a:pt x="434640" y="530465"/>
                        </a:lnTo>
                        <a:lnTo>
                          <a:pt x="530466" y="530465"/>
                        </a:lnTo>
                        <a:lnTo>
                          <a:pt x="530466" y="478274"/>
                        </a:lnTo>
                        <a:close/>
                        <a:moveTo>
                          <a:pt x="225876" y="478274"/>
                        </a:moveTo>
                        <a:lnTo>
                          <a:pt x="225876" y="530465"/>
                        </a:lnTo>
                        <a:lnTo>
                          <a:pt x="321702" y="530465"/>
                        </a:lnTo>
                        <a:lnTo>
                          <a:pt x="321702" y="478274"/>
                        </a:lnTo>
                        <a:close/>
                        <a:moveTo>
                          <a:pt x="426084" y="461162"/>
                        </a:moveTo>
                        <a:lnTo>
                          <a:pt x="539021" y="461162"/>
                        </a:lnTo>
                        <a:cubicBezTo>
                          <a:pt x="544155" y="461162"/>
                          <a:pt x="547577" y="464585"/>
                          <a:pt x="547577" y="469718"/>
                        </a:cubicBezTo>
                        <a:lnTo>
                          <a:pt x="547577" y="539021"/>
                        </a:lnTo>
                        <a:cubicBezTo>
                          <a:pt x="547577" y="544155"/>
                          <a:pt x="544155" y="547577"/>
                          <a:pt x="539021" y="547577"/>
                        </a:cubicBezTo>
                        <a:lnTo>
                          <a:pt x="426084" y="547577"/>
                        </a:lnTo>
                        <a:cubicBezTo>
                          <a:pt x="420951" y="547577"/>
                          <a:pt x="417528" y="544155"/>
                          <a:pt x="417528" y="539021"/>
                        </a:cubicBezTo>
                        <a:lnTo>
                          <a:pt x="417528" y="469718"/>
                        </a:lnTo>
                        <a:cubicBezTo>
                          <a:pt x="417528" y="464585"/>
                          <a:pt x="420951" y="461162"/>
                          <a:pt x="426084" y="461162"/>
                        </a:cubicBezTo>
                        <a:close/>
                        <a:moveTo>
                          <a:pt x="217320" y="461162"/>
                        </a:moveTo>
                        <a:lnTo>
                          <a:pt x="330257" y="461162"/>
                        </a:lnTo>
                        <a:cubicBezTo>
                          <a:pt x="335391" y="461162"/>
                          <a:pt x="338813" y="464585"/>
                          <a:pt x="338813" y="469718"/>
                        </a:cubicBezTo>
                        <a:lnTo>
                          <a:pt x="338813" y="493674"/>
                        </a:lnTo>
                        <a:lnTo>
                          <a:pt x="363218" y="493674"/>
                        </a:lnTo>
                        <a:lnTo>
                          <a:pt x="355924" y="485975"/>
                        </a:lnTo>
                        <a:lnTo>
                          <a:pt x="367903" y="473997"/>
                        </a:lnTo>
                        <a:lnTo>
                          <a:pt x="395281" y="502230"/>
                        </a:lnTo>
                        <a:lnTo>
                          <a:pt x="367903" y="529610"/>
                        </a:lnTo>
                        <a:lnTo>
                          <a:pt x="355924" y="517632"/>
                        </a:lnTo>
                        <a:lnTo>
                          <a:pt x="362769" y="510786"/>
                        </a:lnTo>
                        <a:lnTo>
                          <a:pt x="338813" y="510786"/>
                        </a:lnTo>
                        <a:lnTo>
                          <a:pt x="338813" y="539021"/>
                        </a:lnTo>
                        <a:cubicBezTo>
                          <a:pt x="338813" y="544155"/>
                          <a:pt x="335391" y="547577"/>
                          <a:pt x="330257" y="547577"/>
                        </a:cubicBezTo>
                        <a:lnTo>
                          <a:pt x="217320" y="547577"/>
                        </a:lnTo>
                        <a:cubicBezTo>
                          <a:pt x="212187" y="547577"/>
                          <a:pt x="208764" y="544155"/>
                          <a:pt x="208764" y="539021"/>
                        </a:cubicBezTo>
                        <a:lnTo>
                          <a:pt x="208764" y="469718"/>
                        </a:lnTo>
                        <a:cubicBezTo>
                          <a:pt x="208764" y="464585"/>
                          <a:pt x="212187" y="461162"/>
                          <a:pt x="217320" y="461162"/>
                        </a:cubicBezTo>
                        <a:close/>
                        <a:moveTo>
                          <a:pt x="225876" y="362770"/>
                        </a:moveTo>
                        <a:lnTo>
                          <a:pt x="225876" y="414961"/>
                        </a:lnTo>
                        <a:lnTo>
                          <a:pt x="321702" y="414961"/>
                        </a:lnTo>
                        <a:lnTo>
                          <a:pt x="321702" y="362770"/>
                        </a:lnTo>
                        <a:close/>
                        <a:moveTo>
                          <a:pt x="217320" y="345658"/>
                        </a:moveTo>
                        <a:lnTo>
                          <a:pt x="330257" y="345658"/>
                        </a:lnTo>
                        <a:cubicBezTo>
                          <a:pt x="335391" y="345658"/>
                          <a:pt x="338813" y="349081"/>
                          <a:pt x="338813" y="354214"/>
                        </a:cubicBezTo>
                        <a:lnTo>
                          <a:pt x="338813" y="423517"/>
                        </a:lnTo>
                        <a:cubicBezTo>
                          <a:pt x="338813" y="428651"/>
                          <a:pt x="335391" y="432073"/>
                          <a:pt x="330257" y="432073"/>
                        </a:cubicBezTo>
                        <a:lnTo>
                          <a:pt x="217320" y="432073"/>
                        </a:lnTo>
                        <a:cubicBezTo>
                          <a:pt x="212187" y="432073"/>
                          <a:pt x="208764" y="428651"/>
                          <a:pt x="208764" y="423517"/>
                        </a:cubicBezTo>
                        <a:lnTo>
                          <a:pt x="208764" y="397849"/>
                        </a:lnTo>
                        <a:lnTo>
                          <a:pt x="70158" y="397849"/>
                        </a:lnTo>
                        <a:cubicBezTo>
                          <a:pt x="44490" y="397849"/>
                          <a:pt x="23957" y="418384"/>
                          <a:pt x="23957" y="444051"/>
                        </a:cubicBezTo>
                        <a:cubicBezTo>
                          <a:pt x="23957" y="469717"/>
                          <a:pt x="44492" y="490252"/>
                          <a:pt x="70158" y="490252"/>
                        </a:cubicBezTo>
                        <a:lnTo>
                          <a:pt x="161706" y="490252"/>
                        </a:lnTo>
                        <a:lnTo>
                          <a:pt x="153150" y="481697"/>
                        </a:lnTo>
                        <a:lnTo>
                          <a:pt x="165984" y="469718"/>
                        </a:lnTo>
                        <a:lnTo>
                          <a:pt x="193362" y="497953"/>
                        </a:lnTo>
                        <a:lnTo>
                          <a:pt x="165984" y="526187"/>
                        </a:lnTo>
                        <a:lnTo>
                          <a:pt x="153150" y="514209"/>
                        </a:lnTo>
                        <a:lnTo>
                          <a:pt x="160850" y="506509"/>
                        </a:lnTo>
                        <a:lnTo>
                          <a:pt x="69302" y="506509"/>
                        </a:lnTo>
                        <a:cubicBezTo>
                          <a:pt x="34224" y="506509"/>
                          <a:pt x="5989" y="478274"/>
                          <a:pt x="5989" y="443196"/>
                        </a:cubicBezTo>
                        <a:cubicBezTo>
                          <a:pt x="5989" y="408117"/>
                          <a:pt x="35080" y="380737"/>
                          <a:pt x="70158" y="380737"/>
                        </a:cubicBezTo>
                        <a:lnTo>
                          <a:pt x="208764" y="380737"/>
                        </a:lnTo>
                        <a:lnTo>
                          <a:pt x="208764" y="354214"/>
                        </a:lnTo>
                        <a:cubicBezTo>
                          <a:pt x="208764" y="349081"/>
                          <a:pt x="212187" y="345658"/>
                          <a:pt x="217320" y="345658"/>
                        </a:cubicBezTo>
                        <a:close/>
                        <a:moveTo>
                          <a:pt x="159995" y="318279"/>
                        </a:moveTo>
                        <a:lnTo>
                          <a:pt x="177107" y="318279"/>
                        </a:lnTo>
                        <a:lnTo>
                          <a:pt x="177107" y="335391"/>
                        </a:lnTo>
                        <a:lnTo>
                          <a:pt x="159995" y="335391"/>
                        </a:lnTo>
                        <a:close/>
                        <a:moveTo>
                          <a:pt x="107804" y="318279"/>
                        </a:moveTo>
                        <a:lnTo>
                          <a:pt x="124916" y="318279"/>
                        </a:lnTo>
                        <a:lnTo>
                          <a:pt x="124916" y="335391"/>
                        </a:lnTo>
                        <a:lnTo>
                          <a:pt x="107804" y="335391"/>
                        </a:lnTo>
                        <a:close/>
                        <a:moveTo>
                          <a:pt x="56469" y="318279"/>
                        </a:moveTo>
                        <a:lnTo>
                          <a:pt x="73581" y="318279"/>
                        </a:lnTo>
                        <a:lnTo>
                          <a:pt x="73581" y="335391"/>
                        </a:lnTo>
                        <a:lnTo>
                          <a:pt x="56469" y="335391"/>
                        </a:lnTo>
                        <a:close/>
                        <a:moveTo>
                          <a:pt x="225876" y="247265"/>
                        </a:moveTo>
                        <a:lnTo>
                          <a:pt x="225876" y="299456"/>
                        </a:lnTo>
                        <a:lnTo>
                          <a:pt x="321702" y="299456"/>
                        </a:lnTo>
                        <a:lnTo>
                          <a:pt x="321702" y="247265"/>
                        </a:lnTo>
                        <a:close/>
                        <a:moveTo>
                          <a:pt x="217320" y="230153"/>
                        </a:moveTo>
                        <a:lnTo>
                          <a:pt x="330257" y="230153"/>
                        </a:lnTo>
                        <a:cubicBezTo>
                          <a:pt x="335391" y="230153"/>
                          <a:pt x="338813" y="233576"/>
                          <a:pt x="338813" y="238709"/>
                        </a:cubicBezTo>
                        <a:lnTo>
                          <a:pt x="338813" y="264378"/>
                        </a:lnTo>
                        <a:lnTo>
                          <a:pt x="477418" y="264378"/>
                        </a:lnTo>
                        <a:cubicBezTo>
                          <a:pt x="512497" y="264378"/>
                          <a:pt x="540731" y="292613"/>
                          <a:pt x="540731" y="327691"/>
                        </a:cubicBezTo>
                        <a:lnTo>
                          <a:pt x="540731" y="331969"/>
                        </a:lnTo>
                        <a:cubicBezTo>
                          <a:pt x="540732" y="367048"/>
                          <a:pt x="512498" y="395282"/>
                          <a:pt x="477418" y="395282"/>
                        </a:cubicBezTo>
                        <a:lnTo>
                          <a:pt x="386726" y="395282"/>
                        </a:lnTo>
                        <a:lnTo>
                          <a:pt x="394426" y="402983"/>
                        </a:lnTo>
                        <a:lnTo>
                          <a:pt x="381593" y="414961"/>
                        </a:lnTo>
                        <a:lnTo>
                          <a:pt x="354214" y="386727"/>
                        </a:lnTo>
                        <a:lnTo>
                          <a:pt x="381593" y="359348"/>
                        </a:lnTo>
                        <a:lnTo>
                          <a:pt x="394426" y="371325"/>
                        </a:lnTo>
                        <a:lnTo>
                          <a:pt x="387202" y="378170"/>
                        </a:lnTo>
                        <a:lnTo>
                          <a:pt x="477418" y="378170"/>
                        </a:lnTo>
                        <a:cubicBezTo>
                          <a:pt x="503086" y="378170"/>
                          <a:pt x="523619" y="357636"/>
                          <a:pt x="523619" y="331969"/>
                        </a:cubicBezTo>
                        <a:lnTo>
                          <a:pt x="523619" y="327691"/>
                        </a:lnTo>
                        <a:cubicBezTo>
                          <a:pt x="523619" y="302024"/>
                          <a:pt x="503085" y="281490"/>
                          <a:pt x="477418" y="281490"/>
                        </a:cubicBezTo>
                        <a:lnTo>
                          <a:pt x="338813" y="281490"/>
                        </a:lnTo>
                        <a:lnTo>
                          <a:pt x="338813" y="308012"/>
                        </a:lnTo>
                        <a:cubicBezTo>
                          <a:pt x="338813" y="313145"/>
                          <a:pt x="335391" y="316568"/>
                          <a:pt x="330257" y="316568"/>
                        </a:cubicBezTo>
                        <a:lnTo>
                          <a:pt x="217320" y="316568"/>
                        </a:lnTo>
                        <a:cubicBezTo>
                          <a:pt x="212187" y="316568"/>
                          <a:pt x="208764" y="313145"/>
                          <a:pt x="208764" y="308012"/>
                        </a:cubicBezTo>
                        <a:lnTo>
                          <a:pt x="208764" y="238709"/>
                        </a:lnTo>
                        <a:cubicBezTo>
                          <a:pt x="208764" y="233576"/>
                          <a:pt x="212187" y="230153"/>
                          <a:pt x="217320" y="230153"/>
                        </a:cubicBezTo>
                        <a:close/>
                        <a:moveTo>
                          <a:pt x="473997" y="212186"/>
                        </a:moveTo>
                        <a:lnTo>
                          <a:pt x="491109" y="212186"/>
                        </a:lnTo>
                        <a:lnTo>
                          <a:pt x="491109" y="229298"/>
                        </a:lnTo>
                        <a:lnTo>
                          <a:pt x="473997" y="229298"/>
                        </a:lnTo>
                        <a:close/>
                        <a:moveTo>
                          <a:pt x="422661" y="212186"/>
                        </a:moveTo>
                        <a:lnTo>
                          <a:pt x="439773" y="212186"/>
                        </a:lnTo>
                        <a:lnTo>
                          <a:pt x="439773" y="229298"/>
                        </a:lnTo>
                        <a:lnTo>
                          <a:pt x="422661" y="229298"/>
                        </a:lnTo>
                        <a:close/>
                        <a:moveTo>
                          <a:pt x="370471" y="212186"/>
                        </a:moveTo>
                        <a:lnTo>
                          <a:pt x="387583" y="212186"/>
                        </a:lnTo>
                        <a:lnTo>
                          <a:pt x="387583" y="229298"/>
                        </a:lnTo>
                        <a:lnTo>
                          <a:pt x="370471" y="229298"/>
                        </a:lnTo>
                        <a:close/>
                        <a:moveTo>
                          <a:pt x="225876" y="132617"/>
                        </a:moveTo>
                        <a:lnTo>
                          <a:pt x="225876" y="184808"/>
                        </a:lnTo>
                        <a:lnTo>
                          <a:pt x="321702" y="184808"/>
                        </a:lnTo>
                        <a:lnTo>
                          <a:pt x="321702" y="132617"/>
                        </a:lnTo>
                        <a:close/>
                        <a:moveTo>
                          <a:pt x="217320" y="115504"/>
                        </a:moveTo>
                        <a:lnTo>
                          <a:pt x="330257" y="115504"/>
                        </a:lnTo>
                        <a:cubicBezTo>
                          <a:pt x="335391" y="115504"/>
                          <a:pt x="338813" y="118927"/>
                          <a:pt x="338813" y="124060"/>
                        </a:cubicBezTo>
                        <a:lnTo>
                          <a:pt x="338813" y="193363"/>
                        </a:lnTo>
                        <a:cubicBezTo>
                          <a:pt x="338813" y="197642"/>
                          <a:pt x="335391" y="201919"/>
                          <a:pt x="330257" y="201919"/>
                        </a:cubicBezTo>
                        <a:lnTo>
                          <a:pt x="217320" y="201919"/>
                        </a:lnTo>
                        <a:cubicBezTo>
                          <a:pt x="212187" y="201919"/>
                          <a:pt x="208764" y="198496"/>
                          <a:pt x="208764" y="193363"/>
                        </a:cubicBezTo>
                        <a:lnTo>
                          <a:pt x="208764" y="166840"/>
                        </a:lnTo>
                        <a:lnTo>
                          <a:pt x="70158" y="166840"/>
                        </a:lnTo>
                        <a:cubicBezTo>
                          <a:pt x="44490" y="166840"/>
                          <a:pt x="23957" y="187375"/>
                          <a:pt x="23957" y="213041"/>
                        </a:cubicBezTo>
                        <a:cubicBezTo>
                          <a:pt x="23957" y="238708"/>
                          <a:pt x="44492" y="259243"/>
                          <a:pt x="70158" y="259243"/>
                        </a:cubicBezTo>
                        <a:lnTo>
                          <a:pt x="160850" y="259243"/>
                        </a:lnTo>
                        <a:lnTo>
                          <a:pt x="153150" y="251544"/>
                        </a:lnTo>
                        <a:lnTo>
                          <a:pt x="165984" y="239565"/>
                        </a:lnTo>
                        <a:lnTo>
                          <a:pt x="193362" y="267800"/>
                        </a:lnTo>
                        <a:lnTo>
                          <a:pt x="165984" y="295178"/>
                        </a:lnTo>
                        <a:lnTo>
                          <a:pt x="153150" y="283200"/>
                        </a:lnTo>
                        <a:lnTo>
                          <a:pt x="160374" y="276356"/>
                        </a:lnTo>
                        <a:lnTo>
                          <a:pt x="69302" y="276356"/>
                        </a:lnTo>
                        <a:cubicBezTo>
                          <a:pt x="34224" y="276356"/>
                          <a:pt x="5989" y="248121"/>
                          <a:pt x="5989" y="213043"/>
                        </a:cubicBezTo>
                        <a:cubicBezTo>
                          <a:pt x="5989" y="177964"/>
                          <a:pt x="35080" y="149729"/>
                          <a:pt x="70158" y="149729"/>
                        </a:cubicBezTo>
                        <a:lnTo>
                          <a:pt x="208764" y="149729"/>
                        </a:lnTo>
                        <a:lnTo>
                          <a:pt x="208764" y="124060"/>
                        </a:lnTo>
                        <a:cubicBezTo>
                          <a:pt x="208764" y="118927"/>
                          <a:pt x="212187" y="115504"/>
                          <a:pt x="217320" y="115504"/>
                        </a:cubicBezTo>
                        <a:close/>
                        <a:moveTo>
                          <a:pt x="225875" y="17112"/>
                        </a:moveTo>
                        <a:lnTo>
                          <a:pt x="225875" y="69303"/>
                        </a:lnTo>
                        <a:lnTo>
                          <a:pt x="321701" y="69303"/>
                        </a:lnTo>
                        <a:lnTo>
                          <a:pt x="321701" y="17112"/>
                        </a:lnTo>
                        <a:close/>
                        <a:moveTo>
                          <a:pt x="17112" y="17112"/>
                        </a:moveTo>
                        <a:lnTo>
                          <a:pt x="17112" y="69303"/>
                        </a:lnTo>
                        <a:lnTo>
                          <a:pt x="112938" y="69303"/>
                        </a:lnTo>
                        <a:lnTo>
                          <a:pt x="112938" y="17112"/>
                        </a:lnTo>
                        <a:close/>
                        <a:moveTo>
                          <a:pt x="217319" y="0"/>
                        </a:moveTo>
                        <a:lnTo>
                          <a:pt x="330256" y="0"/>
                        </a:lnTo>
                        <a:cubicBezTo>
                          <a:pt x="335390" y="0"/>
                          <a:pt x="338812" y="3423"/>
                          <a:pt x="338812" y="8556"/>
                        </a:cubicBezTo>
                        <a:lnTo>
                          <a:pt x="338812" y="34224"/>
                        </a:lnTo>
                        <a:lnTo>
                          <a:pt x="477418" y="34224"/>
                        </a:lnTo>
                        <a:cubicBezTo>
                          <a:pt x="512497" y="34224"/>
                          <a:pt x="540731" y="62459"/>
                          <a:pt x="540731" y="97537"/>
                        </a:cubicBezTo>
                        <a:lnTo>
                          <a:pt x="540731" y="101815"/>
                        </a:lnTo>
                        <a:cubicBezTo>
                          <a:pt x="540732" y="136895"/>
                          <a:pt x="512498" y="165129"/>
                          <a:pt x="477418" y="165129"/>
                        </a:cubicBezTo>
                        <a:lnTo>
                          <a:pt x="386727" y="165129"/>
                        </a:lnTo>
                        <a:lnTo>
                          <a:pt x="394426" y="172829"/>
                        </a:lnTo>
                        <a:lnTo>
                          <a:pt x="381593" y="184807"/>
                        </a:lnTo>
                        <a:lnTo>
                          <a:pt x="354214" y="156573"/>
                        </a:lnTo>
                        <a:lnTo>
                          <a:pt x="381593" y="128338"/>
                        </a:lnTo>
                        <a:lnTo>
                          <a:pt x="394426" y="140317"/>
                        </a:lnTo>
                        <a:lnTo>
                          <a:pt x="386726" y="148017"/>
                        </a:lnTo>
                        <a:lnTo>
                          <a:pt x="477418" y="148017"/>
                        </a:lnTo>
                        <a:cubicBezTo>
                          <a:pt x="503086" y="148017"/>
                          <a:pt x="523619" y="127483"/>
                          <a:pt x="523619" y="101816"/>
                        </a:cubicBezTo>
                        <a:lnTo>
                          <a:pt x="523619" y="97538"/>
                        </a:lnTo>
                        <a:cubicBezTo>
                          <a:pt x="523619" y="71871"/>
                          <a:pt x="503085" y="51337"/>
                          <a:pt x="477418" y="51337"/>
                        </a:cubicBezTo>
                        <a:lnTo>
                          <a:pt x="338812" y="51337"/>
                        </a:lnTo>
                        <a:lnTo>
                          <a:pt x="338812" y="77859"/>
                        </a:lnTo>
                        <a:cubicBezTo>
                          <a:pt x="338812" y="82137"/>
                          <a:pt x="335390" y="86415"/>
                          <a:pt x="330256" y="86415"/>
                        </a:cubicBezTo>
                        <a:lnTo>
                          <a:pt x="217319" y="86415"/>
                        </a:lnTo>
                        <a:cubicBezTo>
                          <a:pt x="212186" y="86415"/>
                          <a:pt x="208763" y="82992"/>
                          <a:pt x="208763" y="77859"/>
                        </a:cubicBezTo>
                        <a:lnTo>
                          <a:pt x="208763" y="8556"/>
                        </a:lnTo>
                        <a:cubicBezTo>
                          <a:pt x="208763" y="3423"/>
                          <a:pt x="212186" y="0"/>
                          <a:pt x="217319" y="0"/>
                        </a:cubicBezTo>
                        <a:close/>
                        <a:moveTo>
                          <a:pt x="8556" y="0"/>
                        </a:moveTo>
                        <a:lnTo>
                          <a:pt x="121493" y="0"/>
                        </a:lnTo>
                        <a:cubicBezTo>
                          <a:pt x="126627" y="0"/>
                          <a:pt x="130049" y="3423"/>
                          <a:pt x="130049" y="8556"/>
                        </a:cubicBezTo>
                        <a:lnTo>
                          <a:pt x="130049" y="34224"/>
                        </a:lnTo>
                        <a:lnTo>
                          <a:pt x="154457" y="34224"/>
                        </a:lnTo>
                        <a:lnTo>
                          <a:pt x="147161" y="26523"/>
                        </a:lnTo>
                        <a:lnTo>
                          <a:pt x="159140" y="14545"/>
                        </a:lnTo>
                        <a:lnTo>
                          <a:pt x="187374" y="42780"/>
                        </a:lnTo>
                        <a:lnTo>
                          <a:pt x="159140" y="71013"/>
                        </a:lnTo>
                        <a:lnTo>
                          <a:pt x="147161" y="59036"/>
                        </a:lnTo>
                        <a:lnTo>
                          <a:pt x="154456" y="51336"/>
                        </a:lnTo>
                        <a:lnTo>
                          <a:pt x="130049" y="51336"/>
                        </a:lnTo>
                        <a:lnTo>
                          <a:pt x="130049" y="77859"/>
                        </a:lnTo>
                        <a:cubicBezTo>
                          <a:pt x="130049" y="82137"/>
                          <a:pt x="126627" y="86415"/>
                          <a:pt x="121493" y="86415"/>
                        </a:cubicBezTo>
                        <a:lnTo>
                          <a:pt x="8556" y="86415"/>
                        </a:lnTo>
                        <a:cubicBezTo>
                          <a:pt x="3423" y="86415"/>
                          <a:pt x="0" y="82992"/>
                          <a:pt x="0" y="77859"/>
                        </a:cubicBezTo>
                        <a:lnTo>
                          <a:pt x="0" y="8556"/>
                        </a:lnTo>
                        <a:cubicBezTo>
                          <a:pt x="0" y="3423"/>
                          <a:pt x="3423" y="0"/>
                          <a:pt x="8556" y="0"/>
                        </a:cubicBezTo>
                        <a:close/>
                      </a:path>
                    </a:pathLst>
                  </a:custGeom>
                  <a:solidFill>
                    <a:sysClr val="window" lastClr="FFFFFF"/>
                  </a:solidFill>
                  <a:ln w="9525" cap="flat">
                    <a:noFill/>
                    <a:prstDash val="solid"/>
                    <a:miter/>
                  </a:ln>
                  <a:effectLst>
                    <a:outerShdw blurRad="63500" sx="102000" sy="102000" algn="ctr" rotWithShape="0">
                      <a:prstClr val="black">
                        <a:alpha val="40000"/>
                      </a:prstClr>
                    </a:outerShdw>
                  </a:effectLst>
                </p:spPr>
                <p:txBody>
                  <a:bodyPr rtlCol="0" anchor="ctr"/>
                  <a:lstStyle/>
                  <a:p>
                    <a:pPr defTabSz="457200">
                      <a:defRPr/>
                    </a:pPr>
                    <a:endParaRPr lang="en-US" sz="2000" kern="0">
                      <a:solidFill>
                        <a:schemeClr val="bg1"/>
                      </a:solidFill>
                      <a:cs typeface="Arial" panose="020B0604020202020204" pitchFamily="34" charset="0"/>
                    </a:endParaRPr>
                  </a:p>
                </p:txBody>
              </p:sp>
            </p:grpSp>
          </p:grpSp>
          <p:grpSp>
            <p:nvGrpSpPr>
              <p:cNvPr id="129" name="Group 128">
                <a:extLst>
                  <a:ext uri="{FF2B5EF4-FFF2-40B4-BE49-F238E27FC236}">
                    <a16:creationId xmlns:a16="http://schemas.microsoft.com/office/drawing/2014/main" id="{3CCFC8AA-B425-C43C-164E-94B4CCBDA5D3}"/>
                  </a:ext>
                </a:extLst>
              </p:cNvPr>
              <p:cNvGrpSpPr/>
              <p:nvPr/>
            </p:nvGrpSpPr>
            <p:grpSpPr>
              <a:xfrm>
                <a:off x="7248050" y="1135581"/>
                <a:ext cx="1660990" cy="1328893"/>
                <a:chOff x="5516354" y="2448838"/>
                <a:chExt cx="1361540" cy="1089315"/>
              </a:xfrm>
            </p:grpSpPr>
            <p:sp>
              <p:nvSpPr>
                <p:cNvPr id="143" name="Freeform: Shape 142">
                  <a:extLst>
                    <a:ext uri="{FF2B5EF4-FFF2-40B4-BE49-F238E27FC236}">
                      <a16:creationId xmlns:a16="http://schemas.microsoft.com/office/drawing/2014/main" id="{03C92FBA-EA29-6B5A-23CB-1226C9064C60}"/>
                    </a:ext>
                  </a:extLst>
                </p:cNvPr>
                <p:cNvSpPr/>
                <p:nvPr/>
              </p:nvSpPr>
              <p:spPr>
                <a:xfrm>
                  <a:off x="5516354" y="2448838"/>
                  <a:ext cx="1361540" cy="1089315"/>
                </a:xfrm>
                <a:custGeom>
                  <a:avLst/>
                  <a:gdLst>
                    <a:gd name="connsiteX0" fmla="*/ 485771 w 1221478"/>
                    <a:gd name="connsiteY0" fmla="*/ 0 h 971542"/>
                    <a:gd name="connsiteX1" fmla="*/ 829263 w 1221478"/>
                    <a:gd name="connsiteY1" fmla="*/ 142279 h 971542"/>
                    <a:gd name="connsiteX2" fmla="*/ 845715 w 1221478"/>
                    <a:gd name="connsiteY2" fmla="*/ 162219 h 971542"/>
                    <a:gd name="connsiteX3" fmla="*/ 906154 w 1221478"/>
                    <a:gd name="connsiteY3" fmla="*/ 198162 h 971542"/>
                    <a:gd name="connsiteX4" fmla="*/ 1221478 w 1221478"/>
                    <a:gd name="connsiteY4" fmla="*/ 288128 h 971542"/>
                    <a:gd name="connsiteX5" fmla="*/ 1214334 w 1221478"/>
                    <a:gd name="connsiteY5" fmla="*/ 695316 h 971542"/>
                    <a:gd name="connsiteX6" fmla="*/ 895775 w 1221478"/>
                    <a:gd name="connsiteY6" fmla="*/ 776018 h 971542"/>
                    <a:gd name="connsiteX7" fmla="*/ 852494 w 1221478"/>
                    <a:gd name="connsiteY7" fmla="*/ 801106 h 971542"/>
                    <a:gd name="connsiteX8" fmla="*/ 829263 w 1221478"/>
                    <a:gd name="connsiteY8" fmla="*/ 829263 h 971542"/>
                    <a:gd name="connsiteX9" fmla="*/ 485771 w 1221478"/>
                    <a:gd name="connsiteY9" fmla="*/ 971542 h 971542"/>
                    <a:gd name="connsiteX10" fmla="*/ 0 w 1221478"/>
                    <a:gd name="connsiteY10" fmla="*/ 485771 h 971542"/>
                    <a:gd name="connsiteX11" fmla="*/ 485771 w 1221478"/>
                    <a:gd name="connsiteY11" fmla="*/ 0 h 971542"/>
                    <a:gd name="connsiteX0" fmla="*/ 485771 w 1221478"/>
                    <a:gd name="connsiteY0" fmla="*/ 0 h 971542"/>
                    <a:gd name="connsiteX1" fmla="*/ 829263 w 1221478"/>
                    <a:gd name="connsiteY1" fmla="*/ 142279 h 971542"/>
                    <a:gd name="connsiteX2" fmla="*/ 906154 w 1221478"/>
                    <a:gd name="connsiteY2" fmla="*/ 198162 h 971542"/>
                    <a:gd name="connsiteX3" fmla="*/ 1221478 w 1221478"/>
                    <a:gd name="connsiteY3" fmla="*/ 288128 h 971542"/>
                    <a:gd name="connsiteX4" fmla="*/ 1214334 w 1221478"/>
                    <a:gd name="connsiteY4" fmla="*/ 695316 h 971542"/>
                    <a:gd name="connsiteX5" fmla="*/ 895775 w 1221478"/>
                    <a:gd name="connsiteY5" fmla="*/ 776018 h 971542"/>
                    <a:gd name="connsiteX6" fmla="*/ 852494 w 1221478"/>
                    <a:gd name="connsiteY6" fmla="*/ 801106 h 971542"/>
                    <a:gd name="connsiteX7" fmla="*/ 829263 w 1221478"/>
                    <a:gd name="connsiteY7" fmla="*/ 829263 h 971542"/>
                    <a:gd name="connsiteX8" fmla="*/ 485771 w 1221478"/>
                    <a:gd name="connsiteY8" fmla="*/ 971542 h 971542"/>
                    <a:gd name="connsiteX9" fmla="*/ 0 w 1221478"/>
                    <a:gd name="connsiteY9" fmla="*/ 485771 h 971542"/>
                    <a:gd name="connsiteX10" fmla="*/ 485771 w 1221478"/>
                    <a:gd name="connsiteY10"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52494 w 1221478"/>
                    <a:gd name="connsiteY5" fmla="*/ 801106 h 971542"/>
                    <a:gd name="connsiteX6" fmla="*/ 829263 w 1221478"/>
                    <a:gd name="connsiteY6" fmla="*/ 829263 h 971542"/>
                    <a:gd name="connsiteX7" fmla="*/ 485771 w 1221478"/>
                    <a:gd name="connsiteY7" fmla="*/ 971542 h 971542"/>
                    <a:gd name="connsiteX8" fmla="*/ 0 w 1221478"/>
                    <a:gd name="connsiteY8" fmla="*/ 485771 h 971542"/>
                    <a:gd name="connsiteX9" fmla="*/ 485771 w 1221478"/>
                    <a:gd name="connsiteY9"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29263 w 1221478"/>
                    <a:gd name="connsiteY5" fmla="*/ 829263 h 971542"/>
                    <a:gd name="connsiteX6" fmla="*/ 485771 w 1221478"/>
                    <a:gd name="connsiteY6" fmla="*/ 971542 h 971542"/>
                    <a:gd name="connsiteX7" fmla="*/ 0 w 1221478"/>
                    <a:gd name="connsiteY7" fmla="*/ 485771 h 971542"/>
                    <a:gd name="connsiteX8" fmla="*/ 485771 w 1221478"/>
                    <a:gd name="connsiteY8"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4335" h="971542">
                      <a:moveTo>
                        <a:pt x="485771" y="0"/>
                      </a:moveTo>
                      <a:cubicBezTo>
                        <a:pt x="619913" y="0"/>
                        <a:pt x="741356" y="54372"/>
                        <a:pt x="829263" y="142279"/>
                      </a:cubicBezTo>
                      <a:cubicBezTo>
                        <a:pt x="940951" y="252807"/>
                        <a:pt x="1145509" y="289518"/>
                        <a:pt x="1214335" y="288128"/>
                      </a:cubicBezTo>
                      <a:cubicBezTo>
                        <a:pt x="1214335" y="423857"/>
                        <a:pt x="1214334" y="559587"/>
                        <a:pt x="1214334" y="695316"/>
                      </a:cubicBezTo>
                      <a:cubicBezTo>
                        <a:pt x="1066926" y="699484"/>
                        <a:pt x="909995" y="748895"/>
                        <a:pt x="829263" y="829263"/>
                      </a:cubicBezTo>
                      <a:cubicBezTo>
                        <a:pt x="741356" y="917170"/>
                        <a:pt x="619913" y="971542"/>
                        <a:pt x="485771" y="971542"/>
                      </a:cubicBezTo>
                      <a:cubicBezTo>
                        <a:pt x="217487" y="971542"/>
                        <a:pt x="0" y="754055"/>
                        <a:pt x="0" y="485771"/>
                      </a:cubicBezTo>
                      <a:cubicBezTo>
                        <a:pt x="0" y="217487"/>
                        <a:pt x="217487" y="0"/>
                        <a:pt x="485771" y="0"/>
                      </a:cubicBezTo>
                      <a:close/>
                    </a:path>
                  </a:pathLst>
                </a:custGeom>
                <a:solidFill>
                  <a:srgbClr val="FCAF2B"/>
                </a:soli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nvGrpSpPr>
                <p:cNvPr id="144" name="Group 143">
                  <a:extLst>
                    <a:ext uri="{FF2B5EF4-FFF2-40B4-BE49-F238E27FC236}">
                      <a16:creationId xmlns:a16="http://schemas.microsoft.com/office/drawing/2014/main" id="{BBDBF564-9569-EE98-D25B-A2F14D641265}"/>
                    </a:ext>
                  </a:extLst>
                </p:cNvPr>
                <p:cNvGrpSpPr/>
                <p:nvPr/>
              </p:nvGrpSpPr>
              <p:grpSpPr>
                <a:xfrm>
                  <a:off x="5627873" y="2546827"/>
                  <a:ext cx="893336" cy="893336"/>
                  <a:chOff x="5627873" y="2546827"/>
                  <a:chExt cx="893336" cy="893336"/>
                </a:xfrm>
              </p:grpSpPr>
              <p:grpSp>
                <p:nvGrpSpPr>
                  <p:cNvPr id="145" name="Group 144">
                    <a:extLst>
                      <a:ext uri="{FF2B5EF4-FFF2-40B4-BE49-F238E27FC236}">
                        <a16:creationId xmlns:a16="http://schemas.microsoft.com/office/drawing/2014/main" id="{3720198A-9893-3B32-1EF9-83A3096780A3}"/>
                      </a:ext>
                    </a:extLst>
                  </p:cNvPr>
                  <p:cNvGrpSpPr/>
                  <p:nvPr/>
                </p:nvGrpSpPr>
                <p:grpSpPr>
                  <a:xfrm>
                    <a:off x="5627873" y="2546827"/>
                    <a:ext cx="893336" cy="893336"/>
                    <a:chOff x="963698" y="2518657"/>
                    <a:chExt cx="796752" cy="796752"/>
                  </a:xfrm>
                </p:grpSpPr>
                <p:grpSp>
                  <p:nvGrpSpPr>
                    <p:cNvPr id="147" name="Group 146">
                      <a:extLst>
                        <a:ext uri="{FF2B5EF4-FFF2-40B4-BE49-F238E27FC236}">
                          <a16:creationId xmlns:a16="http://schemas.microsoft.com/office/drawing/2014/main" id="{60EF5D33-6441-0C15-44F3-D4DDE32602B3}"/>
                        </a:ext>
                      </a:extLst>
                    </p:cNvPr>
                    <p:cNvGrpSpPr/>
                    <p:nvPr/>
                  </p:nvGrpSpPr>
                  <p:grpSpPr>
                    <a:xfrm>
                      <a:off x="963698" y="2518657"/>
                      <a:ext cx="796752" cy="796752"/>
                      <a:chOff x="963698" y="2518657"/>
                      <a:chExt cx="796752" cy="796752"/>
                    </a:xfrm>
                  </p:grpSpPr>
                  <p:sp>
                    <p:nvSpPr>
                      <p:cNvPr id="151" name="Oval 150">
                        <a:extLst>
                          <a:ext uri="{FF2B5EF4-FFF2-40B4-BE49-F238E27FC236}">
                            <a16:creationId xmlns:a16="http://schemas.microsoft.com/office/drawing/2014/main" id="{CF9F13FF-3AB2-FA2F-5DE9-867444A4484A}"/>
                          </a:ext>
                        </a:extLst>
                      </p:cNvPr>
                      <p:cNvSpPr/>
                      <p:nvPr/>
                    </p:nvSpPr>
                    <p:spPr>
                      <a:xfrm>
                        <a:off x="963698" y="2518657"/>
                        <a:ext cx="796752" cy="796752"/>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52" name="Circle: Hollow 151">
                        <a:extLst>
                          <a:ext uri="{FF2B5EF4-FFF2-40B4-BE49-F238E27FC236}">
                            <a16:creationId xmlns:a16="http://schemas.microsoft.com/office/drawing/2014/main" id="{4F459882-6ADA-1006-8494-1B2A5C81128F}"/>
                          </a:ext>
                        </a:extLst>
                      </p:cNvPr>
                      <p:cNvSpPr/>
                      <p:nvPr/>
                    </p:nvSpPr>
                    <p:spPr>
                      <a:xfrm>
                        <a:off x="963698" y="2518657"/>
                        <a:ext cx="796752" cy="796752"/>
                      </a:xfrm>
                      <a:prstGeom prst="donut">
                        <a:avLst>
                          <a:gd name="adj" fmla="val 2971"/>
                        </a:avLst>
                      </a:prstGeom>
                      <a:gradFill flip="none" rotWithShape="1">
                        <a:gsLst>
                          <a:gs pos="0">
                            <a:srgbClr val="F6980E"/>
                          </a:gs>
                          <a:gs pos="26000">
                            <a:sysClr val="window" lastClr="FFFFFF"/>
                          </a:gs>
                          <a:gs pos="75000">
                            <a:sysClr val="window" lastClr="FFFFFF"/>
                          </a:gs>
                          <a:gs pos="100000">
                            <a:srgbClr val="F6980E"/>
                          </a:gs>
                        </a:gsLst>
                        <a:lin ang="81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grpSp>
                <p:grpSp>
                  <p:nvGrpSpPr>
                    <p:cNvPr id="148" name="Group 147">
                      <a:extLst>
                        <a:ext uri="{FF2B5EF4-FFF2-40B4-BE49-F238E27FC236}">
                          <a16:creationId xmlns:a16="http://schemas.microsoft.com/office/drawing/2014/main" id="{B85D6E6E-A8CD-9987-9356-4BB109D04A63}"/>
                        </a:ext>
                      </a:extLst>
                    </p:cNvPr>
                    <p:cNvGrpSpPr/>
                    <p:nvPr/>
                  </p:nvGrpSpPr>
                  <p:grpSpPr>
                    <a:xfrm>
                      <a:off x="1112041" y="2667000"/>
                      <a:ext cx="500066" cy="500066"/>
                      <a:chOff x="1112041" y="2667000"/>
                      <a:chExt cx="500066" cy="500066"/>
                    </a:xfrm>
                  </p:grpSpPr>
                  <p:sp>
                    <p:nvSpPr>
                      <p:cNvPr id="149" name="Oval 148">
                        <a:extLst>
                          <a:ext uri="{FF2B5EF4-FFF2-40B4-BE49-F238E27FC236}">
                            <a16:creationId xmlns:a16="http://schemas.microsoft.com/office/drawing/2014/main" id="{8EA2228E-3DDF-E8DC-5FEA-C8FF0B1299C2}"/>
                          </a:ext>
                        </a:extLst>
                      </p:cNvPr>
                      <p:cNvSpPr/>
                      <p:nvPr/>
                    </p:nvSpPr>
                    <p:spPr>
                      <a:xfrm>
                        <a:off x="1112041" y="2667000"/>
                        <a:ext cx="500066" cy="500066"/>
                      </a:xfrm>
                      <a:prstGeom prst="ellipse">
                        <a:avLst/>
                      </a:prstGeom>
                      <a:gradFill flip="none" rotWithShape="1">
                        <a:gsLst>
                          <a:gs pos="0">
                            <a:srgbClr val="FCD088"/>
                          </a:gs>
                          <a:gs pos="88000">
                            <a:srgbClr val="F59202"/>
                          </a:gs>
                        </a:gsLst>
                        <a:lin ang="27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50" name="Freeform: Shape 149">
                        <a:extLst>
                          <a:ext uri="{FF2B5EF4-FFF2-40B4-BE49-F238E27FC236}">
                            <a16:creationId xmlns:a16="http://schemas.microsoft.com/office/drawing/2014/main" id="{3068A257-F862-BD51-BF42-7D4A367A4E9A}"/>
                          </a:ext>
                        </a:extLst>
                      </p:cNvPr>
                      <p:cNvSpPr/>
                      <p:nvPr/>
                    </p:nvSpPr>
                    <p:spPr>
                      <a:xfrm>
                        <a:off x="1112041" y="2667000"/>
                        <a:ext cx="392270" cy="442798"/>
                      </a:xfrm>
                      <a:custGeom>
                        <a:avLst/>
                        <a:gdLst>
                          <a:gd name="connsiteX0" fmla="*/ 250033 w 392270"/>
                          <a:gd name="connsiteY0" fmla="*/ 0 h 442798"/>
                          <a:gd name="connsiteX1" fmla="*/ 389829 w 392270"/>
                          <a:gd name="connsiteY1" fmla="*/ 42702 h 442798"/>
                          <a:gd name="connsiteX2" fmla="*/ 392270 w 392270"/>
                          <a:gd name="connsiteY2" fmla="*/ 44716 h 442798"/>
                          <a:gd name="connsiteX3" fmla="*/ 92583 w 392270"/>
                          <a:gd name="connsiteY3" fmla="*/ 442798 h 442798"/>
                          <a:gd name="connsiteX4" fmla="*/ 73233 w 392270"/>
                          <a:gd name="connsiteY4" fmla="*/ 426833 h 442798"/>
                          <a:gd name="connsiteX5" fmla="*/ 0 w 392270"/>
                          <a:gd name="connsiteY5" fmla="*/ 250033 h 442798"/>
                          <a:gd name="connsiteX6" fmla="*/ 250033 w 392270"/>
                          <a:gd name="connsiteY6" fmla="*/ 0 h 44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0" h="442798">
                            <a:moveTo>
                              <a:pt x="250033" y="0"/>
                            </a:moveTo>
                            <a:cubicBezTo>
                              <a:pt x="301816" y="0"/>
                              <a:pt x="349923" y="15742"/>
                              <a:pt x="389829" y="42702"/>
                            </a:cubicBezTo>
                            <a:lnTo>
                              <a:pt x="392270" y="44716"/>
                            </a:lnTo>
                            <a:lnTo>
                              <a:pt x="92583" y="442798"/>
                            </a:lnTo>
                            <a:lnTo>
                              <a:pt x="73233" y="426833"/>
                            </a:lnTo>
                            <a:cubicBezTo>
                              <a:pt x="27986" y="381586"/>
                              <a:pt x="0" y="319078"/>
                              <a:pt x="0" y="250033"/>
                            </a:cubicBezTo>
                            <a:cubicBezTo>
                              <a:pt x="0" y="111944"/>
                              <a:pt x="111944" y="0"/>
                              <a:pt x="250033" y="0"/>
                            </a:cubicBezTo>
                            <a:close/>
                          </a:path>
                        </a:pathLst>
                      </a:custGeom>
                      <a:gradFill flip="none" rotWithShape="1">
                        <a:gsLst>
                          <a:gs pos="0">
                            <a:sysClr val="window" lastClr="FFFFFF">
                              <a:alpha val="10000"/>
                            </a:sysClr>
                          </a:gs>
                          <a:gs pos="100000">
                            <a:sysClr val="window" lastClr="FFFFFF">
                              <a:alpha val="0"/>
                            </a:sysClr>
                          </a:gs>
                        </a:gsLst>
                        <a:path path="circle">
                          <a:fillToRect l="100000" t="100000"/>
                        </a:path>
                        <a:tileRect r="-100000" b="-100000"/>
                      </a:gra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grpSp>
              <p:sp>
                <p:nvSpPr>
                  <p:cNvPr id="146" name="Freeform: Shape 145">
                    <a:extLst>
                      <a:ext uri="{FF2B5EF4-FFF2-40B4-BE49-F238E27FC236}">
                        <a16:creationId xmlns:a16="http://schemas.microsoft.com/office/drawing/2014/main" id="{E5FDD59F-7FEA-545C-E33A-DC0746AC50EA}"/>
                      </a:ext>
                    </a:extLst>
                  </p:cNvPr>
                  <p:cNvSpPr/>
                  <p:nvPr/>
                </p:nvSpPr>
                <p:spPr>
                  <a:xfrm>
                    <a:off x="5884459" y="2854548"/>
                    <a:ext cx="380164" cy="277894"/>
                  </a:xfrm>
                  <a:custGeom>
                    <a:avLst/>
                    <a:gdLst>
                      <a:gd name="connsiteX0" fmla="*/ 527877 w 668170"/>
                      <a:gd name="connsiteY0" fmla="*/ 397583 h 488422"/>
                      <a:gd name="connsiteX1" fmla="*/ 511565 w 668170"/>
                      <a:gd name="connsiteY1" fmla="*/ 413896 h 488422"/>
                      <a:gd name="connsiteX2" fmla="*/ 527877 w 668170"/>
                      <a:gd name="connsiteY2" fmla="*/ 430209 h 488422"/>
                      <a:gd name="connsiteX3" fmla="*/ 544190 w 668170"/>
                      <a:gd name="connsiteY3" fmla="*/ 413896 h 488422"/>
                      <a:gd name="connsiteX4" fmla="*/ 527877 w 668170"/>
                      <a:gd name="connsiteY4" fmla="*/ 397583 h 488422"/>
                      <a:gd name="connsiteX5" fmla="*/ 223169 w 668170"/>
                      <a:gd name="connsiteY5" fmla="*/ 397583 h 488422"/>
                      <a:gd name="connsiteX6" fmla="*/ 206857 w 668170"/>
                      <a:gd name="connsiteY6" fmla="*/ 413896 h 488422"/>
                      <a:gd name="connsiteX7" fmla="*/ 223169 w 668170"/>
                      <a:gd name="connsiteY7" fmla="*/ 430209 h 488422"/>
                      <a:gd name="connsiteX8" fmla="*/ 239482 w 668170"/>
                      <a:gd name="connsiteY8" fmla="*/ 413896 h 488422"/>
                      <a:gd name="connsiteX9" fmla="*/ 223169 w 668170"/>
                      <a:gd name="connsiteY9" fmla="*/ 397583 h 488422"/>
                      <a:gd name="connsiteX10" fmla="*/ 527877 w 668170"/>
                      <a:gd name="connsiteY10" fmla="*/ 378008 h 488422"/>
                      <a:gd name="connsiteX11" fmla="*/ 563765 w 668170"/>
                      <a:gd name="connsiteY11" fmla="*/ 413896 h 488422"/>
                      <a:gd name="connsiteX12" fmla="*/ 527877 w 668170"/>
                      <a:gd name="connsiteY12" fmla="*/ 449784 h 488422"/>
                      <a:gd name="connsiteX13" fmla="*/ 491989 w 668170"/>
                      <a:gd name="connsiteY13" fmla="*/ 413896 h 488422"/>
                      <a:gd name="connsiteX14" fmla="*/ 527877 w 668170"/>
                      <a:gd name="connsiteY14" fmla="*/ 378008 h 488422"/>
                      <a:gd name="connsiteX15" fmla="*/ 223169 w 668170"/>
                      <a:gd name="connsiteY15" fmla="*/ 378008 h 488422"/>
                      <a:gd name="connsiteX16" fmla="*/ 259057 w 668170"/>
                      <a:gd name="connsiteY16" fmla="*/ 413896 h 488422"/>
                      <a:gd name="connsiteX17" fmla="*/ 223169 w 668170"/>
                      <a:gd name="connsiteY17" fmla="*/ 449784 h 488422"/>
                      <a:gd name="connsiteX18" fmla="*/ 187281 w 668170"/>
                      <a:gd name="connsiteY18" fmla="*/ 413896 h 488422"/>
                      <a:gd name="connsiteX19" fmla="*/ 223169 w 668170"/>
                      <a:gd name="connsiteY19" fmla="*/ 378008 h 488422"/>
                      <a:gd name="connsiteX20" fmla="*/ 527878 w 668170"/>
                      <a:gd name="connsiteY20" fmla="*/ 358951 h 488422"/>
                      <a:gd name="connsiteX21" fmla="*/ 472932 w 668170"/>
                      <a:gd name="connsiteY21" fmla="*/ 413897 h 488422"/>
                      <a:gd name="connsiteX22" fmla="*/ 527878 w 668170"/>
                      <a:gd name="connsiteY22" fmla="*/ 468844 h 488422"/>
                      <a:gd name="connsiteX23" fmla="*/ 582826 w 668170"/>
                      <a:gd name="connsiteY23" fmla="*/ 413897 h 488422"/>
                      <a:gd name="connsiteX24" fmla="*/ 527878 w 668170"/>
                      <a:gd name="connsiteY24" fmla="*/ 358951 h 488422"/>
                      <a:gd name="connsiteX25" fmla="*/ 223170 w 668170"/>
                      <a:gd name="connsiteY25" fmla="*/ 358951 h 488422"/>
                      <a:gd name="connsiteX26" fmla="*/ 168222 w 668170"/>
                      <a:gd name="connsiteY26" fmla="*/ 413897 h 488422"/>
                      <a:gd name="connsiteX27" fmla="*/ 223170 w 668170"/>
                      <a:gd name="connsiteY27" fmla="*/ 468844 h 488422"/>
                      <a:gd name="connsiteX28" fmla="*/ 278117 w 668170"/>
                      <a:gd name="connsiteY28" fmla="*/ 413897 h 488422"/>
                      <a:gd name="connsiteX29" fmla="*/ 223170 w 668170"/>
                      <a:gd name="connsiteY29" fmla="*/ 358951 h 488422"/>
                      <a:gd name="connsiteX30" fmla="*/ 490343 w 668170"/>
                      <a:gd name="connsiteY30" fmla="*/ 254024 h 488422"/>
                      <a:gd name="connsiteX31" fmla="*/ 485437 w 668170"/>
                      <a:gd name="connsiteY31" fmla="*/ 310336 h 488422"/>
                      <a:gd name="connsiteX32" fmla="*/ 485428 w 668170"/>
                      <a:gd name="connsiteY32" fmla="*/ 310405 h 488422"/>
                      <a:gd name="connsiteX33" fmla="*/ 485361 w 668170"/>
                      <a:gd name="connsiteY33" fmla="*/ 310891 h 488422"/>
                      <a:gd name="connsiteX34" fmla="*/ 485289 w 668170"/>
                      <a:gd name="connsiteY34" fmla="*/ 311358 h 488422"/>
                      <a:gd name="connsiteX35" fmla="*/ 485180 w 668170"/>
                      <a:gd name="connsiteY35" fmla="*/ 311825 h 488422"/>
                      <a:gd name="connsiteX36" fmla="*/ 485062 w 668170"/>
                      <a:gd name="connsiteY36" fmla="*/ 312286 h 488422"/>
                      <a:gd name="connsiteX37" fmla="*/ 484920 w 668170"/>
                      <a:gd name="connsiteY37" fmla="*/ 312709 h 488422"/>
                      <a:gd name="connsiteX38" fmla="*/ 484746 w 668170"/>
                      <a:gd name="connsiteY38" fmla="*/ 313178 h 488422"/>
                      <a:gd name="connsiteX39" fmla="*/ 484578 w 668170"/>
                      <a:gd name="connsiteY39" fmla="*/ 313559 h 488422"/>
                      <a:gd name="connsiteX40" fmla="*/ 484351 w 668170"/>
                      <a:gd name="connsiteY40" fmla="*/ 314028 h 488422"/>
                      <a:gd name="connsiteX41" fmla="*/ 484157 w 668170"/>
                      <a:gd name="connsiteY41" fmla="*/ 314375 h 488422"/>
                      <a:gd name="connsiteX42" fmla="*/ 483883 w 668170"/>
                      <a:gd name="connsiteY42" fmla="*/ 314828 h 488422"/>
                      <a:gd name="connsiteX43" fmla="*/ 483658 w 668170"/>
                      <a:gd name="connsiteY43" fmla="*/ 315152 h 488422"/>
                      <a:gd name="connsiteX44" fmla="*/ 483345 w 668170"/>
                      <a:gd name="connsiteY44" fmla="*/ 315572 h 488422"/>
                      <a:gd name="connsiteX45" fmla="*/ 483088 w 668170"/>
                      <a:gd name="connsiteY45" fmla="*/ 315880 h 488422"/>
                      <a:gd name="connsiteX46" fmla="*/ 482745 w 668170"/>
                      <a:gd name="connsiteY46" fmla="*/ 316258 h 488422"/>
                      <a:gd name="connsiteX47" fmla="*/ 482450 w 668170"/>
                      <a:gd name="connsiteY47" fmla="*/ 316552 h 488422"/>
                      <a:gd name="connsiteX48" fmla="*/ 482087 w 668170"/>
                      <a:gd name="connsiteY48" fmla="*/ 316882 h 488422"/>
                      <a:gd name="connsiteX49" fmla="*/ 481754 w 668170"/>
                      <a:gd name="connsiteY49" fmla="*/ 317160 h 488422"/>
                      <a:gd name="connsiteX50" fmla="*/ 481374 w 668170"/>
                      <a:gd name="connsiteY50" fmla="*/ 317443 h 488422"/>
                      <a:gd name="connsiteX51" fmla="*/ 481006 w 668170"/>
                      <a:gd name="connsiteY51" fmla="*/ 317698 h 488422"/>
                      <a:gd name="connsiteX52" fmla="*/ 480608 w 668170"/>
                      <a:gd name="connsiteY52" fmla="*/ 317939 h 488422"/>
                      <a:gd name="connsiteX53" fmla="*/ 480213 w 668170"/>
                      <a:gd name="connsiteY53" fmla="*/ 318161 h 488422"/>
                      <a:gd name="connsiteX54" fmla="*/ 479784 w 668170"/>
                      <a:gd name="connsiteY54" fmla="*/ 318367 h 488422"/>
                      <a:gd name="connsiteX55" fmla="*/ 479382 w 668170"/>
                      <a:gd name="connsiteY55" fmla="*/ 318549 h 488422"/>
                      <a:gd name="connsiteX56" fmla="*/ 478894 w 668170"/>
                      <a:gd name="connsiteY56" fmla="*/ 318727 h 488422"/>
                      <a:gd name="connsiteX57" fmla="*/ 478512 w 668170"/>
                      <a:gd name="connsiteY57" fmla="*/ 318858 h 488422"/>
                      <a:gd name="connsiteX58" fmla="*/ 477930 w 668170"/>
                      <a:gd name="connsiteY58" fmla="*/ 319008 h 488422"/>
                      <a:gd name="connsiteX59" fmla="*/ 477609 w 668170"/>
                      <a:gd name="connsiteY59" fmla="*/ 319086 h 488422"/>
                      <a:gd name="connsiteX60" fmla="*/ 476849 w 668170"/>
                      <a:gd name="connsiteY60" fmla="*/ 319202 h 488422"/>
                      <a:gd name="connsiteX61" fmla="*/ 476670 w 668170"/>
                      <a:gd name="connsiteY61" fmla="*/ 319228 h 488422"/>
                      <a:gd name="connsiteX62" fmla="*/ 475696 w 668170"/>
                      <a:gd name="connsiteY62" fmla="*/ 319279 h 488422"/>
                      <a:gd name="connsiteX63" fmla="*/ 475682 w 668170"/>
                      <a:gd name="connsiteY63" fmla="*/ 319279 h 488422"/>
                      <a:gd name="connsiteX64" fmla="*/ 475682 w 668170"/>
                      <a:gd name="connsiteY64" fmla="*/ 319274 h 488422"/>
                      <a:gd name="connsiteX65" fmla="*/ 124715 w 668170"/>
                      <a:gd name="connsiteY65" fmla="*/ 319274 h 488422"/>
                      <a:gd name="connsiteX66" fmla="*/ 116495 w 668170"/>
                      <a:gd name="connsiteY66" fmla="*/ 404106 h 488422"/>
                      <a:gd name="connsiteX67" fmla="*/ 149308 w 668170"/>
                      <a:gd name="connsiteY67" fmla="*/ 404106 h 488422"/>
                      <a:gd name="connsiteX68" fmla="*/ 223170 w 668170"/>
                      <a:gd name="connsiteY68" fmla="*/ 339369 h 488422"/>
                      <a:gd name="connsiteX69" fmla="*/ 297029 w 668170"/>
                      <a:gd name="connsiteY69" fmla="*/ 404106 h 488422"/>
                      <a:gd name="connsiteX70" fmla="*/ 454021 w 668170"/>
                      <a:gd name="connsiteY70" fmla="*/ 404106 h 488422"/>
                      <a:gd name="connsiteX71" fmla="*/ 527880 w 668170"/>
                      <a:gd name="connsiteY71" fmla="*/ 339369 h 488422"/>
                      <a:gd name="connsiteX72" fmla="*/ 601742 w 668170"/>
                      <a:gd name="connsiteY72" fmla="*/ 404106 h 488422"/>
                      <a:gd name="connsiteX73" fmla="*/ 636674 w 668170"/>
                      <a:gd name="connsiteY73" fmla="*/ 404106 h 488422"/>
                      <a:gd name="connsiteX74" fmla="*/ 646183 w 668170"/>
                      <a:gd name="connsiteY74" fmla="*/ 318426 h 488422"/>
                      <a:gd name="connsiteX75" fmla="*/ 598759 w 668170"/>
                      <a:gd name="connsiteY75" fmla="*/ 286013 h 488422"/>
                      <a:gd name="connsiteX76" fmla="*/ 540928 w 668170"/>
                      <a:gd name="connsiteY76" fmla="*/ 254024 h 488422"/>
                      <a:gd name="connsiteX77" fmla="*/ 556747 w 668170"/>
                      <a:gd name="connsiteY77" fmla="*/ 176905 h 488422"/>
                      <a:gd name="connsiteX78" fmla="*/ 551684 w 668170"/>
                      <a:gd name="connsiteY78" fmla="*/ 235041 h 488422"/>
                      <a:gd name="connsiteX79" fmla="*/ 613522 w 668170"/>
                      <a:gd name="connsiteY79" fmla="*/ 273166 h 488422"/>
                      <a:gd name="connsiteX80" fmla="*/ 647856 w 668170"/>
                      <a:gd name="connsiteY80" fmla="*/ 298811 h 488422"/>
                      <a:gd name="connsiteX81" fmla="*/ 648595 w 668170"/>
                      <a:gd name="connsiteY81" fmla="*/ 283398 h 488422"/>
                      <a:gd name="connsiteX82" fmla="*/ 556747 w 668170"/>
                      <a:gd name="connsiteY82" fmla="*/ 176905 h 488422"/>
                      <a:gd name="connsiteX83" fmla="*/ 497159 w 668170"/>
                      <a:gd name="connsiteY83" fmla="*/ 175733 h 488422"/>
                      <a:gd name="connsiteX84" fmla="*/ 492044 w 668170"/>
                      <a:gd name="connsiteY84" fmla="*/ 234454 h 488422"/>
                      <a:gd name="connsiteX85" fmla="*/ 532086 w 668170"/>
                      <a:gd name="connsiteY85" fmla="*/ 234454 h 488422"/>
                      <a:gd name="connsiteX86" fmla="*/ 537201 w 668170"/>
                      <a:gd name="connsiteY86" fmla="*/ 175733 h 488422"/>
                      <a:gd name="connsiteX87" fmla="*/ 44807 w 668170"/>
                      <a:gd name="connsiteY87" fmla="*/ 156158 h 488422"/>
                      <a:gd name="connsiteX88" fmla="*/ 92657 w 668170"/>
                      <a:gd name="connsiteY88" fmla="*/ 156158 h 488422"/>
                      <a:gd name="connsiteX89" fmla="*/ 102444 w 668170"/>
                      <a:gd name="connsiteY89" fmla="*/ 165946 h 488422"/>
                      <a:gd name="connsiteX90" fmla="*/ 92657 w 668170"/>
                      <a:gd name="connsiteY90" fmla="*/ 175733 h 488422"/>
                      <a:gd name="connsiteX91" fmla="*/ 44807 w 668170"/>
                      <a:gd name="connsiteY91" fmla="*/ 175733 h 488422"/>
                      <a:gd name="connsiteX92" fmla="*/ 35019 w 668170"/>
                      <a:gd name="connsiteY92" fmla="*/ 165946 h 488422"/>
                      <a:gd name="connsiteX93" fmla="*/ 44807 w 668170"/>
                      <a:gd name="connsiteY93" fmla="*/ 156158 h 488422"/>
                      <a:gd name="connsiteX94" fmla="*/ 144871 w 668170"/>
                      <a:gd name="connsiteY94" fmla="*/ 0 h 488422"/>
                      <a:gd name="connsiteX95" fmla="*/ 262323 w 668170"/>
                      <a:gd name="connsiteY95" fmla="*/ 0 h 488422"/>
                      <a:gd name="connsiteX96" fmla="*/ 272111 w 668170"/>
                      <a:gd name="connsiteY96" fmla="*/ 9788 h 488422"/>
                      <a:gd name="connsiteX97" fmla="*/ 262323 w 668170"/>
                      <a:gd name="connsiteY97" fmla="*/ 19575 h 488422"/>
                      <a:gd name="connsiteX98" fmla="*/ 153754 w 668170"/>
                      <a:gd name="connsiteY98" fmla="*/ 19575 h 488422"/>
                      <a:gd name="connsiteX99" fmla="*/ 148106 w 668170"/>
                      <a:gd name="connsiteY99" fmla="*/ 77860 h 488422"/>
                      <a:gd name="connsiteX100" fmla="*/ 249273 w 668170"/>
                      <a:gd name="connsiteY100" fmla="*/ 77860 h 488422"/>
                      <a:gd name="connsiteX101" fmla="*/ 259061 w 668170"/>
                      <a:gd name="connsiteY101" fmla="*/ 87648 h 488422"/>
                      <a:gd name="connsiteX102" fmla="*/ 249273 w 668170"/>
                      <a:gd name="connsiteY102" fmla="*/ 97436 h 488422"/>
                      <a:gd name="connsiteX103" fmla="*/ 146209 w 668170"/>
                      <a:gd name="connsiteY103" fmla="*/ 97436 h 488422"/>
                      <a:gd name="connsiteX104" fmla="*/ 134197 w 668170"/>
                      <a:gd name="connsiteY104" fmla="*/ 221406 h 488422"/>
                      <a:gd name="connsiteX105" fmla="*/ 197056 w 668170"/>
                      <a:gd name="connsiteY105" fmla="*/ 221406 h 488422"/>
                      <a:gd name="connsiteX106" fmla="*/ 206844 w 668170"/>
                      <a:gd name="connsiteY106" fmla="*/ 231194 h 488422"/>
                      <a:gd name="connsiteX107" fmla="*/ 197056 w 668170"/>
                      <a:gd name="connsiteY107" fmla="*/ 240982 h 488422"/>
                      <a:gd name="connsiteX108" fmla="*/ 132300 w 668170"/>
                      <a:gd name="connsiteY108" fmla="*/ 240982 h 488422"/>
                      <a:gd name="connsiteX109" fmla="*/ 126611 w 668170"/>
                      <a:gd name="connsiteY109" fmla="*/ 299705 h 488422"/>
                      <a:gd name="connsiteX110" fmla="*/ 466712 w 668170"/>
                      <a:gd name="connsiteY110" fmla="*/ 299705 h 488422"/>
                      <a:gd name="connsiteX111" fmla="*/ 471627 w 668170"/>
                      <a:gd name="connsiteY111" fmla="*/ 243275 h 488422"/>
                      <a:gd name="connsiteX112" fmla="*/ 471632 w 668170"/>
                      <a:gd name="connsiteY112" fmla="*/ 243224 h 488422"/>
                      <a:gd name="connsiteX113" fmla="*/ 491111 w 668170"/>
                      <a:gd name="connsiteY113" fmla="*/ 19575 h 488422"/>
                      <a:gd name="connsiteX114" fmla="*/ 301474 w 668170"/>
                      <a:gd name="connsiteY114" fmla="*/ 19575 h 488422"/>
                      <a:gd name="connsiteX115" fmla="*/ 291686 w 668170"/>
                      <a:gd name="connsiteY115" fmla="*/ 9788 h 488422"/>
                      <a:gd name="connsiteX116" fmla="*/ 301474 w 668170"/>
                      <a:gd name="connsiteY116" fmla="*/ 0 h 488422"/>
                      <a:gd name="connsiteX117" fmla="*/ 501627 w 668170"/>
                      <a:gd name="connsiteY117" fmla="*/ 0 h 488422"/>
                      <a:gd name="connsiteX118" fmla="*/ 501657 w 668170"/>
                      <a:gd name="connsiteY118" fmla="*/ 0 h 488422"/>
                      <a:gd name="connsiteX119" fmla="*/ 501780 w 668170"/>
                      <a:gd name="connsiteY119" fmla="*/ 0 h 488422"/>
                      <a:gd name="connsiteX120" fmla="*/ 502122 w 668170"/>
                      <a:gd name="connsiteY120" fmla="*/ 17 h 488422"/>
                      <a:gd name="connsiteX121" fmla="*/ 502635 w 668170"/>
                      <a:gd name="connsiteY121" fmla="*/ 37 h 488422"/>
                      <a:gd name="connsiteX122" fmla="*/ 502714 w 668170"/>
                      <a:gd name="connsiteY122" fmla="*/ 47 h 488422"/>
                      <a:gd name="connsiteX123" fmla="*/ 503190 w 668170"/>
                      <a:gd name="connsiteY123" fmla="*/ 112 h 488422"/>
                      <a:gd name="connsiteX124" fmla="*/ 503698 w 668170"/>
                      <a:gd name="connsiteY124" fmla="*/ 191 h 488422"/>
                      <a:gd name="connsiteX125" fmla="*/ 504093 w 668170"/>
                      <a:gd name="connsiteY125" fmla="*/ 286 h 488422"/>
                      <a:gd name="connsiteX126" fmla="*/ 504659 w 668170"/>
                      <a:gd name="connsiteY126" fmla="*/ 432 h 488422"/>
                      <a:gd name="connsiteX127" fmla="*/ 504909 w 668170"/>
                      <a:gd name="connsiteY127" fmla="*/ 519 h 488422"/>
                      <a:gd name="connsiteX128" fmla="*/ 505580 w 668170"/>
                      <a:gd name="connsiteY128" fmla="*/ 765 h 488422"/>
                      <a:gd name="connsiteX129" fmla="*/ 505669 w 668170"/>
                      <a:gd name="connsiteY129" fmla="*/ 807 h 488422"/>
                      <a:gd name="connsiteX130" fmla="*/ 511570 w 668170"/>
                      <a:gd name="connsiteY130" fmla="*/ 9776 h 488422"/>
                      <a:gd name="connsiteX131" fmla="*/ 511570 w 668170"/>
                      <a:gd name="connsiteY131" fmla="*/ 9786 h 488422"/>
                      <a:gd name="connsiteX132" fmla="*/ 511567 w 668170"/>
                      <a:gd name="connsiteY132" fmla="*/ 9852 h 488422"/>
                      <a:gd name="connsiteX133" fmla="*/ 511539 w 668170"/>
                      <a:gd name="connsiteY133" fmla="*/ 10635 h 488422"/>
                      <a:gd name="connsiteX134" fmla="*/ 498864 w 668170"/>
                      <a:gd name="connsiteY134" fmla="*/ 156157 h 488422"/>
                      <a:gd name="connsiteX135" fmla="*/ 540930 w 668170"/>
                      <a:gd name="connsiteY135" fmla="*/ 156157 h 488422"/>
                      <a:gd name="connsiteX136" fmla="*/ 668170 w 668170"/>
                      <a:gd name="connsiteY136" fmla="*/ 283396 h 488422"/>
                      <a:gd name="connsiteX137" fmla="*/ 666553 w 668170"/>
                      <a:gd name="connsiteY137" fmla="*/ 310419 h 488422"/>
                      <a:gd name="connsiteX138" fmla="*/ 666544 w 668170"/>
                      <a:gd name="connsiteY138" fmla="*/ 310534 h 488422"/>
                      <a:gd name="connsiteX139" fmla="*/ 655042 w 668170"/>
                      <a:gd name="connsiteY139" fmla="*/ 415112 h 488422"/>
                      <a:gd name="connsiteX140" fmla="*/ 654974 w 668170"/>
                      <a:gd name="connsiteY140" fmla="*/ 415508 h 488422"/>
                      <a:gd name="connsiteX141" fmla="*/ 654896 w 668170"/>
                      <a:gd name="connsiteY141" fmla="*/ 415957 h 488422"/>
                      <a:gd name="connsiteX142" fmla="*/ 654770 w 668170"/>
                      <a:gd name="connsiteY142" fmla="*/ 416447 h 488422"/>
                      <a:gd name="connsiteX143" fmla="*/ 654658 w 668170"/>
                      <a:gd name="connsiteY143" fmla="*/ 416860 h 488422"/>
                      <a:gd name="connsiteX144" fmla="*/ 654434 w 668170"/>
                      <a:gd name="connsiteY144" fmla="*/ 417475 h 488422"/>
                      <a:gd name="connsiteX145" fmla="*/ 654341 w 668170"/>
                      <a:gd name="connsiteY145" fmla="*/ 417724 h 488422"/>
                      <a:gd name="connsiteX146" fmla="*/ 653936 w 668170"/>
                      <a:gd name="connsiteY146" fmla="*/ 418560 h 488422"/>
                      <a:gd name="connsiteX147" fmla="*/ 653909 w 668170"/>
                      <a:gd name="connsiteY147" fmla="*/ 418607 h 488422"/>
                      <a:gd name="connsiteX148" fmla="*/ 653461 w 668170"/>
                      <a:gd name="connsiteY148" fmla="*/ 419345 h 488422"/>
                      <a:gd name="connsiteX149" fmla="*/ 653324 w 668170"/>
                      <a:gd name="connsiteY149" fmla="*/ 419534 h 488422"/>
                      <a:gd name="connsiteX150" fmla="*/ 652920 w 668170"/>
                      <a:gd name="connsiteY150" fmla="*/ 420078 h 488422"/>
                      <a:gd name="connsiteX151" fmla="*/ 652712 w 668170"/>
                      <a:gd name="connsiteY151" fmla="*/ 420315 h 488422"/>
                      <a:gd name="connsiteX152" fmla="*/ 652318 w 668170"/>
                      <a:gd name="connsiteY152" fmla="*/ 420747 h 488422"/>
                      <a:gd name="connsiteX153" fmla="*/ 652051 w 668170"/>
                      <a:gd name="connsiteY153" fmla="*/ 421005 h 488422"/>
                      <a:gd name="connsiteX154" fmla="*/ 651662 w 668170"/>
                      <a:gd name="connsiteY154" fmla="*/ 421358 h 488422"/>
                      <a:gd name="connsiteX155" fmla="*/ 651342 w 668170"/>
                      <a:gd name="connsiteY155" fmla="*/ 421615 h 488422"/>
                      <a:gd name="connsiteX156" fmla="*/ 650953 w 668170"/>
                      <a:gd name="connsiteY156" fmla="*/ 421905 h 488422"/>
                      <a:gd name="connsiteX157" fmla="*/ 650590 w 668170"/>
                      <a:gd name="connsiteY157" fmla="*/ 422146 h 488422"/>
                      <a:gd name="connsiteX158" fmla="*/ 650191 w 668170"/>
                      <a:gd name="connsiteY158" fmla="*/ 422389 h 488422"/>
                      <a:gd name="connsiteX159" fmla="*/ 649802 w 668170"/>
                      <a:gd name="connsiteY159" fmla="*/ 422601 h 488422"/>
                      <a:gd name="connsiteX160" fmla="*/ 649375 w 668170"/>
                      <a:gd name="connsiteY160" fmla="*/ 422807 h 488422"/>
                      <a:gd name="connsiteX161" fmla="*/ 648979 w 668170"/>
                      <a:gd name="connsiteY161" fmla="*/ 422978 h 488422"/>
                      <a:gd name="connsiteX162" fmla="*/ 648500 w 668170"/>
                      <a:gd name="connsiteY162" fmla="*/ 423154 h 488422"/>
                      <a:gd name="connsiteX163" fmla="*/ 648123 w 668170"/>
                      <a:gd name="connsiteY163" fmla="*/ 423279 h 488422"/>
                      <a:gd name="connsiteX164" fmla="*/ 647550 w 668170"/>
                      <a:gd name="connsiteY164" fmla="*/ 423427 h 488422"/>
                      <a:gd name="connsiteX165" fmla="*/ 647234 w 668170"/>
                      <a:gd name="connsiteY165" fmla="*/ 423501 h 488422"/>
                      <a:gd name="connsiteX166" fmla="*/ 646478 w 668170"/>
                      <a:gd name="connsiteY166" fmla="*/ 423616 h 488422"/>
                      <a:gd name="connsiteX167" fmla="*/ 646309 w 668170"/>
                      <a:gd name="connsiteY167" fmla="*/ 423639 h 488422"/>
                      <a:gd name="connsiteX168" fmla="*/ 645343 w 668170"/>
                      <a:gd name="connsiteY168" fmla="*/ 423690 h 488422"/>
                      <a:gd name="connsiteX169" fmla="*/ 645322 w 668170"/>
                      <a:gd name="connsiteY169" fmla="*/ 423689 h 488422"/>
                      <a:gd name="connsiteX170" fmla="*/ 601739 w 668170"/>
                      <a:gd name="connsiteY170" fmla="*/ 423689 h 488422"/>
                      <a:gd name="connsiteX171" fmla="*/ 527878 w 668170"/>
                      <a:gd name="connsiteY171" fmla="*/ 488422 h 488422"/>
                      <a:gd name="connsiteX172" fmla="*/ 454018 w 668170"/>
                      <a:gd name="connsiteY172" fmla="*/ 423689 h 488422"/>
                      <a:gd name="connsiteX173" fmla="*/ 297025 w 668170"/>
                      <a:gd name="connsiteY173" fmla="*/ 423689 h 488422"/>
                      <a:gd name="connsiteX174" fmla="*/ 223167 w 668170"/>
                      <a:gd name="connsiteY174" fmla="*/ 488422 h 488422"/>
                      <a:gd name="connsiteX175" fmla="*/ 149307 w 668170"/>
                      <a:gd name="connsiteY175" fmla="*/ 423689 h 488422"/>
                      <a:gd name="connsiteX176" fmla="*/ 105735 w 668170"/>
                      <a:gd name="connsiteY176" fmla="*/ 423689 h 488422"/>
                      <a:gd name="connsiteX177" fmla="*/ 105720 w 668170"/>
                      <a:gd name="connsiteY177" fmla="*/ 423690 h 488422"/>
                      <a:gd name="connsiteX178" fmla="*/ 104765 w 668170"/>
                      <a:gd name="connsiteY178" fmla="*/ 423643 h 488422"/>
                      <a:gd name="connsiteX179" fmla="*/ 104747 w 668170"/>
                      <a:gd name="connsiteY179" fmla="*/ 423641 h 488422"/>
                      <a:gd name="connsiteX180" fmla="*/ 103885 w 668170"/>
                      <a:gd name="connsiteY180" fmla="*/ 423513 h 488422"/>
                      <a:gd name="connsiteX181" fmla="*/ 103768 w 668170"/>
                      <a:gd name="connsiteY181" fmla="*/ 423495 h 488422"/>
                      <a:gd name="connsiteX182" fmla="*/ 102887 w 668170"/>
                      <a:gd name="connsiteY182" fmla="*/ 423271 h 488422"/>
                      <a:gd name="connsiteX183" fmla="*/ 102818 w 668170"/>
                      <a:gd name="connsiteY183" fmla="*/ 423253 h 488422"/>
                      <a:gd name="connsiteX184" fmla="*/ 102071 w 668170"/>
                      <a:gd name="connsiteY184" fmla="*/ 422982 h 488422"/>
                      <a:gd name="connsiteX185" fmla="*/ 101906 w 668170"/>
                      <a:gd name="connsiteY185" fmla="*/ 422922 h 488422"/>
                      <a:gd name="connsiteX186" fmla="*/ 101384 w 668170"/>
                      <a:gd name="connsiteY186" fmla="*/ 422671 h 488422"/>
                      <a:gd name="connsiteX187" fmla="*/ 99113 w 668170"/>
                      <a:gd name="connsiteY187" fmla="*/ 421117 h 488422"/>
                      <a:gd name="connsiteX188" fmla="*/ 98785 w 668170"/>
                      <a:gd name="connsiteY188" fmla="*/ 420819 h 488422"/>
                      <a:gd name="connsiteX189" fmla="*/ 98731 w 668170"/>
                      <a:gd name="connsiteY189" fmla="*/ 420759 h 488422"/>
                      <a:gd name="connsiteX190" fmla="*/ 96404 w 668170"/>
                      <a:gd name="connsiteY190" fmla="*/ 416928 h 488422"/>
                      <a:gd name="connsiteX191" fmla="*/ 96366 w 668170"/>
                      <a:gd name="connsiteY191" fmla="*/ 416822 h 488422"/>
                      <a:gd name="connsiteX192" fmla="*/ 96265 w 668170"/>
                      <a:gd name="connsiteY192" fmla="*/ 416434 h 488422"/>
                      <a:gd name="connsiteX193" fmla="*/ 96124 w 668170"/>
                      <a:gd name="connsiteY193" fmla="*/ 415881 h 488422"/>
                      <a:gd name="connsiteX194" fmla="*/ 96090 w 668170"/>
                      <a:gd name="connsiteY194" fmla="*/ 415662 h 488422"/>
                      <a:gd name="connsiteX195" fmla="*/ 95976 w 668170"/>
                      <a:gd name="connsiteY195" fmla="*/ 414912 h 488422"/>
                      <a:gd name="connsiteX196" fmla="*/ 95961 w 668170"/>
                      <a:gd name="connsiteY196" fmla="*/ 414673 h 488422"/>
                      <a:gd name="connsiteX197" fmla="*/ 95925 w 668170"/>
                      <a:gd name="connsiteY197" fmla="*/ 413925 h 488422"/>
                      <a:gd name="connsiteX198" fmla="*/ 95923 w 668170"/>
                      <a:gd name="connsiteY198" fmla="*/ 413900 h 488422"/>
                      <a:gd name="connsiteX199" fmla="*/ 95951 w 668170"/>
                      <a:gd name="connsiteY199" fmla="*/ 413361 h 488422"/>
                      <a:gd name="connsiteX200" fmla="*/ 95970 w 668170"/>
                      <a:gd name="connsiteY200" fmla="*/ 412957 h 488422"/>
                      <a:gd name="connsiteX201" fmla="*/ 95974 w 668170"/>
                      <a:gd name="connsiteY201" fmla="*/ 412919 h 488422"/>
                      <a:gd name="connsiteX202" fmla="*/ 95978 w 668170"/>
                      <a:gd name="connsiteY202" fmla="*/ 412883 h 488422"/>
                      <a:gd name="connsiteX203" fmla="*/ 106091 w 668170"/>
                      <a:gd name="connsiteY203" fmla="*/ 308509 h 488422"/>
                      <a:gd name="connsiteX204" fmla="*/ 106093 w 668170"/>
                      <a:gd name="connsiteY204" fmla="*/ 308479 h 488422"/>
                      <a:gd name="connsiteX205" fmla="*/ 112634 w 668170"/>
                      <a:gd name="connsiteY205" fmla="*/ 240982 h 488422"/>
                      <a:gd name="connsiteX206" fmla="*/ 79609 w 668170"/>
                      <a:gd name="connsiteY206" fmla="*/ 240982 h 488422"/>
                      <a:gd name="connsiteX207" fmla="*/ 69822 w 668170"/>
                      <a:gd name="connsiteY207" fmla="*/ 231194 h 488422"/>
                      <a:gd name="connsiteX208" fmla="*/ 79609 w 668170"/>
                      <a:gd name="connsiteY208" fmla="*/ 221406 h 488422"/>
                      <a:gd name="connsiteX209" fmla="*/ 114531 w 668170"/>
                      <a:gd name="connsiteY209" fmla="*/ 221406 h 488422"/>
                      <a:gd name="connsiteX210" fmla="*/ 126542 w 668170"/>
                      <a:gd name="connsiteY210" fmla="*/ 97436 h 488422"/>
                      <a:gd name="connsiteX211" fmla="*/ 9788 w 668170"/>
                      <a:gd name="connsiteY211" fmla="*/ 97436 h 488422"/>
                      <a:gd name="connsiteX212" fmla="*/ 0 w 668170"/>
                      <a:gd name="connsiteY212" fmla="*/ 87648 h 488422"/>
                      <a:gd name="connsiteX213" fmla="*/ 9788 w 668170"/>
                      <a:gd name="connsiteY213" fmla="*/ 77860 h 488422"/>
                      <a:gd name="connsiteX214" fmla="*/ 128439 w 668170"/>
                      <a:gd name="connsiteY214" fmla="*/ 77860 h 488422"/>
                      <a:gd name="connsiteX215" fmla="*/ 135126 w 668170"/>
                      <a:gd name="connsiteY215" fmla="*/ 8844 h 488422"/>
                      <a:gd name="connsiteX216" fmla="*/ 135133 w 668170"/>
                      <a:gd name="connsiteY216" fmla="*/ 8799 h 488422"/>
                      <a:gd name="connsiteX217" fmla="*/ 135167 w 668170"/>
                      <a:gd name="connsiteY217" fmla="*/ 8564 h 488422"/>
                      <a:gd name="connsiteX218" fmla="*/ 135282 w 668170"/>
                      <a:gd name="connsiteY218" fmla="*/ 7820 h 488422"/>
                      <a:gd name="connsiteX219" fmla="*/ 135307 w 668170"/>
                      <a:gd name="connsiteY219" fmla="*/ 7723 h 488422"/>
                      <a:gd name="connsiteX220" fmla="*/ 144857 w 668170"/>
                      <a:gd name="connsiteY220" fmla="*/ 1 h 488422"/>
                      <a:gd name="connsiteX221" fmla="*/ 144871 w 668170"/>
                      <a:gd name="connsiteY221" fmla="*/ 0 h 48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668170" h="488422">
                        <a:moveTo>
                          <a:pt x="527877" y="397583"/>
                        </a:moveTo>
                        <a:cubicBezTo>
                          <a:pt x="518882" y="397583"/>
                          <a:pt x="511565" y="404901"/>
                          <a:pt x="511565" y="413896"/>
                        </a:cubicBezTo>
                        <a:cubicBezTo>
                          <a:pt x="511565" y="422892"/>
                          <a:pt x="518882" y="430209"/>
                          <a:pt x="527877" y="430209"/>
                        </a:cubicBezTo>
                        <a:cubicBezTo>
                          <a:pt x="536873" y="430209"/>
                          <a:pt x="544190" y="422892"/>
                          <a:pt x="544190" y="413896"/>
                        </a:cubicBezTo>
                        <a:cubicBezTo>
                          <a:pt x="544190" y="404901"/>
                          <a:pt x="536873" y="397583"/>
                          <a:pt x="527877" y="397583"/>
                        </a:cubicBezTo>
                        <a:close/>
                        <a:moveTo>
                          <a:pt x="223169" y="397583"/>
                        </a:moveTo>
                        <a:cubicBezTo>
                          <a:pt x="214174" y="397583"/>
                          <a:pt x="206857" y="404901"/>
                          <a:pt x="206857" y="413896"/>
                        </a:cubicBezTo>
                        <a:cubicBezTo>
                          <a:pt x="206857" y="422892"/>
                          <a:pt x="214174" y="430209"/>
                          <a:pt x="223169" y="430209"/>
                        </a:cubicBezTo>
                        <a:cubicBezTo>
                          <a:pt x="232163" y="430209"/>
                          <a:pt x="239482" y="422892"/>
                          <a:pt x="239482" y="413896"/>
                        </a:cubicBezTo>
                        <a:cubicBezTo>
                          <a:pt x="239482" y="404901"/>
                          <a:pt x="232165" y="397583"/>
                          <a:pt x="223169" y="397583"/>
                        </a:cubicBezTo>
                        <a:close/>
                        <a:moveTo>
                          <a:pt x="527877" y="378008"/>
                        </a:moveTo>
                        <a:cubicBezTo>
                          <a:pt x="547665" y="378008"/>
                          <a:pt x="563765" y="394108"/>
                          <a:pt x="563765" y="413896"/>
                        </a:cubicBezTo>
                        <a:cubicBezTo>
                          <a:pt x="563765" y="433685"/>
                          <a:pt x="547665" y="449784"/>
                          <a:pt x="527877" y="449784"/>
                        </a:cubicBezTo>
                        <a:cubicBezTo>
                          <a:pt x="508089" y="449784"/>
                          <a:pt x="491989" y="433685"/>
                          <a:pt x="491989" y="413896"/>
                        </a:cubicBezTo>
                        <a:cubicBezTo>
                          <a:pt x="491989" y="394107"/>
                          <a:pt x="508089" y="378008"/>
                          <a:pt x="527877" y="378008"/>
                        </a:cubicBezTo>
                        <a:close/>
                        <a:moveTo>
                          <a:pt x="223169" y="378008"/>
                        </a:moveTo>
                        <a:cubicBezTo>
                          <a:pt x="242957" y="378008"/>
                          <a:pt x="259057" y="394108"/>
                          <a:pt x="259057" y="413896"/>
                        </a:cubicBezTo>
                        <a:cubicBezTo>
                          <a:pt x="259057" y="433685"/>
                          <a:pt x="242957" y="449784"/>
                          <a:pt x="223169" y="449784"/>
                        </a:cubicBezTo>
                        <a:cubicBezTo>
                          <a:pt x="203381" y="449784"/>
                          <a:pt x="187281" y="433685"/>
                          <a:pt x="187281" y="413896"/>
                        </a:cubicBezTo>
                        <a:cubicBezTo>
                          <a:pt x="187281" y="394107"/>
                          <a:pt x="203381" y="378008"/>
                          <a:pt x="223169" y="378008"/>
                        </a:cubicBezTo>
                        <a:close/>
                        <a:moveTo>
                          <a:pt x="527878" y="358951"/>
                        </a:moveTo>
                        <a:cubicBezTo>
                          <a:pt x="497581" y="358951"/>
                          <a:pt x="472932" y="383600"/>
                          <a:pt x="472932" y="413897"/>
                        </a:cubicBezTo>
                        <a:cubicBezTo>
                          <a:pt x="472932" y="444195"/>
                          <a:pt x="497580" y="468844"/>
                          <a:pt x="527878" y="468844"/>
                        </a:cubicBezTo>
                        <a:cubicBezTo>
                          <a:pt x="558176" y="468844"/>
                          <a:pt x="582826" y="444195"/>
                          <a:pt x="582826" y="413897"/>
                        </a:cubicBezTo>
                        <a:cubicBezTo>
                          <a:pt x="582826" y="383600"/>
                          <a:pt x="558176" y="358951"/>
                          <a:pt x="527878" y="358951"/>
                        </a:cubicBezTo>
                        <a:close/>
                        <a:moveTo>
                          <a:pt x="223170" y="358951"/>
                        </a:moveTo>
                        <a:cubicBezTo>
                          <a:pt x="192873" y="358951"/>
                          <a:pt x="168222" y="383600"/>
                          <a:pt x="168222" y="413897"/>
                        </a:cubicBezTo>
                        <a:cubicBezTo>
                          <a:pt x="168222" y="444195"/>
                          <a:pt x="192871" y="468844"/>
                          <a:pt x="223170" y="468844"/>
                        </a:cubicBezTo>
                        <a:cubicBezTo>
                          <a:pt x="253467" y="468844"/>
                          <a:pt x="278117" y="444195"/>
                          <a:pt x="278117" y="413897"/>
                        </a:cubicBezTo>
                        <a:cubicBezTo>
                          <a:pt x="278117" y="383600"/>
                          <a:pt x="253467" y="358951"/>
                          <a:pt x="223170" y="358951"/>
                        </a:cubicBezTo>
                        <a:close/>
                        <a:moveTo>
                          <a:pt x="490343" y="254024"/>
                        </a:moveTo>
                        <a:lnTo>
                          <a:pt x="485437" y="310336"/>
                        </a:lnTo>
                        <a:cubicBezTo>
                          <a:pt x="485436" y="310359"/>
                          <a:pt x="485430" y="310382"/>
                          <a:pt x="485428" y="310405"/>
                        </a:cubicBezTo>
                        <a:cubicBezTo>
                          <a:pt x="485412" y="310570"/>
                          <a:pt x="485385" y="310729"/>
                          <a:pt x="485361" y="310891"/>
                        </a:cubicBezTo>
                        <a:cubicBezTo>
                          <a:pt x="485338" y="311047"/>
                          <a:pt x="485319" y="311204"/>
                          <a:pt x="485289" y="311358"/>
                        </a:cubicBezTo>
                        <a:cubicBezTo>
                          <a:pt x="485259" y="311516"/>
                          <a:pt x="485218" y="311670"/>
                          <a:pt x="485180" y="311825"/>
                        </a:cubicBezTo>
                        <a:cubicBezTo>
                          <a:pt x="485141" y="311979"/>
                          <a:pt x="485105" y="312134"/>
                          <a:pt x="485062" y="312286"/>
                        </a:cubicBezTo>
                        <a:cubicBezTo>
                          <a:pt x="485019" y="312429"/>
                          <a:pt x="484968" y="312569"/>
                          <a:pt x="484920" y="312709"/>
                        </a:cubicBezTo>
                        <a:cubicBezTo>
                          <a:pt x="484864" y="312866"/>
                          <a:pt x="484810" y="313024"/>
                          <a:pt x="484746" y="313178"/>
                        </a:cubicBezTo>
                        <a:cubicBezTo>
                          <a:pt x="484694" y="313309"/>
                          <a:pt x="484636" y="313433"/>
                          <a:pt x="484578" y="313559"/>
                        </a:cubicBezTo>
                        <a:cubicBezTo>
                          <a:pt x="484504" y="313717"/>
                          <a:pt x="484433" y="313874"/>
                          <a:pt x="484351" y="314028"/>
                        </a:cubicBezTo>
                        <a:cubicBezTo>
                          <a:pt x="484291" y="314145"/>
                          <a:pt x="484223" y="314260"/>
                          <a:pt x="484157" y="314375"/>
                        </a:cubicBezTo>
                        <a:cubicBezTo>
                          <a:pt x="484069" y="314529"/>
                          <a:pt x="483978" y="314680"/>
                          <a:pt x="483883" y="314828"/>
                        </a:cubicBezTo>
                        <a:cubicBezTo>
                          <a:pt x="483809" y="314938"/>
                          <a:pt x="483735" y="315045"/>
                          <a:pt x="483658" y="315152"/>
                        </a:cubicBezTo>
                        <a:cubicBezTo>
                          <a:pt x="483556" y="315294"/>
                          <a:pt x="483453" y="315435"/>
                          <a:pt x="483345" y="315572"/>
                        </a:cubicBezTo>
                        <a:cubicBezTo>
                          <a:pt x="483261" y="315676"/>
                          <a:pt x="483175" y="315778"/>
                          <a:pt x="483088" y="315880"/>
                        </a:cubicBezTo>
                        <a:cubicBezTo>
                          <a:pt x="482976" y="316009"/>
                          <a:pt x="482862" y="316136"/>
                          <a:pt x="482745" y="316258"/>
                        </a:cubicBezTo>
                        <a:cubicBezTo>
                          <a:pt x="482648" y="316359"/>
                          <a:pt x="482549" y="316457"/>
                          <a:pt x="482450" y="316552"/>
                        </a:cubicBezTo>
                        <a:cubicBezTo>
                          <a:pt x="482332" y="316665"/>
                          <a:pt x="482211" y="316775"/>
                          <a:pt x="482087" y="316882"/>
                        </a:cubicBezTo>
                        <a:cubicBezTo>
                          <a:pt x="481977" y="316977"/>
                          <a:pt x="481866" y="317070"/>
                          <a:pt x="481754" y="317160"/>
                        </a:cubicBezTo>
                        <a:cubicBezTo>
                          <a:pt x="481629" y="317258"/>
                          <a:pt x="481504" y="317352"/>
                          <a:pt x="481374" y="317443"/>
                        </a:cubicBezTo>
                        <a:cubicBezTo>
                          <a:pt x="481253" y="317529"/>
                          <a:pt x="481133" y="317615"/>
                          <a:pt x="481006" y="317698"/>
                        </a:cubicBezTo>
                        <a:cubicBezTo>
                          <a:pt x="480876" y="317781"/>
                          <a:pt x="480743" y="317861"/>
                          <a:pt x="480608" y="317939"/>
                        </a:cubicBezTo>
                        <a:cubicBezTo>
                          <a:pt x="480477" y="318015"/>
                          <a:pt x="480346" y="318090"/>
                          <a:pt x="480213" y="318161"/>
                        </a:cubicBezTo>
                        <a:cubicBezTo>
                          <a:pt x="480073" y="318234"/>
                          <a:pt x="479928" y="318301"/>
                          <a:pt x="479784" y="318367"/>
                        </a:cubicBezTo>
                        <a:cubicBezTo>
                          <a:pt x="479650" y="318430"/>
                          <a:pt x="479519" y="318492"/>
                          <a:pt x="479382" y="318549"/>
                        </a:cubicBezTo>
                        <a:cubicBezTo>
                          <a:pt x="479222" y="318614"/>
                          <a:pt x="479058" y="318670"/>
                          <a:pt x="478894" y="318727"/>
                        </a:cubicBezTo>
                        <a:cubicBezTo>
                          <a:pt x="478767" y="318772"/>
                          <a:pt x="478643" y="318819"/>
                          <a:pt x="478512" y="318858"/>
                        </a:cubicBezTo>
                        <a:cubicBezTo>
                          <a:pt x="478322" y="318915"/>
                          <a:pt x="478126" y="318961"/>
                          <a:pt x="477930" y="319008"/>
                        </a:cubicBezTo>
                        <a:cubicBezTo>
                          <a:pt x="477823" y="319034"/>
                          <a:pt x="477718" y="319064"/>
                          <a:pt x="477609" y="319086"/>
                        </a:cubicBezTo>
                        <a:cubicBezTo>
                          <a:pt x="477359" y="319136"/>
                          <a:pt x="477104" y="319172"/>
                          <a:pt x="476849" y="319202"/>
                        </a:cubicBezTo>
                        <a:cubicBezTo>
                          <a:pt x="476789" y="319210"/>
                          <a:pt x="476730" y="319223"/>
                          <a:pt x="476670" y="319228"/>
                        </a:cubicBezTo>
                        <a:cubicBezTo>
                          <a:pt x="476349" y="319261"/>
                          <a:pt x="476024" y="319279"/>
                          <a:pt x="475696" y="319279"/>
                        </a:cubicBezTo>
                        <a:cubicBezTo>
                          <a:pt x="475691" y="319279"/>
                          <a:pt x="475687" y="319279"/>
                          <a:pt x="475682" y="319279"/>
                        </a:cubicBezTo>
                        <a:lnTo>
                          <a:pt x="475682" y="319274"/>
                        </a:lnTo>
                        <a:lnTo>
                          <a:pt x="124715" y="319274"/>
                        </a:lnTo>
                        <a:lnTo>
                          <a:pt x="116495" y="404106"/>
                        </a:lnTo>
                        <a:lnTo>
                          <a:pt x="149308" y="404106"/>
                        </a:lnTo>
                        <a:cubicBezTo>
                          <a:pt x="154118" y="367625"/>
                          <a:pt x="185396" y="339369"/>
                          <a:pt x="223170" y="339369"/>
                        </a:cubicBezTo>
                        <a:cubicBezTo>
                          <a:pt x="260944" y="339369"/>
                          <a:pt x="292219" y="367624"/>
                          <a:pt x="297029" y="404106"/>
                        </a:cubicBezTo>
                        <a:lnTo>
                          <a:pt x="454021" y="404106"/>
                        </a:lnTo>
                        <a:cubicBezTo>
                          <a:pt x="458831" y="367625"/>
                          <a:pt x="490108" y="339369"/>
                          <a:pt x="527880" y="339369"/>
                        </a:cubicBezTo>
                        <a:cubicBezTo>
                          <a:pt x="565655" y="339369"/>
                          <a:pt x="596932" y="367624"/>
                          <a:pt x="601742" y="404106"/>
                        </a:cubicBezTo>
                        <a:lnTo>
                          <a:pt x="636674" y="404106"/>
                        </a:lnTo>
                        <a:cubicBezTo>
                          <a:pt x="638733" y="387182"/>
                          <a:pt x="643336" y="348533"/>
                          <a:pt x="646183" y="318426"/>
                        </a:cubicBezTo>
                        <a:cubicBezTo>
                          <a:pt x="623763" y="314731"/>
                          <a:pt x="610573" y="299586"/>
                          <a:pt x="598759" y="286013"/>
                        </a:cubicBezTo>
                        <a:cubicBezTo>
                          <a:pt x="584441" y="269562"/>
                          <a:pt x="570916" y="254024"/>
                          <a:pt x="540928" y="254024"/>
                        </a:cubicBezTo>
                        <a:close/>
                        <a:moveTo>
                          <a:pt x="556747" y="176905"/>
                        </a:moveTo>
                        <a:lnTo>
                          <a:pt x="551684" y="235041"/>
                        </a:lnTo>
                        <a:cubicBezTo>
                          <a:pt x="583413" y="238583"/>
                          <a:pt x="599965" y="257591"/>
                          <a:pt x="613522" y="273166"/>
                        </a:cubicBezTo>
                        <a:cubicBezTo>
                          <a:pt x="624363" y="285621"/>
                          <a:pt x="633312" y="295846"/>
                          <a:pt x="647856" y="298811"/>
                        </a:cubicBezTo>
                        <a:cubicBezTo>
                          <a:pt x="648321" y="292396"/>
                          <a:pt x="648595" y="287066"/>
                          <a:pt x="648595" y="283398"/>
                        </a:cubicBezTo>
                        <a:cubicBezTo>
                          <a:pt x="648595" y="229405"/>
                          <a:pt x="608640" y="184580"/>
                          <a:pt x="556747" y="176905"/>
                        </a:cubicBezTo>
                        <a:close/>
                        <a:moveTo>
                          <a:pt x="497159" y="175733"/>
                        </a:moveTo>
                        <a:lnTo>
                          <a:pt x="492044" y="234454"/>
                        </a:lnTo>
                        <a:lnTo>
                          <a:pt x="532086" y="234454"/>
                        </a:lnTo>
                        <a:lnTo>
                          <a:pt x="537201" y="175733"/>
                        </a:lnTo>
                        <a:close/>
                        <a:moveTo>
                          <a:pt x="44807" y="156158"/>
                        </a:moveTo>
                        <a:lnTo>
                          <a:pt x="92657" y="156158"/>
                        </a:lnTo>
                        <a:cubicBezTo>
                          <a:pt x="98063" y="156158"/>
                          <a:pt x="102444" y="160540"/>
                          <a:pt x="102444" y="165946"/>
                        </a:cubicBezTo>
                        <a:cubicBezTo>
                          <a:pt x="102444" y="171351"/>
                          <a:pt x="98063" y="175733"/>
                          <a:pt x="92657" y="175733"/>
                        </a:cubicBezTo>
                        <a:lnTo>
                          <a:pt x="44807" y="175733"/>
                        </a:lnTo>
                        <a:cubicBezTo>
                          <a:pt x="39400" y="175733"/>
                          <a:pt x="35019" y="171351"/>
                          <a:pt x="35019" y="165946"/>
                        </a:cubicBezTo>
                        <a:cubicBezTo>
                          <a:pt x="35019" y="160540"/>
                          <a:pt x="39400" y="156158"/>
                          <a:pt x="44807" y="156158"/>
                        </a:cubicBezTo>
                        <a:close/>
                        <a:moveTo>
                          <a:pt x="144871" y="0"/>
                        </a:moveTo>
                        <a:lnTo>
                          <a:pt x="262323" y="0"/>
                        </a:lnTo>
                        <a:cubicBezTo>
                          <a:pt x="267713" y="0"/>
                          <a:pt x="272111" y="4385"/>
                          <a:pt x="272111" y="9788"/>
                        </a:cubicBezTo>
                        <a:cubicBezTo>
                          <a:pt x="272111" y="15178"/>
                          <a:pt x="267713" y="19575"/>
                          <a:pt x="262323" y="19575"/>
                        </a:cubicBezTo>
                        <a:lnTo>
                          <a:pt x="153754" y="19575"/>
                        </a:lnTo>
                        <a:lnTo>
                          <a:pt x="148106" y="77860"/>
                        </a:lnTo>
                        <a:lnTo>
                          <a:pt x="249273" y="77860"/>
                        </a:lnTo>
                        <a:cubicBezTo>
                          <a:pt x="254680" y="77860"/>
                          <a:pt x="259061" y="82243"/>
                          <a:pt x="259061" y="87648"/>
                        </a:cubicBezTo>
                        <a:cubicBezTo>
                          <a:pt x="259061" y="93054"/>
                          <a:pt x="254680" y="97436"/>
                          <a:pt x="249273" y="97436"/>
                        </a:cubicBezTo>
                        <a:lnTo>
                          <a:pt x="146209" y="97436"/>
                        </a:lnTo>
                        <a:lnTo>
                          <a:pt x="134197" y="221406"/>
                        </a:lnTo>
                        <a:lnTo>
                          <a:pt x="197056" y="221406"/>
                        </a:lnTo>
                        <a:cubicBezTo>
                          <a:pt x="202463" y="221406"/>
                          <a:pt x="206844" y="225789"/>
                          <a:pt x="206844" y="231194"/>
                        </a:cubicBezTo>
                        <a:cubicBezTo>
                          <a:pt x="206844" y="236600"/>
                          <a:pt x="202463" y="240982"/>
                          <a:pt x="197056" y="240982"/>
                        </a:cubicBezTo>
                        <a:lnTo>
                          <a:pt x="132300" y="240982"/>
                        </a:lnTo>
                        <a:lnTo>
                          <a:pt x="126611" y="299705"/>
                        </a:lnTo>
                        <a:lnTo>
                          <a:pt x="466712" y="299705"/>
                        </a:lnTo>
                        <a:lnTo>
                          <a:pt x="471627" y="243275"/>
                        </a:lnTo>
                        <a:cubicBezTo>
                          <a:pt x="471630" y="243258"/>
                          <a:pt x="471630" y="243241"/>
                          <a:pt x="471632" y="243224"/>
                        </a:cubicBezTo>
                        <a:lnTo>
                          <a:pt x="491111" y="19575"/>
                        </a:lnTo>
                        <a:lnTo>
                          <a:pt x="301474" y="19575"/>
                        </a:lnTo>
                        <a:cubicBezTo>
                          <a:pt x="296071" y="19575"/>
                          <a:pt x="291686" y="15178"/>
                          <a:pt x="291686" y="9788"/>
                        </a:cubicBezTo>
                        <a:cubicBezTo>
                          <a:pt x="291686" y="4385"/>
                          <a:pt x="296071" y="0"/>
                          <a:pt x="301474" y="0"/>
                        </a:cubicBezTo>
                        <a:lnTo>
                          <a:pt x="501627" y="0"/>
                        </a:lnTo>
                        <a:cubicBezTo>
                          <a:pt x="501636" y="0"/>
                          <a:pt x="501647" y="0"/>
                          <a:pt x="501657" y="0"/>
                        </a:cubicBezTo>
                        <a:lnTo>
                          <a:pt x="501780" y="0"/>
                        </a:lnTo>
                        <a:cubicBezTo>
                          <a:pt x="501895" y="0"/>
                          <a:pt x="502007" y="13"/>
                          <a:pt x="502122" y="17"/>
                        </a:cubicBezTo>
                        <a:cubicBezTo>
                          <a:pt x="502293" y="24"/>
                          <a:pt x="502462" y="21"/>
                          <a:pt x="502635" y="37"/>
                        </a:cubicBezTo>
                        <a:cubicBezTo>
                          <a:pt x="502662" y="39"/>
                          <a:pt x="502687" y="44"/>
                          <a:pt x="502714" y="47"/>
                        </a:cubicBezTo>
                        <a:cubicBezTo>
                          <a:pt x="502875" y="61"/>
                          <a:pt x="503031" y="89"/>
                          <a:pt x="503190" y="112"/>
                        </a:cubicBezTo>
                        <a:cubicBezTo>
                          <a:pt x="503360" y="137"/>
                          <a:pt x="503532" y="158"/>
                          <a:pt x="503698" y="191"/>
                        </a:cubicBezTo>
                        <a:cubicBezTo>
                          <a:pt x="503833" y="217"/>
                          <a:pt x="503960" y="254"/>
                          <a:pt x="504093" y="286"/>
                        </a:cubicBezTo>
                        <a:cubicBezTo>
                          <a:pt x="504283" y="331"/>
                          <a:pt x="504473" y="376"/>
                          <a:pt x="504659" y="432"/>
                        </a:cubicBezTo>
                        <a:cubicBezTo>
                          <a:pt x="504743" y="458"/>
                          <a:pt x="504824" y="492"/>
                          <a:pt x="504909" y="519"/>
                        </a:cubicBezTo>
                        <a:cubicBezTo>
                          <a:pt x="505136" y="595"/>
                          <a:pt x="505362" y="673"/>
                          <a:pt x="505580" y="765"/>
                        </a:cubicBezTo>
                        <a:cubicBezTo>
                          <a:pt x="505610" y="778"/>
                          <a:pt x="505639" y="793"/>
                          <a:pt x="505669" y="807"/>
                        </a:cubicBezTo>
                        <a:cubicBezTo>
                          <a:pt x="509181" y="2324"/>
                          <a:pt x="511570" y="5815"/>
                          <a:pt x="511570" y="9776"/>
                        </a:cubicBezTo>
                        <a:cubicBezTo>
                          <a:pt x="511570" y="9780"/>
                          <a:pt x="511570" y="9782"/>
                          <a:pt x="511570" y="9786"/>
                        </a:cubicBezTo>
                        <a:cubicBezTo>
                          <a:pt x="511570" y="9809"/>
                          <a:pt x="511567" y="9829"/>
                          <a:pt x="511567" y="9852"/>
                        </a:cubicBezTo>
                        <a:cubicBezTo>
                          <a:pt x="511566" y="10111"/>
                          <a:pt x="511562" y="10371"/>
                          <a:pt x="511539" y="10635"/>
                        </a:cubicBezTo>
                        <a:lnTo>
                          <a:pt x="498864" y="156157"/>
                        </a:lnTo>
                        <a:lnTo>
                          <a:pt x="540930" y="156157"/>
                        </a:lnTo>
                        <a:cubicBezTo>
                          <a:pt x="611091" y="156157"/>
                          <a:pt x="668170" y="213236"/>
                          <a:pt x="668170" y="283396"/>
                        </a:cubicBezTo>
                        <a:cubicBezTo>
                          <a:pt x="668170" y="289305"/>
                          <a:pt x="667539" y="298957"/>
                          <a:pt x="666553" y="310419"/>
                        </a:cubicBezTo>
                        <a:cubicBezTo>
                          <a:pt x="666550" y="310457"/>
                          <a:pt x="666548" y="310496"/>
                          <a:pt x="666544" y="310534"/>
                        </a:cubicBezTo>
                        <a:cubicBezTo>
                          <a:pt x="663121" y="350296"/>
                          <a:pt x="655457" y="411787"/>
                          <a:pt x="655042" y="415112"/>
                        </a:cubicBezTo>
                        <a:cubicBezTo>
                          <a:pt x="655025" y="415247"/>
                          <a:pt x="654996" y="415376"/>
                          <a:pt x="654974" y="415508"/>
                        </a:cubicBezTo>
                        <a:cubicBezTo>
                          <a:pt x="654949" y="415658"/>
                          <a:pt x="654928" y="415809"/>
                          <a:pt x="654896" y="415957"/>
                        </a:cubicBezTo>
                        <a:cubicBezTo>
                          <a:pt x="654859" y="416123"/>
                          <a:pt x="654813" y="416284"/>
                          <a:pt x="654770" y="416447"/>
                        </a:cubicBezTo>
                        <a:cubicBezTo>
                          <a:pt x="654733" y="416585"/>
                          <a:pt x="654701" y="416724"/>
                          <a:pt x="654658" y="416860"/>
                        </a:cubicBezTo>
                        <a:cubicBezTo>
                          <a:pt x="654592" y="417070"/>
                          <a:pt x="654513" y="417272"/>
                          <a:pt x="654434" y="417475"/>
                        </a:cubicBezTo>
                        <a:cubicBezTo>
                          <a:pt x="654401" y="417557"/>
                          <a:pt x="654375" y="417642"/>
                          <a:pt x="654341" y="417724"/>
                        </a:cubicBezTo>
                        <a:cubicBezTo>
                          <a:pt x="654220" y="418011"/>
                          <a:pt x="654084" y="418289"/>
                          <a:pt x="653936" y="418560"/>
                        </a:cubicBezTo>
                        <a:cubicBezTo>
                          <a:pt x="653930" y="418577"/>
                          <a:pt x="653919" y="418592"/>
                          <a:pt x="653909" y="418607"/>
                        </a:cubicBezTo>
                        <a:cubicBezTo>
                          <a:pt x="653771" y="418860"/>
                          <a:pt x="653621" y="419106"/>
                          <a:pt x="653461" y="419345"/>
                        </a:cubicBezTo>
                        <a:cubicBezTo>
                          <a:pt x="653418" y="419410"/>
                          <a:pt x="653369" y="419470"/>
                          <a:pt x="653324" y="419534"/>
                        </a:cubicBezTo>
                        <a:cubicBezTo>
                          <a:pt x="653194" y="419718"/>
                          <a:pt x="653063" y="419901"/>
                          <a:pt x="652920" y="420078"/>
                        </a:cubicBezTo>
                        <a:cubicBezTo>
                          <a:pt x="652853" y="420159"/>
                          <a:pt x="652781" y="420236"/>
                          <a:pt x="652712" y="420315"/>
                        </a:cubicBezTo>
                        <a:cubicBezTo>
                          <a:pt x="652583" y="420463"/>
                          <a:pt x="652454" y="420609"/>
                          <a:pt x="652318" y="420747"/>
                        </a:cubicBezTo>
                        <a:cubicBezTo>
                          <a:pt x="652232" y="420836"/>
                          <a:pt x="652139" y="420920"/>
                          <a:pt x="652051" y="421005"/>
                        </a:cubicBezTo>
                        <a:cubicBezTo>
                          <a:pt x="651923" y="421126"/>
                          <a:pt x="651796" y="421245"/>
                          <a:pt x="651662" y="421358"/>
                        </a:cubicBezTo>
                        <a:cubicBezTo>
                          <a:pt x="651557" y="421447"/>
                          <a:pt x="651449" y="421530"/>
                          <a:pt x="651342" y="421615"/>
                        </a:cubicBezTo>
                        <a:cubicBezTo>
                          <a:pt x="651213" y="421714"/>
                          <a:pt x="651086" y="421812"/>
                          <a:pt x="650953" y="421905"/>
                        </a:cubicBezTo>
                        <a:cubicBezTo>
                          <a:pt x="650836" y="421989"/>
                          <a:pt x="650713" y="422068"/>
                          <a:pt x="650590" y="422146"/>
                        </a:cubicBezTo>
                        <a:cubicBezTo>
                          <a:pt x="650459" y="422230"/>
                          <a:pt x="650325" y="422311"/>
                          <a:pt x="650191" y="422389"/>
                        </a:cubicBezTo>
                        <a:cubicBezTo>
                          <a:pt x="650063" y="422462"/>
                          <a:pt x="649935" y="422533"/>
                          <a:pt x="649802" y="422601"/>
                        </a:cubicBezTo>
                        <a:cubicBezTo>
                          <a:pt x="649663" y="422672"/>
                          <a:pt x="649519" y="422740"/>
                          <a:pt x="649375" y="422807"/>
                        </a:cubicBezTo>
                        <a:cubicBezTo>
                          <a:pt x="649244" y="422866"/>
                          <a:pt x="649114" y="422924"/>
                          <a:pt x="648979" y="422978"/>
                        </a:cubicBezTo>
                        <a:cubicBezTo>
                          <a:pt x="648821" y="423042"/>
                          <a:pt x="648660" y="423099"/>
                          <a:pt x="648500" y="423154"/>
                        </a:cubicBezTo>
                        <a:cubicBezTo>
                          <a:pt x="648375" y="423197"/>
                          <a:pt x="648251" y="423241"/>
                          <a:pt x="648123" y="423279"/>
                        </a:cubicBezTo>
                        <a:cubicBezTo>
                          <a:pt x="647935" y="423335"/>
                          <a:pt x="647742" y="423382"/>
                          <a:pt x="647550" y="423427"/>
                        </a:cubicBezTo>
                        <a:cubicBezTo>
                          <a:pt x="647444" y="423452"/>
                          <a:pt x="647341" y="423480"/>
                          <a:pt x="647234" y="423501"/>
                        </a:cubicBezTo>
                        <a:cubicBezTo>
                          <a:pt x="646986" y="423551"/>
                          <a:pt x="646733" y="423586"/>
                          <a:pt x="646478" y="423616"/>
                        </a:cubicBezTo>
                        <a:cubicBezTo>
                          <a:pt x="646421" y="423622"/>
                          <a:pt x="646366" y="423634"/>
                          <a:pt x="646309" y="423639"/>
                        </a:cubicBezTo>
                        <a:cubicBezTo>
                          <a:pt x="645990" y="423671"/>
                          <a:pt x="645669" y="423690"/>
                          <a:pt x="645343" y="423690"/>
                        </a:cubicBezTo>
                        <a:cubicBezTo>
                          <a:pt x="645336" y="423690"/>
                          <a:pt x="645329" y="423689"/>
                          <a:pt x="645322" y="423689"/>
                        </a:cubicBezTo>
                        <a:lnTo>
                          <a:pt x="601739" y="423689"/>
                        </a:lnTo>
                        <a:cubicBezTo>
                          <a:pt x="596926" y="460168"/>
                          <a:pt x="565649" y="488422"/>
                          <a:pt x="527878" y="488422"/>
                        </a:cubicBezTo>
                        <a:cubicBezTo>
                          <a:pt x="490105" y="488422"/>
                          <a:pt x="458831" y="460168"/>
                          <a:pt x="454018" y="423689"/>
                        </a:cubicBezTo>
                        <a:lnTo>
                          <a:pt x="297025" y="423689"/>
                        </a:lnTo>
                        <a:cubicBezTo>
                          <a:pt x="292214" y="460168"/>
                          <a:pt x="260939" y="488422"/>
                          <a:pt x="223167" y="488422"/>
                        </a:cubicBezTo>
                        <a:cubicBezTo>
                          <a:pt x="185393" y="488422"/>
                          <a:pt x="154118" y="460168"/>
                          <a:pt x="149307" y="423689"/>
                        </a:cubicBezTo>
                        <a:lnTo>
                          <a:pt x="105735" y="423689"/>
                        </a:lnTo>
                        <a:cubicBezTo>
                          <a:pt x="105729" y="423689"/>
                          <a:pt x="105724" y="423690"/>
                          <a:pt x="105720" y="423690"/>
                        </a:cubicBezTo>
                        <a:cubicBezTo>
                          <a:pt x="105404" y="423690"/>
                          <a:pt x="105086" y="423675"/>
                          <a:pt x="104765" y="423643"/>
                        </a:cubicBezTo>
                        <a:cubicBezTo>
                          <a:pt x="104758" y="423642"/>
                          <a:pt x="104753" y="423641"/>
                          <a:pt x="104747" y="423641"/>
                        </a:cubicBezTo>
                        <a:cubicBezTo>
                          <a:pt x="104456" y="423612"/>
                          <a:pt x="104170" y="423566"/>
                          <a:pt x="103885" y="423513"/>
                        </a:cubicBezTo>
                        <a:cubicBezTo>
                          <a:pt x="103848" y="423505"/>
                          <a:pt x="103807" y="423502"/>
                          <a:pt x="103768" y="423495"/>
                        </a:cubicBezTo>
                        <a:cubicBezTo>
                          <a:pt x="103469" y="423433"/>
                          <a:pt x="103177" y="423358"/>
                          <a:pt x="102887" y="423271"/>
                        </a:cubicBezTo>
                        <a:cubicBezTo>
                          <a:pt x="102864" y="423264"/>
                          <a:pt x="102841" y="423260"/>
                          <a:pt x="102818" y="423253"/>
                        </a:cubicBezTo>
                        <a:cubicBezTo>
                          <a:pt x="102563" y="423174"/>
                          <a:pt x="102317" y="423080"/>
                          <a:pt x="102071" y="422982"/>
                        </a:cubicBezTo>
                        <a:cubicBezTo>
                          <a:pt x="102017" y="422961"/>
                          <a:pt x="101959" y="422945"/>
                          <a:pt x="101906" y="422922"/>
                        </a:cubicBezTo>
                        <a:cubicBezTo>
                          <a:pt x="101728" y="422847"/>
                          <a:pt x="101557" y="422757"/>
                          <a:pt x="101384" y="422671"/>
                        </a:cubicBezTo>
                        <a:cubicBezTo>
                          <a:pt x="100550" y="422260"/>
                          <a:pt x="99788" y="421735"/>
                          <a:pt x="99113" y="421117"/>
                        </a:cubicBezTo>
                        <a:cubicBezTo>
                          <a:pt x="99003" y="421018"/>
                          <a:pt x="98890" y="420924"/>
                          <a:pt x="98785" y="420819"/>
                        </a:cubicBezTo>
                        <a:cubicBezTo>
                          <a:pt x="98766" y="420801"/>
                          <a:pt x="98750" y="420779"/>
                          <a:pt x="98731" y="420759"/>
                        </a:cubicBezTo>
                        <a:cubicBezTo>
                          <a:pt x="97681" y="419692"/>
                          <a:pt x="96877" y="418384"/>
                          <a:pt x="96404" y="416928"/>
                        </a:cubicBezTo>
                        <a:cubicBezTo>
                          <a:pt x="96393" y="416891"/>
                          <a:pt x="96378" y="416857"/>
                          <a:pt x="96366" y="416822"/>
                        </a:cubicBezTo>
                        <a:cubicBezTo>
                          <a:pt x="96327" y="416695"/>
                          <a:pt x="96299" y="416564"/>
                          <a:pt x="96265" y="416434"/>
                        </a:cubicBezTo>
                        <a:cubicBezTo>
                          <a:pt x="96216" y="416250"/>
                          <a:pt x="96162" y="416069"/>
                          <a:pt x="96124" y="415881"/>
                        </a:cubicBezTo>
                        <a:cubicBezTo>
                          <a:pt x="96110" y="415809"/>
                          <a:pt x="96104" y="415735"/>
                          <a:pt x="96090" y="415662"/>
                        </a:cubicBezTo>
                        <a:cubicBezTo>
                          <a:pt x="96045" y="415414"/>
                          <a:pt x="96002" y="415165"/>
                          <a:pt x="95976" y="414912"/>
                        </a:cubicBezTo>
                        <a:cubicBezTo>
                          <a:pt x="95967" y="414833"/>
                          <a:pt x="95969" y="414752"/>
                          <a:pt x="95961" y="414673"/>
                        </a:cubicBezTo>
                        <a:cubicBezTo>
                          <a:pt x="95943" y="414425"/>
                          <a:pt x="95925" y="414177"/>
                          <a:pt x="95925" y="413925"/>
                        </a:cubicBezTo>
                        <a:cubicBezTo>
                          <a:pt x="95925" y="413916"/>
                          <a:pt x="95923" y="413908"/>
                          <a:pt x="95923" y="413900"/>
                        </a:cubicBezTo>
                        <a:cubicBezTo>
                          <a:pt x="95923" y="413717"/>
                          <a:pt x="95942" y="413541"/>
                          <a:pt x="95951" y="413361"/>
                        </a:cubicBezTo>
                        <a:cubicBezTo>
                          <a:pt x="95959" y="413225"/>
                          <a:pt x="95957" y="413092"/>
                          <a:pt x="95970" y="412957"/>
                        </a:cubicBezTo>
                        <a:lnTo>
                          <a:pt x="95974" y="412919"/>
                        </a:lnTo>
                        <a:cubicBezTo>
                          <a:pt x="95976" y="412908"/>
                          <a:pt x="95977" y="412895"/>
                          <a:pt x="95978" y="412883"/>
                        </a:cubicBezTo>
                        <a:lnTo>
                          <a:pt x="106091" y="308509"/>
                        </a:lnTo>
                        <a:cubicBezTo>
                          <a:pt x="106092" y="308500"/>
                          <a:pt x="106092" y="308489"/>
                          <a:pt x="106093" y="308479"/>
                        </a:cubicBezTo>
                        <a:lnTo>
                          <a:pt x="112634" y="240982"/>
                        </a:lnTo>
                        <a:lnTo>
                          <a:pt x="79609" y="240982"/>
                        </a:lnTo>
                        <a:cubicBezTo>
                          <a:pt x="74203" y="240982"/>
                          <a:pt x="69822" y="236600"/>
                          <a:pt x="69822" y="231194"/>
                        </a:cubicBezTo>
                        <a:cubicBezTo>
                          <a:pt x="69822" y="225789"/>
                          <a:pt x="74203" y="221406"/>
                          <a:pt x="79609" y="221406"/>
                        </a:cubicBezTo>
                        <a:lnTo>
                          <a:pt x="114531" y="221406"/>
                        </a:lnTo>
                        <a:lnTo>
                          <a:pt x="126542" y="97436"/>
                        </a:lnTo>
                        <a:lnTo>
                          <a:pt x="9788" y="97436"/>
                        </a:lnTo>
                        <a:cubicBezTo>
                          <a:pt x="4381" y="97436"/>
                          <a:pt x="0" y="93054"/>
                          <a:pt x="0" y="87648"/>
                        </a:cubicBezTo>
                        <a:cubicBezTo>
                          <a:pt x="0" y="82243"/>
                          <a:pt x="4381" y="77860"/>
                          <a:pt x="9788" y="77860"/>
                        </a:cubicBezTo>
                        <a:lnTo>
                          <a:pt x="128439" y="77860"/>
                        </a:lnTo>
                        <a:lnTo>
                          <a:pt x="135126" y="8844"/>
                        </a:lnTo>
                        <a:cubicBezTo>
                          <a:pt x="135128" y="8829"/>
                          <a:pt x="135132" y="8814"/>
                          <a:pt x="135133" y="8799"/>
                        </a:cubicBezTo>
                        <a:cubicBezTo>
                          <a:pt x="135141" y="8719"/>
                          <a:pt x="135158" y="8643"/>
                          <a:pt x="135167" y="8564"/>
                        </a:cubicBezTo>
                        <a:cubicBezTo>
                          <a:pt x="135199" y="8313"/>
                          <a:pt x="135232" y="8064"/>
                          <a:pt x="135282" y="7820"/>
                        </a:cubicBezTo>
                        <a:cubicBezTo>
                          <a:pt x="135288" y="7787"/>
                          <a:pt x="135300" y="7756"/>
                          <a:pt x="135307" y="7723"/>
                        </a:cubicBezTo>
                        <a:cubicBezTo>
                          <a:pt x="136271" y="3237"/>
                          <a:pt x="140259" y="0"/>
                          <a:pt x="144857" y="1"/>
                        </a:cubicBezTo>
                        <a:cubicBezTo>
                          <a:pt x="144862" y="1"/>
                          <a:pt x="144866" y="0"/>
                          <a:pt x="144871" y="0"/>
                        </a:cubicBezTo>
                        <a:close/>
                      </a:path>
                    </a:pathLst>
                  </a:custGeom>
                  <a:solidFill>
                    <a:sysClr val="window" lastClr="FFFFFF"/>
                  </a:solidFill>
                  <a:ln w="9525" cap="flat">
                    <a:noFill/>
                    <a:prstDash val="solid"/>
                    <a:miter/>
                  </a:ln>
                  <a:effectLst>
                    <a:outerShdw blurRad="63500" sx="102000" sy="102000" algn="ctr" rotWithShape="0">
                      <a:prstClr val="black">
                        <a:alpha val="40000"/>
                      </a:prstClr>
                    </a:outerShdw>
                  </a:effectLst>
                </p:spPr>
                <p:txBody>
                  <a:bodyPr rtlCol="0" anchor="ctr"/>
                  <a:lstStyle/>
                  <a:p>
                    <a:pPr defTabSz="457200">
                      <a:defRPr/>
                    </a:pPr>
                    <a:endParaRPr lang="en-US" sz="2000" kern="0">
                      <a:solidFill>
                        <a:schemeClr val="bg1"/>
                      </a:solidFill>
                      <a:cs typeface="Arial" panose="020B0604020202020204" pitchFamily="34" charset="0"/>
                    </a:endParaRPr>
                  </a:p>
                </p:txBody>
              </p:sp>
            </p:grpSp>
          </p:grpSp>
          <p:grpSp>
            <p:nvGrpSpPr>
              <p:cNvPr id="130" name="Group 129">
                <a:extLst>
                  <a:ext uri="{FF2B5EF4-FFF2-40B4-BE49-F238E27FC236}">
                    <a16:creationId xmlns:a16="http://schemas.microsoft.com/office/drawing/2014/main" id="{8D56602E-E583-3143-CF80-80E4CAEFEABB}"/>
                  </a:ext>
                </a:extLst>
              </p:cNvPr>
              <p:cNvGrpSpPr/>
              <p:nvPr/>
            </p:nvGrpSpPr>
            <p:grpSpPr>
              <a:xfrm>
                <a:off x="8846659" y="1135581"/>
                <a:ext cx="2396669" cy="1328893"/>
                <a:chOff x="6826759" y="2448838"/>
                <a:chExt cx="1964588" cy="1089315"/>
              </a:xfrm>
            </p:grpSpPr>
            <p:sp>
              <p:nvSpPr>
                <p:cNvPr id="131" name="Graphic 32">
                  <a:extLst>
                    <a:ext uri="{FF2B5EF4-FFF2-40B4-BE49-F238E27FC236}">
                      <a16:creationId xmlns:a16="http://schemas.microsoft.com/office/drawing/2014/main" id="{6B1A8A03-E4A0-C918-5C85-76AC7D7CA50C}"/>
                    </a:ext>
                  </a:extLst>
                </p:cNvPr>
                <p:cNvSpPr/>
                <p:nvPr/>
              </p:nvSpPr>
              <p:spPr>
                <a:xfrm>
                  <a:off x="8176190" y="2643733"/>
                  <a:ext cx="615157" cy="683508"/>
                </a:xfrm>
                <a:custGeom>
                  <a:avLst/>
                  <a:gdLst>
                    <a:gd name="connsiteX0" fmla="*/ 2665476 w 2743200"/>
                    <a:gd name="connsiteY0" fmla="*/ 1391113 h 3048005"/>
                    <a:gd name="connsiteX1" fmla="*/ 227076 w 2743200"/>
                    <a:gd name="connsiteY1" fmla="*/ 19513 h 3048005"/>
                    <a:gd name="connsiteX2" fmla="*/ 75590 w 2743200"/>
                    <a:gd name="connsiteY2" fmla="*/ 20732 h 3048005"/>
                    <a:gd name="connsiteX3" fmla="*/ 0 w 2743200"/>
                    <a:gd name="connsiteY3" fmla="*/ 152406 h 3048005"/>
                    <a:gd name="connsiteX4" fmla="*/ 0 w 2743200"/>
                    <a:gd name="connsiteY4" fmla="*/ 2895606 h 3048005"/>
                    <a:gd name="connsiteX5" fmla="*/ 75590 w 2743200"/>
                    <a:gd name="connsiteY5" fmla="*/ 3027280 h 3048005"/>
                    <a:gd name="connsiteX6" fmla="*/ 152400 w 2743200"/>
                    <a:gd name="connsiteY6" fmla="*/ 3048006 h 3048005"/>
                    <a:gd name="connsiteX7" fmla="*/ 227076 w 2743200"/>
                    <a:gd name="connsiteY7" fmla="*/ 3028499 h 3048005"/>
                    <a:gd name="connsiteX8" fmla="*/ 2665476 w 2743200"/>
                    <a:gd name="connsiteY8" fmla="*/ 1656899 h 3048005"/>
                    <a:gd name="connsiteX9" fmla="*/ 2743200 w 2743200"/>
                    <a:gd name="connsiteY9" fmla="*/ 1524006 h 3048005"/>
                    <a:gd name="connsiteX10" fmla="*/ 2665476 w 2743200"/>
                    <a:gd name="connsiteY10" fmla="*/ 1391113 h 304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3200" h="3048005">
                      <a:moveTo>
                        <a:pt x="2665476" y="1391113"/>
                      </a:moveTo>
                      <a:lnTo>
                        <a:pt x="227076" y="19513"/>
                      </a:lnTo>
                      <a:cubicBezTo>
                        <a:pt x="179832" y="-7005"/>
                        <a:pt x="122225" y="-6395"/>
                        <a:pt x="75590" y="20732"/>
                      </a:cubicBezTo>
                      <a:cubicBezTo>
                        <a:pt x="28651" y="48164"/>
                        <a:pt x="0" y="98151"/>
                        <a:pt x="0" y="152406"/>
                      </a:cubicBezTo>
                      <a:lnTo>
                        <a:pt x="0" y="2895606"/>
                      </a:lnTo>
                      <a:cubicBezTo>
                        <a:pt x="0" y="2949860"/>
                        <a:pt x="28651" y="2999848"/>
                        <a:pt x="75590" y="3027280"/>
                      </a:cubicBezTo>
                      <a:cubicBezTo>
                        <a:pt x="99365" y="3040996"/>
                        <a:pt x="125882" y="3048006"/>
                        <a:pt x="152400" y="3048006"/>
                      </a:cubicBezTo>
                      <a:cubicBezTo>
                        <a:pt x="178003" y="3048006"/>
                        <a:pt x="203911" y="3041605"/>
                        <a:pt x="227076" y="3028499"/>
                      </a:cubicBezTo>
                      <a:lnTo>
                        <a:pt x="2665476" y="1656899"/>
                      </a:lnTo>
                      <a:cubicBezTo>
                        <a:pt x="2713330" y="1629771"/>
                        <a:pt x="2743200" y="1579175"/>
                        <a:pt x="2743200" y="1524006"/>
                      </a:cubicBezTo>
                      <a:cubicBezTo>
                        <a:pt x="2743200" y="1468837"/>
                        <a:pt x="2713330" y="1418240"/>
                        <a:pt x="2665476" y="1391113"/>
                      </a:cubicBezTo>
                      <a:close/>
                    </a:path>
                  </a:pathLst>
                </a:custGeom>
                <a:solidFill>
                  <a:srgbClr val="1F74B7"/>
                </a:solidFill>
                <a:ln w="9525" cap="flat">
                  <a:noFill/>
                  <a:prstDash val="solid"/>
                  <a:miter/>
                </a:ln>
                <a:effectLst/>
              </p:spPr>
              <p:txBody>
                <a:bodyPr rtlCol="0" anchor="ctr"/>
                <a:lstStyle/>
                <a:p>
                  <a:pPr defTabSz="457200">
                    <a:defRPr/>
                  </a:pPr>
                  <a:endParaRPr lang="en-US" sz="2000" kern="0">
                    <a:solidFill>
                      <a:schemeClr val="bg1"/>
                    </a:solidFill>
                    <a:cs typeface="Arial" panose="020B0604020202020204" pitchFamily="34" charset="0"/>
                  </a:endParaRPr>
                </a:p>
              </p:txBody>
            </p:sp>
            <p:grpSp>
              <p:nvGrpSpPr>
                <p:cNvPr id="132" name="Group 131">
                  <a:extLst>
                    <a:ext uri="{FF2B5EF4-FFF2-40B4-BE49-F238E27FC236}">
                      <a16:creationId xmlns:a16="http://schemas.microsoft.com/office/drawing/2014/main" id="{F5CF0A15-F59B-9369-0F15-AA186505D644}"/>
                    </a:ext>
                  </a:extLst>
                </p:cNvPr>
                <p:cNvGrpSpPr/>
                <p:nvPr/>
              </p:nvGrpSpPr>
              <p:grpSpPr>
                <a:xfrm>
                  <a:off x="6826759" y="2448838"/>
                  <a:ext cx="1361540" cy="1089315"/>
                  <a:chOff x="6826759" y="2448838"/>
                  <a:chExt cx="1361540" cy="1089315"/>
                </a:xfrm>
              </p:grpSpPr>
              <p:sp>
                <p:nvSpPr>
                  <p:cNvPr id="133" name="Freeform: Shape 132">
                    <a:extLst>
                      <a:ext uri="{FF2B5EF4-FFF2-40B4-BE49-F238E27FC236}">
                        <a16:creationId xmlns:a16="http://schemas.microsoft.com/office/drawing/2014/main" id="{DA4A3164-E7FC-A9AA-DE78-BA8983F147B8}"/>
                      </a:ext>
                    </a:extLst>
                  </p:cNvPr>
                  <p:cNvSpPr/>
                  <p:nvPr/>
                </p:nvSpPr>
                <p:spPr>
                  <a:xfrm>
                    <a:off x="6826759" y="2448838"/>
                    <a:ext cx="1361540" cy="1089315"/>
                  </a:xfrm>
                  <a:custGeom>
                    <a:avLst/>
                    <a:gdLst>
                      <a:gd name="connsiteX0" fmla="*/ 485771 w 1221478"/>
                      <a:gd name="connsiteY0" fmla="*/ 0 h 971542"/>
                      <a:gd name="connsiteX1" fmla="*/ 829263 w 1221478"/>
                      <a:gd name="connsiteY1" fmla="*/ 142279 h 971542"/>
                      <a:gd name="connsiteX2" fmla="*/ 845715 w 1221478"/>
                      <a:gd name="connsiteY2" fmla="*/ 162219 h 971542"/>
                      <a:gd name="connsiteX3" fmla="*/ 906154 w 1221478"/>
                      <a:gd name="connsiteY3" fmla="*/ 198162 h 971542"/>
                      <a:gd name="connsiteX4" fmla="*/ 1221478 w 1221478"/>
                      <a:gd name="connsiteY4" fmla="*/ 288128 h 971542"/>
                      <a:gd name="connsiteX5" fmla="*/ 1214334 w 1221478"/>
                      <a:gd name="connsiteY5" fmla="*/ 695316 h 971542"/>
                      <a:gd name="connsiteX6" fmla="*/ 895775 w 1221478"/>
                      <a:gd name="connsiteY6" fmla="*/ 776018 h 971542"/>
                      <a:gd name="connsiteX7" fmla="*/ 852494 w 1221478"/>
                      <a:gd name="connsiteY7" fmla="*/ 801106 h 971542"/>
                      <a:gd name="connsiteX8" fmla="*/ 829263 w 1221478"/>
                      <a:gd name="connsiteY8" fmla="*/ 829263 h 971542"/>
                      <a:gd name="connsiteX9" fmla="*/ 485771 w 1221478"/>
                      <a:gd name="connsiteY9" fmla="*/ 971542 h 971542"/>
                      <a:gd name="connsiteX10" fmla="*/ 0 w 1221478"/>
                      <a:gd name="connsiteY10" fmla="*/ 485771 h 971542"/>
                      <a:gd name="connsiteX11" fmla="*/ 485771 w 1221478"/>
                      <a:gd name="connsiteY11" fmla="*/ 0 h 971542"/>
                      <a:gd name="connsiteX0" fmla="*/ 485771 w 1221478"/>
                      <a:gd name="connsiteY0" fmla="*/ 0 h 971542"/>
                      <a:gd name="connsiteX1" fmla="*/ 829263 w 1221478"/>
                      <a:gd name="connsiteY1" fmla="*/ 142279 h 971542"/>
                      <a:gd name="connsiteX2" fmla="*/ 906154 w 1221478"/>
                      <a:gd name="connsiteY2" fmla="*/ 198162 h 971542"/>
                      <a:gd name="connsiteX3" fmla="*/ 1221478 w 1221478"/>
                      <a:gd name="connsiteY3" fmla="*/ 288128 h 971542"/>
                      <a:gd name="connsiteX4" fmla="*/ 1214334 w 1221478"/>
                      <a:gd name="connsiteY4" fmla="*/ 695316 h 971542"/>
                      <a:gd name="connsiteX5" fmla="*/ 895775 w 1221478"/>
                      <a:gd name="connsiteY5" fmla="*/ 776018 h 971542"/>
                      <a:gd name="connsiteX6" fmla="*/ 852494 w 1221478"/>
                      <a:gd name="connsiteY6" fmla="*/ 801106 h 971542"/>
                      <a:gd name="connsiteX7" fmla="*/ 829263 w 1221478"/>
                      <a:gd name="connsiteY7" fmla="*/ 829263 h 971542"/>
                      <a:gd name="connsiteX8" fmla="*/ 485771 w 1221478"/>
                      <a:gd name="connsiteY8" fmla="*/ 971542 h 971542"/>
                      <a:gd name="connsiteX9" fmla="*/ 0 w 1221478"/>
                      <a:gd name="connsiteY9" fmla="*/ 485771 h 971542"/>
                      <a:gd name="connsiteX10" fmla="*/ 485771 w 1221478"/>
                      <a:gd name="connsiteY10"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52494 w 1221478"/>
                      <a:gd name="connsiteY5" fmla="*/ 801106 h 971542"/>
                      <a:gd name="connsiteX6" fmla="*/ 829263 w 1221478"/>
                      <a:gd name="connsiteY6" fmla="*/ 829263 h 971542"/>
                      <a:gd name="connsiteX7" fmla="*/ 485771 w 1221478"/>
                      <a:gd name="connsiteY7" fmla="*/ 971542 h 971542"/>
                      <a:gd name="connsiteX8" fmla="*/ 0 w 1221478"/>
                      <a:gd name="connsiteY8" fmla="*/ 485771 h 971542"/>
                      <a:gd name="connsiteX9" fmla="*/ 485771 w 1221478"/>
                      <a:gd name="connsiteY9"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95775 w 1221478"/>
                      <a:gd name="connsiteY4" fmla="*/ 776018 h 971542"/>
                      <a:gd name="connsiteX5" fmla="*/ 829263 w 1221478"/>
                      <a:gd name="connsiteY5" fmla="*/ 829263 h 971542"/>
                      <a:gd name="connsiteX6" fmla="*/ 485771 w 1221478"/>
                      <a:gd name="connsiteY6" fmla="*/ 971542 h 971542"/>
                      <a:gd name="connsiteX7" fmla="*/ 0 w 1221478"/>
                      <a:gd name="connsiteY7" fmla="*/ 485771 h 971542"/>
                      <a:gd name="connsiteX8" fmla="*/ 485771 w 1221478"/>
                      <a:gd name="connsiteY8"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21478"/>
                      <a:gd name="connsiteY0" fmla="*/ 0 h 971542"/>
                      <a:gd name="connsiteX1" fmla="*/ 829263 w 1221478"/>
                      <a:gd name="connsiteY1" fmla="*/ 142279 h 971542"/>
                      <a:gd name="connsiteX2" fmla="*/ 1221478 w 1221478"/>
                      <a:gd name="connsiteY2" fmla="*/ 288128 h 971542"/>
                      <a:gd name="connsiteX3" fmla="*/ 1214334 w 1221478"/>
                      <a:gd name="connsiteY3" fmla="*/ 695316 h 971542"/>
                      <a:gd name="connsiteX4" fmla="*/ 829263 w 1221478"/>
                      <a:gd name="connsiteY4" fmla="*/ 829263 h 971542"/>
                      <a:gd name="connsiteX5" fmla="*/ 485771 w 1221478"/>
                      <a:gd name="connsiteY5" fmla="*/ 971542 h 971542"/>
                      <a:gd name="connsiteX6" fmla="*/ 0 w 1221478"/>
                      <a:gd name="connsiteY6" fmla="*/ 485771 h 971542"/>
                      <a:gd name="connsiteX7" fmla="*/ 485771 w 1221478"/>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 name="connsiteX0" fmla="*/ 485771 w 1214335"/>
                      <a:gd name="connsiteY0" fmla="*/ 0 h 971542"/>
                      <a:gd name="connsiteX1" fmla="*/ 829263 w 1214335"/>
                      <a:gd name="connsiteY1" fmla="*/ 142279 h 971542"/>
                      <a:gd name="connsiteX2" fmla="*/ 1214335 w 1214335"/>
                      <a:gd name="connsiteY2" fmla="*/ 288128 h 971542"/>
                      <a:gd name="connsiteX3" fmla="*/ 1214334 w 1214335"/>
                      <a:gd name="connsiteY3" fmla="*/ 695316 h 971542"/>
                      <a:gd name="connsiteX4" fmla="*/ 829263 w 1214335"/>
                      <a:gd name="connsiteY4" fmla="*/ 829263 h 971542"/>
                      <a:gd name="connsiteX5" fmla="*/ 485771 w 1214335"/>
                      <a:gd name="connsiteY5" fmla="*/ 971542 h 971542"/>
                      <a:gd name="connsiteX6" fmla="*/ 0 w 1214335"/>
                      <a:gd name="connsiteY6" fmla="*/ 485771 h 971542"/>
                      <a:gd name="connsiteX7" fmla="*/ 485771 w 1214335"/>
                      <a:gd name="connsiteY7" fmla="*/ 0 h 97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4335" h="971542">
                        <a:moveTo>
                          <a:pt x="485771" y="0"/>
                        </a:moveTo>
                        <a:cubicBezTo>
                          <a:pt x="619913" y="0"/>
                          <a:pt x="741356" y="54372"/>
                          <a:pt x="829263" y="142279"/>
                        </a:cubicBezTo>
                        <a:cubicBezTo>
                          <a:pt x="940951" y="252807"/>
                          <a:pt x="1145509" y="289518"/>
                          <a:pt x="1214335" y="288128"/>
                        </a:cubicBezTo>
                        <a:cubicBezTo>
                          <a:pt x="1214335" y="423857"/>
                          <a:pt x="1214334" y="559587"/>
                          <a:pt x="1214334" y="695316"/>
                        </a:cubicBezTo>
                        <a:cubicBezTo>
                          <a:pt x="1066926" y="699484"/>
                          <a:pt x="909995" y="748895"/>
                          <a:pt x="829263" y="829263"/>
                        </a:cubicBezTo>
                        <a:cubicBezTo>
                          <a:pt x="741356" y="917170"/>
                          <a:pt x="619913" y="971542"/>
                          <a:pt x="485771" y="971542"/>
                        </a:cubicBezTo>
                        <a:cubicBezTo>
                          <a:pt x="217487" y="971542"/>
                          <a:pt x="0" y="754055"/>
                          <a:pt x="0" y="485771"/>
                        </a:cubicBezTo>
                        <a:cubicBezTo>
                          <a:pt x="0" y="217487"/>
                          <a:pt x="217487" y="0"/>
                          <a:pt x="485771" y="0"/>
                        </a:cubicBezTo>
                        <a:close/>
                      </a:path>
                    </a:pathLst>
                  </a:custGeom>
                  <a:solidFill>
                    <a:srgbClr val="1F74B7"/>
                  </a:soli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nvGrpSpPr>
                  <p:cNvPr id="134" name="Group 133">
                    <a:extLst>
                      <a:ext uri="{FF2B5EF4-FFF2-40B4-BE49-F238E27FC236}">
                        <a16:creationId xmlns:a16="http://schemas.microsoft.com/office/drawing/2014/main" id="{BE2324BC-B043-7CD8-1730-839D77E4E5D0}"/>
                      </a:ext>
                    </a:extLst>
                  </p:cNvPr>
                  <p:cNvGrpSpPr/>
                  <p:nvPr/>
                </p:nvGrpSpPr>
                <p:grpSpPr>
                  <a:xfrm>
                    <a:off x="6938278" y="2546827"/>
                    <a:ext cx="893336" cy="893336"/>
                    <a:chOff x="6938278" y="2546827"/>
                    <a:chExt cx="893336" cy="893336"/>
                  </a:xfrm>
                </p:grpSpPr>
                <p:grpSp>
                  <p:nvGrpSpPr>
                    <p:cNvPr id="135" name="Group 134">
                      <a:extLst>
                        <a:ext uri="{FF2B5EF4-FFF2-40B4-BE49-F238E27FC236}">
                          <a16:creationId xmlns:a16="http://schemas.microsoft.com/office/drawing/2014/main" id="{A423F96D-2653-E501-7268-A0469A4C79DD}"/>
                        </a:ext>
                      </a:extLst>
                    </p:cNvPr>
                    <p:cNvGrpSpPr/>
                    <p:nvPr/>
                  </p:nvGrpSpPr>
                  <p:grpSpPr>
                    <a:xfrm>
                      <a:off x="6938278" y="2546827"/>
                      <a:ext cx="893336" cy="893336"/>
                      <a:chOff x="963698" y="2518657"/>
                      <a:chExt cx="796752" cy="796752"/>
                    </a:xfrm>
                  </p:grpSpPr>
                  <p:grpSp>
                    <p:nvGrpSpPr>
                      <p:cNvPr id="137" name="Group 136">
                        <a:extLst>
                          <a:ext uri="{FF2B5EF4-FFF2-40B4-BE49-F238E27FC236}">
                            <a16:creationId xmlns:a16="http://schemas.microsoft.com/office/drawing/2014/main" id="{4CD1ED97-7689-9256-E835-3F5B53C6616E}"/>
                          </a:ext>
                        </a:extLst>
                      </p:cNvPr>
                      <p:cNvGrpSpPr/>
                      <p:nvPr/>
                    </p:nvGrpSpPr>
                    <p:grpSpPr>
                      <a:xfrm>
                        <a:off x="963698" y="2518657"/>
                        <a:ext cx="796752" cy="796752"/>
                        <a:chOff x="963698" y="2518657"/>
                        <a:chExt cx="796752" cy="796752"/>
                      </a:xfrm>
                    </p:grpSpPr>
                    <p:sp>
                      <p:nvSpPr>
                        <p:cNvPr id="141" name="Oval 140">
                          <a:extLst>
                            <a:ext uri="{FF2B5EF4-FFF2-40B4-BE49-F238E27FC236}">
                              <a16:creationId xmlns:a16="http://schemas.microsoft.com/office/drawing/2014/main" id="{BC2B2F77-DA59-3DD7-A976-F36FCF666AED}"/>
                            </a:ext>
                          </a:extLst>
                        </p:cNvPr>
                        <p:cNvSpPr/>
                        <p:nvPr/>
                      </p:nvSpPr>
                      <p:spPr>
                        <a:xfrm>
                          <a:off x="963698" y="2518657"/>
                          <a:ext cx="796752" cy="796752"/>
                        </a:xfrm>
                        <a:prstGeom prst="ellipse">
                          <a:avLst/>
                        </a:prstGeom>
                        <a:solidFill>
                          <a:sysClr val="window" lastClr="FFFFFF"/>
                        </a:solidFill>
                        <a:ln w="12700" cap="flat" cmpd="sng" algn="ctr">
                          <a:noFill/>
                          <a:prstDash val="solid"/>
                          <a:miter lim="800000"/>
                        </a:ln>
                        <a:effectLst>
                          <a:outerShdw blurRad="63500" sx="102000" sy="102000" algn="ctr" rotWithShape="0">
                            <a:prstClr val="black">
                              <a:alpha val="10000"/>
                            </a:prstClr>
                          </a:outerShdw>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42" name="Circle: Hollow 141">
                          <a:extLst>
                            <a:ext uri="{FF2B5EF4-FFF2-40B4-BE49-F238E27FC236}">
                              <a16:creationId xmlns:a16="http://schemas.microsoft.com/office/drawing/2014/main" id="{031648D2-EC76-6836-2CF7-BD4F3B6A7F2C}"/>
                            </a:ext>
                          </a:extLst>
                        </p:cNvPr>
                        <p:cNvSpPr/>
                        <p:nvPr/>
                      </p:nvSpPr>
                      <p:spPr>
                        <a:xfrm>
                          <a:off x="963698" y="2518657"/>
                          <a:ext cx="796752" cy="796752"/>
                        </a:xfrm>
                        <a:prstGeom prst="donut">
                          <a:avLst>
                            <a:gd name="adj" fmla="val 2971"/>
                          </a:avLst>
                        </a:prstGeom>
                        <a:gradFill flip="none" rotWithShape="1">
                          <a:gsLst>
                            <a:gs pos="0">
                              <a:srgbClr val="1F72B4"/>
                            </a:gs>
                            <a:gs pos="26000">
                              <a:sysClr val="window" lastClr="FFFFFF"/>
                            </a:gs>
                            <a:gs pos="75000">
                              <a:sysClr val="window" lastClr="FFFFFF"/>
                            </a:gs>
                            <a:gs pos="100000">
                              <a:srgbClr val="1F72B4"/>
                            </a:gs>
                          </a:gsLst>
                          <a:lin ang="81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grpSp>
                  <p:grpSp>
                    <p:nvGrpSpPr>
                      <p:cNvPr id="138" name="Group 137">
                        <a:extLst>
                          <a:ext uri="{FF2B5EF4-FFF2-40B4-BE49-F238E27FC236}">
                            <a16:creationId xmlns:a16="http://schemas.microsoft.com/office/drawing/2014/main" id="{CEED7F04-AC45-3650-55AE-6981AE427F74}"/>
                          </a:ext>
                        </a:extLst>
                      </p:cNvPr>
                      <p:cNvGrpSpPr/>
                      <p:nvPr/>
                    </p:nvGrpSpPr>
                    <p:grpSpPr>
                      <a:xfrm>
                        <a:off x="1112041" y="2667000"/>
                        <a:ext cx="500066" cy="500066"/>
                        <a:chOff x="1112041" y="2667000"/>
                        <a:chExt cx="500066" cy="500066"/>
                      </a:xfrm>
                    </p:grpSpPr>
                    <p:sp>
                      <p:nvSpPr>
                        <p:cNvPr id="139" name="Oval 138">
                          <a:extLst>
                            <a:ext uri="{FF2B5EF4-FFF2-40B4-BE49-F238E27FC236}">
                              <a16:creationId xmlns:a16="http://schemas.microsoft.com/office/drawing/2014/main" id="{9A3162BC-C40E-81FB-D34B-8544EC064A1E}"/>
                            </a:ext>
                          </a:extLst>
                        </p:cNvPr>
                        <p:cNvSpPr/>
                        <p:nvPr/>
                      </p:nvSpPr>
                      <p:spPr>
                        <a:xfrm>
                          <a:off x="1112041" y="2667000"/>
                          <a:ext cx="500066" cy="500066"/>
                        </a:xfrm>
                        <a:prstGeom prst="ellipse">
                          <a:avLst/>
                        </a:prstGeom>
                        <a:gradFill flip="none" rotWithShape="1">
                          <a:gsLst>
                            <a:gs pos="0">
                              <a:srgbClr val="7CADCE"/>
                            </a:gs>
                            <a:gs pos="88000">
                              <a:srgbClr val="246DAB"/>
                            </a:gs>
                          </a:gsLst>
                          <a:lin ang="2700000" scaled="1"/>
                          <a:tileRect/>
                        </a:gradFill>
                        <a:ln w="12700" cap="flat" cmpd="sng" algn="ctr">
                          <a:noFill/>
                          <a:prstDash val="solid"/>
                          <a:miter lim="800000"/>
                        </a:ln>
                        <a:effectLst/>
                      </p:spPr>
                      <p:txBody>
                        <a:bodyPr rtlCol="0" anchor="ctr"/>
                        <a:lstStyle/>
                        <a:p>
                          <a:pPr algn="ctr" defTabSz="457200">
                            <a:defRPr/>
                          </a:pPr>
                          <a:endParaRPr lang="en-US" sz="2000" kern="0">
                            <a:solidFill>
                              <a:schemeClr val="bg1"/>
                            </a:solidFill>
                            <a:cs typeface="Arial" panose="020B0604020202020204" pitchFamily="34" charset="0"/>
                          </a:endParaRPr>
                        </a:p>
                      </p:txBody>
                    </p:sp>
                    <p:sp>
                      <p:nvSpPr>
                        <p:cNvPr id="140" name="Freeform: Shape 139">
                          <a:extLst>
                            <a:ext uri="{FF2B5EF4-FFF2-40B4-BE49-F238E27FC236}">
                              <a16:creationId xmlns:a16="http://schemas.microsoft.com/office/drawing/2014/main" id="{4CD5B60B-823D-4C0D-BDA5-9EBB9CC26630}"/>
                            </a:ext>
                          </a:extLst>
                        </p:cNvPr>
                        <p:cNvSpPr/>
                        <p:nvPr/>
                      </p:nvSpPr>
                      <p:spPr>
                        <a:xfrm>
                          <a:off x="1112041" y="2667000"/>
                          <a:ext cx="392270" cy="442798"/>
                        </a:xfrm>
                        <a:custGeom>
                          <a:avLst/>
                          <a:gdLst>
                            <a:gd name="connsiteX0" fmla="*/ 250033 w 392270"/>
                            <a:gd name="connsiteY0" fmla="*/ 0 h 442798"/>
                            <a:gd name="connsiteX1" fmla="*/ 389829 w 392270"/>
                            <a:gd name="connsiteY1" fmla="*/ 42702 h 442798"/>
                            <a:gd name="connsiteX2" fmla="*/ 392270 w 392270"/>
                            <a:gd name="connsiteY2" fmla="*/ 44716 h 442798"/>
                            <a:gd name="connsiteX3" fmla="*/ 92583 w 392270"/>
                            <a:gd name="connsiteY3" fmla="*/ 442798 h 442798"/>
                            <a:gd name="connsiteX4" fmla="*/ 73233 w 392270"/>
                            <a:gd name="connsiteY4" fmla="*/ 426833 h 442798"/>
                            <a:gd name="connsiteX5" fmla="*/ 0 w 392270"/>
                            <a:gd name="connsiteY5" fmla="*/ 250033 h 442798"/>
                            <a:gd name="connsiteX6" fmla="*/ 250033 w 392270"/>
                            <a:gd name="connsiteY6" fmla="*/ 0 h 44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0" h="442798">
                              <a:moveTo>
                                <a:pt x="250033" y="0"/>
                              </a:moveTo>
                              <a:cubicBezTo>
                                <a:pt x="301816" y="0"/>
                                <a:pt x="349923" y="15742"/>
                                <a:pt x="389829" y="42702"/>
                              </a:cubicBezTo>
                              <a:lnTo>
                                <a:pt x="392270" y="44716"/>
                              </a:lnTo>
                              <a:lnTo>
                                <a:pt x="92583" y="442798"/>
                              </a:lnTo>
                              <a:lnTo>
                                <a:pt x="73233" y="426833"/>
                              </a:lnTo>
                              <a:cubicBezTo>
                                <a:pt x="27986" y="381586"/>
                                <a:pt x="0" y="319078"/>
                                <a:pt x="0" y="250033"/>
                              </a:cubicBezTo>
                              <a:cubicBezTo>
                                <a:pt x="0" y="111944"/>
                                <a:pt x="111944" y="0"/>
                                <a:pt x="250033" y="0"/>
                              </a:cubicBezTo>
                              <a:close/>
                            </a:path>
                          </a:pathLst>
                        </a:custGeom>
                        <a:gradFill flip="none" rotWithShape="1">
                          <a:gsLst>
                            <a:gs pos="0">
                              <a:sysClr val="window" lastClr="FFFFFF">
                                <a:alpha val="10000"/>
                              </a:sysClr>
                            </a:gs>
                            <a:gs pos="100000">
                              <a:sysClr val="window" lastClr="FFFFFF">
                                <a:alpha val="0"/>
                              </a:sysClr>
                            </a:gs>
                          </a:gsLst>
                          <a:path path="circle">
                            <a:fillToRect l="100000" t="100000"/>
                          </a:path>
                          <a:tileRect r="-100000" b="-100000"/>
                        </a:gradFill>
                        <a:ln w="12700" cap="flat" cmpd="sng" algn="ctr">
                          <a:noFill/>
                          <a:prstDash val="solid"/>
                          <a:miter lim="800000"/>
                        </a:ln>
                        <a:effectLst/>
                      </p:spPr>
                      <p:txBody>
                        <a:bodyPr wrap="square" rtlCol="0" anchor="ctr">
                          <a:noAutofit/>
                        </a:bodyPr>
                        <a:lstStyle/>
                        <a:p>
                          <a:pPr algn="ctr" defTabSz="457200">
                            <a:defRPr/>
                          </a:pPr>
                          <a:endParaRPr lang="en-US" sz="2000" kern="0">
                            <a:solidFill>
                              <a:schemeClr val="bg1"/>
                            </a:solidFill>
                            <a:cs typeface="Arial" panose="020B0604020202020204" pitchFamily="34" charset="0"/>
                          </a:endParaRPr>
                        </a:p>
                      </p:txBody>
                    </p:sp>
                  </p:grpSp>
                </p:grpSp>
                <p:sp>
                  <p:nvSpPr>
                    <p:cNvPr id="136" name="Freeform: Shape 135">
                      <a:extLst>
                        <a:ext uri="{FF2B5EF4-FFF2-40B4-BE49-F238E27FC236}">
                          <a16:creationId xmlns:a16="http://schemas.microsoft.com/office/drawing/2014/main" id="{211880EB-B7A5-DA36-C712-1F678CCB750D}"/>
                        </a:ext>
                      </a:extLst>
                    </p:cNvPr>
                    <p:cNvSpPr/>
                    <p:nvPr/>
                  </p:nvSpPr>
                  <p:spPr>
                    <a:xfrm>
                      <a:off x="7240877" y="2805552"/>
                      <a:ext cx="288138" cy="375886"/>
                    </a:xfrm>
                    <a:custGeom>
                      <a:avLst/>
                      <a:gdLst>
                        <a:gd name="connsiteX0" fmla="*/ 525429 w 665374"/>
                        <a:gd name="connsiteY0" fmla="*/ 630776 h 868002"/>
                        <a:gd name="connsiteX1" fmla="*/ 550908 w 665374"/>
                        <a:gd name="connsiteY1" fmla="*/ 630776 h 868002"/>
                        <a:gd name="connsiteX2" fmla="*/ 550908 w 665374"/>
                        <a:gd name="connsiteY2" fmla="*/ 773912 h 868002"/>
                        <a:gd name="connsiteX3" fmla="*/ 227220 w 665374"/>
                        <a:gd name="connsiteY3" fmla="*/ 773912 h 868002"/>
                        <a:gd name="connsiteX4" fmla="*/ 227220 w 665374"/>
                        <a:gd name="connsiteY4" fmla="*/ 748482 h 868002"/>
                        <a:gd name="connsiteX5" fmla="*/ 525429 w 665374"/>
                        <a:gd name="connsiteY5" fmla="*/ 748482 h 868002"/>
                        <a:gd name="connsiteX6" fmla="*/ 582964 w 665374"/>
                        <a:gd name="connsiteY6" fmla="*/ 598394 h 868002"/>
                        <a:gd name="connsiteX7" fmla="*/ 608443 w 665374"/>
                        <a:gd name="connsiteY7" fmla="*/ 598394 h 868002"/>
                        <a:gd name="connsiteX8" fmla="*/ 608443 w 665374"/>
                        <a:gd name="connsiteY8" fmla="*/ 868002 h 868002"/>
                        <a:gd name="connsiteX9" fmla="*/ 132945 w 665374"/>
                        <a:gd name="connsiteY9" fmla="*/ 868002 h 868002"/>
                        <a:gd name="connsiteX10" fmla="*/ 132945 w 665374"/>
                        <a:gd name="connsiteY10" fmla="*/ 842572 h 868002"/>
                        <a:gd name="connsiteX11" fmla="*/ 582964 w 665374"/>
                        <a:gd name="connsiteY11" fmla="*/ 842572 h 868002"/>
                        <a:gd name="connsiteX12" fmla="*/ 233960 w 665374"/>
                        <a:gd name="connsiteY12" fmla="*/ 583362 h 868002"/>
                        <a:gd name="connsiteX13" fmla="*/ 25479 w 665374"/>
                        <a:gd name="connsiteY13" fmla="*/ 791442 h 868002"/>
                        <a:gd name="connsiteX14" fmla="*/ 25479 w 665374"/>
                        <a:gd name="connsiteY14" fmla="*/ 819157 h 868002"/>
                        <a:gd name="connsiteX15" fmla="*/ 48942 w 665374"/>
                        <a:gd name="connsiteY15" fmla="*/ 842573 h 868002"/>
                        <a:gd name="connsiteX16" fmla="*/ 76711 w 665374"/>
                        <a:gd name="connsiteY16" fmla="*/ 842573 h 868002"/>
                        <a:gd name="connsiteX17" fmla="*/ 285192 w 665374"/>
                        <a:gd name="connsiteY17" fmla="*/ 634493 h 868002"/>
                        <a:gd name="connsiteX18" fmla="*/ 291343 w 665374"/>
                        <a:gd name="connsiteY18" fmla="*/ 549793 h 868002"/>
                        <a:gd name="connsiteX19" fmla="*/ 263852 w 665374"/>
                        <a:gd name="connsiteY19" fmla="*/ 577228 h 868002"/>
                        <a:gd name="connsiteX20" fmla="*/ 291343 w 665374"/>
                        <a:gd name="connsiteY20" fmla="*/ 604665 h 868002"/>
                        <a:gd name="connsiteX21" fmla="*/ 318832 w 665374"/>
                        <a:gd name="connsiteY21" fmla="*/ 577228 h 868002"/>
                        <a:gd name="connsiteX22" fmla="*/ 135831 w 665374"/>
                        <a:gd name="connsiteY22" fmla="*/ 512483 h 868002"/>
                        <a:gd name="connsiteX23" fmla="*/ 135831 w 665374"/>
                        <a:gd name="connsiteY23" fmla="*/ 554257 h 868002"/>
                        <a:gd name="connsiteX24" fmla="*/ 177685 w 665374"/>
                        <a:gd name="connsiteY24" fmla="*/ 554257 h 868002"/>
                        <a:gd name="connsiteX25" fmla="*/ 177685 w 665374"/>
                        <a:gd name="connsiteY25" fmla="*/ 512483 h 868002"/>
                        <a:gd name="connsiteX26" fmla="*/ 135830 w 665374"/>
                        <a:gd name="connsiteY26" fmla="*/ 391295 h 868002"/>
                        <a:gd name="connsiteX27" fmla="*/ 135830 w 665374"/>
                        <a:gd name="connsiteY27" fmla="*/ 433067 h 868002"/>
                        <a:gd name="connsiteX28" fmla="*/ 177685 w 665374"/>
                        <a:gd name="connsiteY28" fmla="*/ 433067 h 868002"/>
                        <a:gd name="connsiteX29" fmla="*/ 177685 w 665374"/>
                        <a:gd name="connsiteY29" fmla="*/ 391295 h 868002"/>
                        <a:gd name="connsiteX30" fmla="*/ 110351 w 665374"/>
                        <a:gd name="connsiteY30" fmla="*/ 365865 h 868002"/>
                        <a:gd name="connsiteX31" fmla="*/ 203165 w 665374"/>
                        <a:gd name="connsiteY31" fmla="*/ 365865 h 868002"/>
                        <a:gd name="connsiteX32" fmla="*/ 203165 w 665374"/>
                        <a:gd name="connsiteY32" fmla="*/ 458497 h 868002"/>
                        <a:gd name="connsiteX33" fmla="*/ 110351 w 665374"/>
                        <a:gd name="connsiteY33" fmla="*/ 458497 h 868002"/>
                        <a:gd name="connsiteX34" fmla="*/ 507819 w 665374"/>
                        <a:gd name="connsiteY34" fmla="*/ 362705 h 868002"/>
                        <a:gd name="connsiteX35" fmla="*/ 434366 w 665374"/>
                        <a:gd name="connsiteY35" fmla="*/ 439379 h 868002"/>
                        <a:gd name="connsiteX36" fmla="*/ 401674 w 665374"/>
                        <a:gd name="connsiteY36" fmla="*/ 398917 h 868002"/>
                        <a:gd name="connsiteX37" fmla="*/ 388389 w 665374"/>
                        <a:gd name="connsiteY37" fmla="*/ 409611 h 868002"/>
                        <a:gd name="connsiteX38" fmla="*/ 433277 w 665374"/>
                        <a:gd name="connsiteY38" fmla="*/ 465160 h 868002"/>
                        <a:gd name="connsiteX39" fmla="*/ 520154 w 665374"/>
                        <a:gd name="connsiteY39" fmla="*/ 374480 h 868002"/>
                        <a:gd name="connsiteX40" fmla="*/ 507009 w 665374"/>
                        <a:gd name="connsiteY40" fmla="*/ 326752 h 868002"/>
                        <a:gd name="connsiteX41" fmla="*/ 556177 w 665374"/>
                        <a:gd name="connsiteY41" fmla="*/ 373672 h 868002"/>
                        <a:gd name="connsiteX42" fmla="*/ 431652 w 665374"/>
                        <a:gd name="connsiteY42" fmla="*/ 503655 h 868002"/>
                        <a:gd name="connsiteX43" fmla="*/ 352560 w 665374"/>
                        <a:gd name="connsiteY43" fmla="*/ 405783 h 868002"/>
                        <a:gd name="connsiteX44" fmla="*/ 405510 w 665374"/>
                        <a:gd name="connsiteY44" fmla="*/ 363162 h 868002"/>
                        <a:gd name="connsiteX45" fmla="*/ 435992 w 665374"/>
                        <a:gd name="connsiteY45" fmla="*/ 400883 h 868002"/>
                        <a:gd name="connsiteX46" fmla="*/ 454318 w 665374"/>
                        <a:gd name="connsiteY46" fmla="*/ 285661 h 868002"/>
                        <a:gd name="connsiteX47" fmla="*/ 325162 w 665374"/>
                        <a:gd name="connsiteY47" fmla="*/ 414571 h 868002"/>
                        <a:gd name="connsiteX48" fmla="*/ 454318 w 665374"/>
                        <a:gd name="connsiteY48" fmla="*/ 543474 h 868002"/>
                        <a:gd name="connsiteX49" fmla="*/ 583481 w 665374"/>
                        <a:gd name="connsiteY49" fmla="*/ 414571 h 868002"/>
                        <a:gd name="connsiteX50" fmla="*/ 454318 w 665374"/>
                        <a:gd name="connsiteY50" fmla="*/ 285661 h 868002"/>
                        <a:gd name="connsiteX51" fmla="*/ 135830 w 665374"/>
                        <a:gd name="connsiteY51" fmla="*/ 270105 h 868002"/>
                        <a:gd name="connsiteX52" fmla="*/ 135830 w 665374"/>
                        <a:gd name="connsiteY52" fmla="*/ 311886 h 868002"/>
                        <a:gd name="connsiteX53" fmla="*/ 177685 w 665374"/>
                        <a:gd name="connsiteY53" fmla="*/ 311886 h 868002"/>
                        <a:gd name="connsiteX54" fmla="*/ 177685 w 665374"/>
                        <a:gd name="connsiteY54" fmla="*/ 270105 h 868002"/>
                        <a:gd name="connsiteX55" fmla="*/ 454318 w 665374"/>
                        <a:gd name="connsiteY55" fmla="*/ 260231 h 868002"/>
                        <a:gd name="connsiteX56" fmla="*/ 608960 w 665374"/>
                        <a:gd name="connsiteY56" fmla="*/ 414571 h 868002"/>
                        <a:gd name="connsiteX57" fmla="*/ 454318 w 665374"/>
                        <a:gd name="connsiteY57" fmla="*/ 568904 h 868002"/>
                        <a:gd name="connsiteX58" fmla="*/ 299683 w 665374"/>
                        <a:gd name="connsiteY58" fmla="*/ 414571 h 868002"/>
                        <a:gd name="connsiteX59" fmla="*/ 454318 w 665374"/>
                        <a:gd name="connsiteY59" fmla="*/ 260231 h 868002"/>
                        <a:gd name="connsiteX60" fmla="*/ 110351 w 665374"/>
                        <a:gd name="connsiteY60" fmla="*/ 244675 h 868002"/>
                        <a:gd name="connsiteX61" fmla="*/ 203165 w 665374"/>
                        <a:gd name="connsiteY61" fmla="*/ 244675 h 868002"/>
                        <a:gd name="connsiteX62" fmla="*/ 203165 w 665374"/>
                        <a:gd name="connsiteY62" fmla="*/ 337316 h 868002"/>
                        <a:gd name="connsiteX63" fmla="*/ 110351 w 665374"/>
                        <a:gd name="connsiteY63" fmla="*/ 337316 h 868002"/>
                        <a:gd name="connsiteX64" fmla="*/ 454318 w 665374"/>
                        <a:gd name="connsiteY64" fmla="*/ 229365 h 868002"/>
                        <a:gd name="connsiteX65" fmla="*/ 268749 w 665374"/>
                        <a:gd name="connsiteY65" fmla="*/ 414571 h 868002"/>
                        <a:gd name="connsiteX66" fmla="*/ 454318 w 665374"/>
                        <a:gd name="connsiteY66" fmla="*/ 599778 h 868002"/>
                        <a:gd name="connsiteX67" fmla="*/ 639888 w 665374"/>
                        <a:gd name="connsiteY67" fmla="*/ 414571 h 868002"/>
                        <a:gd name="connsiteX68" fmla="*/ 454318 w 665374"/>
                        <a:gd name="connsiteY68" fmla="*/ 229365 h 868002"/>
                        <a:gd name="connsiteX69" fmla="*/ 454318 w 665374"/>
                        <a:gd name="connsiteY69" fmla="*/ 203928 h 868002"/>
                        <a:gd name="connsiteX70" fmla="*/ 665374 w 665374"/>
                        <a:gd name="connsiteY70" fmla="*/ 414564 h 868002"/>
                        <a:gd name="connsiteX71" fmla="*/ 454318 w 665374"/>
                        <a:gd name="connsiteY71" fmla="*/ 625207 h 868002"/>
                        <a:gd name="connsiteX72" fmla="*/ 340311 w 665374"/>
                        <a:gd name="connsiteY72" fmla="*/ 591759 h 868002"/>
                        <a:gd name="connsiteX73" fmla="*/ 309357 w 665374"/>
                        <a:gd name="connsiteY73" fmla="*/ 622644 h 868002"/>
                        <a:gd name="connsiteX74" fmla="*/ 321227 w 665374"/>
                        <a:gd name="connsiteY74" fmla="*/ 634493 h 868002"/>
                        <a:gd name="connsiteX75" fmla="*/ 87261 w 665374"/>
                        <a:gd name="connsiteY75" fmla="*/ 868002 h 868002"/>
                        <a:gd name="connsiteX76" fmla="*/ 38385 w 665374"/>
                        <a:gd name="connsiteY76" fmla="*/ 868002 h 868002"/>
                        <a:gd name="connsiteX77" fmla="*/ 0 w 665374"/>
                        <a:gd name="connsiteY77" fmla="*/ 829691 h 868002"/>
                        <a:gd name="connsiteX78" fmla="*/ 0 w 665374"/>
                        <a:gd name="connsiteY78" fmla="*/ 780912 h 868002"/>
                        <a:gd name="connsiteX79" fmla="*/ 201619 w 665374"/>
                        <a:gd name="connsiteY79" fmla="*/ 579686 h 868002"/>
                        <a:gd name="connsiteX80" fmla="*/ 110358 w 665374"/>
                        <a:gd name="connsiteY80" fmla="*/ 579686 h 868002"/>
                        <a:gd name="connsiteX81" fmla="*/ 110358 w 665374"/>
                        <a:gd name="connsiteY81" fmla="*/ 487053 h 868002"/>
                        <a:gd name="connsiteX82" fmla="*/ 203172 w 665374"/>
                        <a:gd name="connsiteY82" fmla="*/ 487053 h 868002"/>
                        <a:gd name="connsiteX83" fmla="*/ 203172 w 665374"/>
                        <a:gd name="connsiteY83" fmla="*/ 578137 h 868002"/>
                        <a:gd name="connsiteX84" fmla="*/ 233966 w 665374"/>
                        <a:gd name="connsiteY84" fmla="*/ 547403 h 868002"/>
                        <a:gd name="connsiteX85" fmla="*/ 245838 w 665374"/>
                        <a:gd name="connsiteY85" fmla="*/ 559249 h 868002"/>
                        <a:gd name="connsiteX86" fmla="*/ 276791 w 665374"/>
                        <a:gd name="connsiteY86" fmla="*/ 528363 h 868002"/>
                        <a:gd name="connsiteX87" fmla="*/ 267496 w 665374"/>
                        <a:gd name="connsiteY87" fmla="*/ 512483 h 868002"/>
                        <a:gd name="connsiteX88" fmla="*/ 230882 w 665374"/>
                        <a:gd name="connsiteY88" fmla="*/ 512483 h 868002"/>
                        <a:gd name="connsiteX89" fmla="*/ 230882 w 665374"/>
                        <a:gd name="connsiteY89" fmla="*/ 487053 h 868002"/>
                        <a:gd name="connsiteX90" fmla="*/ 256149 w 665374"/>
                        <a:gd name="connsiteY90" fmla="*/ 487053 h 868002"/>
                        <a:gd name="connsiteX91" fmla="*/ 244690 w 665374"/>
                        <a:gd name="connsiteY91" fmla="*/ 439060 h 868002"/>
                        <a:gd name="connsiteX92" fmla="*/ 230875 w 665374"/>
                        <a:gd name="connsiteY92" fmla="*/ 439060 h 868002"/>
                        <a:gd name="connsiteX93" fmla="*/ 230875 w 665374"/>
                        <a:gd name="connsiteY93" fmla="*/ 413630 h 868002"/>
                        <a:gd name="connsiteX94" fmla="*/ 243277 w 665374"/>
                        <a:gd name="connsiteY94" fmla="*/ 413630 h 868002"/>
                        <a:gd name="connsiteX95" fmla="*/ 244551 w 665374"/>
                        <a:gd name="connsiteY95" fmla="*/ 391294 h 868002"/>
                        <a:gd name="connsiteX96" fmla="*/ 230875 w 665374"/>
                        <a:gd name="connsiteY96" fmla="*/ 391294 h 868002"/>
                        <a:gd name="connsiteX97" fmla="*/ 230875 w 665374"/>
                        <a:gd name="connsiteY97" fmla="*/ 365865 h 868002"/>
                        <a:gd name="connsiteX98" fmla="*/ 248962 w 665374"/>
                        <a:gd name="connsiteY98" fmla="*/ 365865 h 868002"/>
                        <a:gd name="connsiteX99" fmla="*/ 266852 w 665374"/>
                        <a:gd name="connsiteY99" fmla="*/ 317872 h 868002"/>
                        <a:gd name="connsiteX100" fmla="*/ 230882 w 665374"/>
                        <a:gd name="connsiteY100" fmla="*/ 317872 h 868002"/>
                        <a:gd name="connsiteX101" fmla="*/ 230882 w 665374"/>
                        <a:gd name="connsiteY101" fmla="*/ 292442 h 868002"/>
                        <a:gd name="connsiteX102" fmla="*/ 282457 w 665374"/>
                        <a:gd name="connsiteY102" fmla="*/ 292442 h 868002"/>
                        <a:gd name="connsiteX103" fmla="*/ 300864 w 665374"/>
                        <a:gd name="connsiteY103" fmla="*/ 270105 h 868002"/>
                        <a:gd name="connsiteX104" fmla="*/ 230875 w 665374"/>
                        <a:gd name="connsiteY104" fmla="*/ 270105 h 868002"/>
                        <a:gd name="connsiteX105" fmla="*/ 230875 w 665374"/>
                        <a:gd name="connsiteY105" fmla="*/ 244675 h 868002"/>
                        <a:gd name="connsiteX106" fmla="*/ 329688 w 665374"/>
                        <a:gd name="connsiteY106" fmla="*/ 244675 h 868002"/>
                        <a:gd name="connsiteX107" fmla="*/ 454318 w 665374"/>
                        <a:gd name="connsiteY107" fmla="*/ 203928 h 868002"/>
                        <a:gd name="connsiteX108" fmla="*/ 489413 w 665374"/>
                        <a:gd name="connsiteY108" fmla="*/ 134268 h 868002"/>
                        <a:gd name="connsiteX109" fmla="*/ 550909 w 665374"/>
                        <a:gd name="connsiteY109" fmla="*/ 134268 h 868002"/>
                        <a:gd name="connsiteX110" fmla="*/ 550909 w 665374"/>
                        <a:gd name="connsiteY110" fmla="*/ 198366 h 868002"/>
                        <a:gd name="connsiteX111" fmla="*/ 525430 w 665374"/>
                        <a:gd name="connsiteY111" fmla="*/ 198366 h 868002"/>
                        <a:gd name="connsiteX112" fmla="*/ 525430 w 665374"/>
                        <a:gd name="connsiteY112" fmla="*/ 159698 h 868002"/>
                        <a:gd name="connsiteX113" fmla="*/ 489413 w 665374"/>
                        <a:gd name="connsiteY113" fmla="*/ 159698 h 868002"/>
                        <a:gd name="connsiteX114" fmla="*/ 57541 w 665374"/>
                        <a:gd name="connsiteY114" fmla="*/ 134268 h 868002"/>
                        <a:gd name="connsiteX115" fmla="*/ 119030 w 665374"/>
                        <a:gd name="connsiteY115" fmla="*/ 134268 h 868002"/>
                        <a:gd name="connsiteX116" fmla="*/ 119030 w 665374"/>
                        <a:gd name="connsiteY116" fmla="*/ 159698 h 868002"/>
                        <a:gd name="connsiteX117" fmla="*/ 83020 w 665374"/>
                        <a:gd name="connsiteY117" fmla="*/ 159698 h 868002"/>
                        <a:gd name="connsiteX118" fmla="*/ 83020 w 665374"/>
                        <a:gd name="connsiteY118" fmla="*/ 677888 h 868002"/>
                        <a:gd name="connsiteX119" fmla="*/ 57541 w 665374"/>
                        <a:gd name="connsiteY119" fmla="*/ 677888 h 868002"/>
                        <a:gd name="connsiteX120" fmla="*/ 489413 w 665374"/>
                        <a:gd name="connsiteY120" fmla="*/ 87375 h 868002"/>
                        <a:gd name="connsiteX121" fmla="*/ 608443 w 665374"/>
                        <a:gd name="connsiteY121" fmla="*/ 87375 h 868002"/>
                        <a:gd name="connsiteX122" fmla="*/ 608443 w 665374"/>
                        <a:gd name="connsiteY122" fmla="*/ 230748 h 868002"/>
                        <a:gd name="connsiteX123" fmla="*/ 582964 w 665374"/>
                        <a:gd name="connsiteY123" fmla="*/ 230748 h 868002"/>
                        <a:gd name="connsiteX124" fmla="*/ 582964 w 665374"/>
                        <a:gd name="connsiteY124" fmla="*/ 112805 h 868002"/>
                        <a:gd name="connsiteX125" fmla="*/ 489413 w 665374"/>
                        <a:gd name="connsiteY125" fmla="*/ 112805 h 868002"/>
                        <a:gd name="connsiteX126" fmla="*/ 0 w 665374"/>
                        <a:gd name="connsiteY126" fmla="*/ 87375 h 868002"/>
                        <a:gd name="connsiteX127" fmla="*/ 119030 w 665374"/>
                        <a:gd name="connsiteY127" fmla="*/ 87375 h 868002"/>
                        <a:gd name="connsiteX128" fmla="*/ 119030 w 665374"/>
                        <a:gd name="connsiteY128" fmla="*/ 112805 h 868002"/>
                        <a:gd name="connsiteX129" fmla="*/ 25479 w 665374"/>
                        <a:gd name="connsiteY129" fmla="*/ 112805 h 868002"/>
                        <a:gd name="connsiteX130" fmla="*/ 25479 w 665374"/>
                        <a:gd name="connsiteY130" fmla="*/ 735316 h 868002"/>
                        <a:gd name="connsiteX131" fmla="*/ 0 w 665374"/>
                        <a:gd name="connsiteY131" fmla="*/ 735316 h 868002"/>
                        <a:gd name="connsiteX132" fmla="*/ 165742 w 665374"/>
                        <a:gd name="connsiteY132" fmla="*/ 74720 h 868002"/>
                        <a:gd name="connsiteX133" fmla="*/ 165742 w 665374"/>
                        <a:gd name="connsiteY133" fmla="*/ 154824 h 868002"/>
                        <a:gd name="connsiteX134" fmla="*/ 442699 w 665374"/>
                        <a:gd name="connsiteY134" fmla="*/ 154824 h 868002"/>
                        <a:gd name="connsiteX135" fmla="*/ 442699 w 665374"/>
                        <a:gd name="connsiteY135" fmla="*/ 74720 h 868002"/>
                        <a:gd name="connsiteX136" fmla="*/ 304221 w 665374"/>
                        <a:gd name="connsiteY136" fmla="*/ 25430 h 868002"/>
                        <a:gd name="connsiteX137" fmla="*/ 292270 w 665374"/>
                        <a:gd name="connsiteY137" fmla="*/ 37357 h 868002"/>
                        <a:gd name="connsiteX138" fmla="*/ 292270 w 665374"/>
                        <a:gd name="connsiteY138" fmla="*/ 49290 h 868002"/>
                        <a:gd name="connsiteX139" fmla="*/ 316178 w 665374"/>
                        <a:gd name="connsiteY139" fmla="*/ 49290 h 868002"/>
                        <a:gd name="connsiteX140" fmla="*/ 316178 w 665374"/>
                        <a:gd name="connsiteY140" fmla="*/ 37357 h 868002"/>
                        <a:gd name="connsiteX141" fmla="*/ 304221 w 665374"/>
                        <a:gd name="connsiteY141" fmla="*/ 25430 h 868002"/>
                        <a:gd name="connsiteX142" fmla="*/ 304221 w 665374"/>
                        <a:gd name="connsiteY142" fmla="*/ 0 h 868002"/>
                        <a:gd name="connsiteX143" fmla="*/ 341658 w 665374"/>
                        <a:gd name="connsiteY143" fmla="*/ 37357 h 868002"/>
                        <a:gd name="connsiteX144" fmla="*/ 341658 w 665374"/>
                        <a:gd name="connsiteY144" fmla="*/ 49290 h 868002"/>
                        <a:gd name="connsiteX145" fmla="*/ 468179 w 665374"/>
                        <a:gd name="connsiteY145" fmla="*/ 49290 h 868002"/>
                        <a:gd name="connsiteX146" fmla="*/ 468179 w 665374"/>
                        <a:gd name="connsiteY146" fmla="*/ 180253 h 868002"/>
                        <a:gd name="connsiteX147" fmla="*/ 140263 w 665374"/>
                        <a:gd name="connsiteY147" fmla="*/ 180253 h 868002"/>
                        <a:gd name="connsiteX148" fmla="*/ 140263 w 665374"/>
                        <a:gd name="connsiteY148" fmla="*/ 49290 h 868002"/>
                        <a:gd name="connsiteX149" fmla="*/ 266790 w 665374"/>
                        <a:gd name="connsiteY149" fmla="*/ 49290 h 868002"/>
                        <a:gd name="connsiteX150" fmla="*/ 266790 w 665374"/>
                        <a:gd name="connsiteY150" fmla="*/ 37357 h 868002"/>
                        <a:gd name="connsiteX151" fmla="*/ 304221 w 665374"/>
                        <a:gd name="connsiteY151" fmla="*/ 0 h 8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665374" h="868002">
                          <a:moveTo>
                            <a:pt x="525429" y="630776"/>
                          </a:moveTo>
                          <a:lnTo>
                            <a:pt x="550908" y="630776"/>
                          </a:lnTo>
                          <a:lnTo>
                            <a:pt x="550908" y="773912"/>
                          </a:lnTo>
                          <a:lnTo>
                            <a:pt x="227220" y="773912"/>
                          </a:lnTo>
                          <a:lnTo>
                            <a:pt x="227220" y="748482"/>
                          </a:lnTo>
                          <a:lnTo>
                            <a:pt x="525429" y="748482"/>
                          </a:lnTo>
                          <a:close/>
                          <a:moveTo>
                            <a:pt x="582964" y="598394"/>
                          </a:moveTo>
                          <a:lnTo>
                            <a:pt x="608443" y="598394"/>
                          </a:lnTo>
                          <a:lnTo>
                            <a:pt x="608443" y="868002"/>
                          </a:lnTo>
                          <a:lnTo>
                            <a:pt x="132945" y="868002"/>
                          </a:lnTo>
                          <a:lnTo>
                            <a:pt x="132945" y="842572"/>
                          </a:lnTo>
                          <a:lnTo>
                            <a:pt x="582964" y="842572"/>
                          </a:lnTo>
                          <a:close/>
                          <a:moveTo>
                            <a:pt x="233960" y="583362"/>
                          </a:moveTo>
                          <a:lnTo>
                            <a:pt x="25479" y="791442"/>
                          </a:lnTo>
                          <a:lnTo>
                            <a:pt x="25479" y="819157"/>
                          </a:lnTo>
                          <a:lnTo>
                            <a:pt x="48942" y="842573"/>
                          </a:lnTo>
                          <a:lnTo>
                            <a:pt x="76711" y="842573"/>
                          </a:lnTo>
                          <a:lnTo>
                            <a:pt x="285192" y="634493"/>
                          </a:lnTo>
                          <a:close/>
                          <a:moveTo>
                            <a:pt x="291343" y="549793"/>
                          </a:moveTo>
                          <a:lnTo>
                            <a:pt x="263852" y="577228"/>
                          </a:lnTo>
                          <a:lnTo>
                            <a:pt x="291343" y="604665"/>
                          </a:lnTo>
                          <a:lnTo>
                            <a:pt x="318832" y="577228"/>
                          </a:lnTo>
                          <a:close/>
                          <a:moveTo>
                            <a:pt x="135831" y="512483"/>
                          </a:moveTo>
                          <a:lnTo>
                            <a:pt x="135831" y="554257"/>
                          </a:lnTo>
                          <a:lnTo>
                            <a:pt x="177685" y="554257"/>
                          </a:lnTo>
                          <a:lnTo>
                            <a:pt x="177685" y="512483"/>
                          </a:lnTo>
                          <a:close/>
                          <a:moveTo>
                            <a:pt x="135830" y="391295"/>
                          </a:moveTo>
                          <a:lnTo>
                            <a:pt x="135830" y="433067"/>
                          </a:lnTo>
                          <a:lnTo>
                            <a:pt x="177685" y="433067"/>
                          </a:lnTo>
                          <a:lnTo>
                            <a:pt x="177685" y="391295"/>
                          </a:lnTo>
                          <a:close/>
                          <a:moveTo>
                            <a:pt x="110351" y="365865"/>
                          </a:moveTo>
                          <a:lnTo>
                            <a:pt x="203165" y="365865"/>
                          </a:lnTo>
                          <a:lnTo>
                            <a:pt x="203165" y="458497"/>
                          </a:lnTo>
                          <a:lnTo>
                            <a:pt x="110351" y="458497"/>
                          </a:lnTo>
                          <a:close/>
                          <a:moveTo>
                            <a:pt x="507819" y="362705"/>
                          </a:moveTo>
                          <a:lnTo>
                            <a:pt x="434366" y="439379"/>
                          </a:lnTo>
                          <a:lnTo>
                            <a:pt x="401674" y="398917"/>
                          </a:lnTo>
                          <a:lnTo>
                            <a:pt x="388389" y="409611"/>
                          </a:lnTo>
                          <a:lnTo>
                            <a:pt x="433277" y="465160"/>
                          </a:lnTo>
                          <a:lnTo>
                            <a:pt x="520154" y="374480"/>
                          </a:lnTo>
                          <a:close/>
                          <a:moveTo>
                            <a:pt x="507009" y="326752"/>
                          </a:moveTo>
                          <a:lnTo>
                            <a:pt x="556177" y="373672"/>
                          </a:lnTo>
                          <a:lnTo>
                            <a:pt x="431652" y="503655"/>
                          </a:lnTo>
                          <a:lnTo>
                            <a:pt x="352560" y="405783"/>
                          </a:lnTo>
                          <a:lnTo>
                            <a:pt x="405510" y="363162"/>
                          </a:lnTo>
                          <a:lnTo>
                            <a:pt x="435992" y="400883"/>
                          </a:lnTo>
                          <a:close/>
                          <a:moveTo>
                            <a:pt x="454318" y="285661"/>
                          </a:moveTo>
                          <a:cubicBezTo>
                            <a:pt x="383101" y="285661"/>
                            <a:pt x="325162" y="343486"/>
                            <a:pt x="325162" y="414571"/>
                          </a:cubicBezTo>
                          <a:cubicBezTo>
                            <a:pt x="325162" y="485649"/>
                            <a:pt x="383101" y="543474"/>
                            <a:pt x="454318" y="543474"/>
                          </a:cubicBezTo>
                          <a:cubicBezTo>
                            <a:pt x="525542" y="543474"/>
                            <a:pt x="583481" y="485649"/>
                            <a:pt x="583481" y="414571"/>
                          </a:cubicBezTo>
                          <a:cubicBezTo>
                            <a:pt x="583481" y="343486"/>
                            <a:pt x="525542" y="285661"/>
                            <a:pt x="454318" y="285661"/>
                          </a:cubicBezTo>
                          <a:close/>
                          <a:moveTo>
                            <a:pt x="135830" y="270105"/>
                          </a:moveTo>
                          <a:lnTo>
                            <a:pt x="135830" y="311886"/>
                          </a:lnTo>
                          <a:lnTo>
                            <a:pt x="177685" y="311886"/>
                          </a:lnTo>
                          <a:lnTo>
                            <a:pt x="177685" y="270105"/>
                          </a:lnTo>
                          <a:close/>
                          <a:moveTo>
                            <a:pt x="454318" y="260231"/>
                          </a:moveTo>
                          <a:cubicBezTo>
                            <a:pt x="539588" y="260231"/>
                            <a:pt x="608960" y="329468"/>
                            <a:pt x="608960" y="414571"/>
                          </a:cubicBezTo>
                          <a:cubicBezTo>
                            <a:pt x="608960" y="499674"/>
                            <a:pt x="539588" y="568904"/>
                            <a:pt x="454318" y="568904"/>
                          </a:cubicBezTo>
                          <a:cubicBezTo>
                            <a:pt x="369055" y="568904"/>
                            <a:pt x="299683" y="499667"/>
                            <a:pt x="299683" y="414571"/>
                          </a:cubicBezTo>
                          <a:cubicBezTo>
                            <a:pt x="299683" y="329468"/>
                            <a:pt x="369048" y="260231"/>
                            <a:pt x="454318" y="260231"/>
                          </a:cubicBezTo>
                          <a:close/>
                          <a:moveTo>
                            <a:pt x="110351" y="244675"/>
                          </a:moveTo>
                          <a:lnTo>
                            <a:pt x="203165" y="244675"/>
                          </a:lnTo>
                          <a:lnTo>
                            <a:pt x="203165" y="337316"/>
                          </a:lnTo>
                          <a:lnTo>
                            <a:pt x="110351" y="337316"/>
                          </a:lnTo>
                          <a:close/>
                          <a:moveTo>
                            <a:pt x="454318" y="229365"/>
                          </a:moveTo>
                          <a:cubicBezTo>
                            <a:pt x="351996" y="229365"/>
                            <a:pt x="268749" y="312449"/>
                            <a:pt x="268749" y="414571"/>
                          </a:cubicBezTo>
                          <a:cubicBezTo>
                            <a:pt x="268749" y="516694"/>
                            <a:pt x="351996" y="599778"/>
                            <a:pt x="454318" y="599778"/>
                          </a:cubicBezTo>
                          <a:cubicBezTo>
                            <a:pt x="556641" y="599778"/>
                            <a:pt x="639888" y="516694"/>
                            <a:pt x="639888" y="414571"/>
                          </a:cubicBezTo>
                          <a:cubicBezTo>
                            <a:pt x="639888" y="312449"/>
                            <a:pt x="556641" y="229365"/>
                            <a:pt x="454318" y="229365"/>
                          </a:cubicBezTo>
                          <a:close/>
                          <a:moveTo>
                            <a:pt x="454318" y="203928"/>
                          </a:moveTo>
                          <a:cubicBezTo>
                            <a:pt x="570696" y="203928"/>
                            <a:pt x="665374" y="298422"/>
                            <a:pt x="665374" y="414564"/>
                          </a:cubicBezTo>
                          <a:cubicBezTo>
                            <a:pt x="665374" y="530714"/>
                            <a:pt x="570696" y="625207"/>
                            <a:pt x="454318" y="625207"/>
                          </a:cubicBezTo>
                          <a:cubicBezTo>
                            <a:pt x="412357" y="625207"/>
                            <a:pt x="373209" y="612916"/>
                            <a:pt x="340311" y="591759"/>
                          </a:cubicBezTo>
                          <a:lnTo>
                            <a:pt x="309357" y="622644"/>
                          </a:lnTo>
                          <a:lnTo>
                            <a:pt x="321227" y="634493"/>
                          </a:lnTo>
                          <a:lnTo>
                            <a:pt x="87261" y="868002"/>
                          </a:lnTo>
                          <a:lnTo>
                            <a:pt x="38385" y="868002"/>
                          </a:lnTo>
                          <a:lnTo>
                            <a:pt x="0" y="829691"/>
                          </a:lnTo>
                          <a:lnTo>
                            <a:pt x="0" y="780912"/>
                          </a:lnTo>
                          <a:lnTo>
                            <a:pt x="201619" y="579686"/>
                          </a:lnTo>
                          <a:lnTo>
                            <a:pt x="110358" y="579686"/>
                          </a:lnTo>
                          <a:lnTo>
                            <a:pt x="110358" y="487053"/>
                          </a:lnTo>
                          <a:lnTo>
                            <a:pt x="203172" y="487053"/>
                          </a:lnTo>
                          <a:lnTo>
                            <a:pt x="203172" y="578137"/>
                          </a:lnTo>
                          <a:lnTo>
                            <a:pt x="233966" y="547403"/>
                          </a:lnTo>
                          <a:lnTo>
                            <a:pt x="245838" y="559249"/>
                          </a:lnTo>
                          <a:lnTo>
                            <a:pt x="276791" y="528363"/>
                          </a:lnTo>
                          <a:cubicBezTo>
                            <a:pt x="273466" y="523217"/>
                            <a:pt x="270361" y="517919"/>
                            <a:pt x="267496" y="512483"/>
                          </a:cubicBezTo>
                          <a:lnTo>
                            <a:pt x="230882" y="512483"/>
                          </a:lnTo>
                          <a:lnTo>
                            <a:pt x="230882" y="487053"/>
                          </a:lnTo>
                          <a:lnTo>
                            <a:pt x="256149" y="487053"/>
                          </a:lnTo>
                          <a:cubicBezTo>
                            <a:pt x="250528" y="471802"/>
                            <a:pt x="246633" y="455722"/>
                            <a:pt x="244690" y="439060"/>
                          </a:cubicBezTo>
                          <a:lnTo>
                            <a:pt x="230875" y="439060"/>
                          </a:lnTo>
                          <a:lnTo>
                            <a:pt x="230875" y="413630"/>
                          </a:lnTo>
                          <a:lnTo>
                            <a:pt x="243277" y="413630"/>
                          </a:lnTo>
                          <a:cubicBezTo>
                            <a:pt x="243302" y="406088"/>
                            <a:pt x="243740" y="398639"/>
                            <a:pt x="244551" y="391294"/>
                          </a:cubicBezTo>
                          <a:lnTo>
                            <a:pt x="230875" y="391294"/>
                          </a:lnTo>
                          <a:lnTo>
                            <a:pt x="230875" y="365865"/>
                          </a:lnTo>
                          <a:lnTo>
                            <a:pt x="248962" y="365865"/>
                          </a:lnTo>
                          <a:cubicBezTo>
                            <a:pt x="252984" y="348996"/>
                            <a:pt x="259035" y="332904"/>
                            <a:pt x="266852" y="317872"/>
                          </a:cubicBezTo>
                          <a:lnTo>
                            <a:pt x="230882" y="317872"/>
                          </a:lnTo>
                          <a:lnTo>
                            <a:pt x="230882" y="292442"/>
                          </a:lnTo>
                          <a:lnTo>
                            <a:pt x="282457" y="292442"/>
                          </a:lnTo>
                          <a:cubicBezTo>
                            <a:pt x="288085" y="284581"/>
                            <a:pt x="294236" y="277118"/>
                            <a:pt x="300864" y="270105"/>
                          </a:cubicBezTo>
                          <a:lnTo>
                            <a:pt x="230875" y="270105"/>
                          </a:lnTo>
                          <a:lnTo>
                            <a:pt x="230875" y="244675"/>
                          </a:lnTo>
                          <a:lnTo>
                            <a:pt x="329688" y="244675"/>
                          </a:lnTo>
                          <a:cubicBezTo>
                            <a:pt x="364636" y="219074"/>
                            <a:pt x="407739" y="203928"/>
                            <a:pt x="454318" y="203928"/>
                          </a:cubicBezTo>
                          <a:close/>
                          <a:moveTo>
                            <a:pt x="489413" y="134268"/>
                          </a:moveTo>
                          <a:lnTo>
                            <a:pt x="550909" y="134268"/>
                          </a:lnTo>
                          <a:lnTo>
                            <a:pt x="550909" y="198366"/>
                          </a:lnTo>
                          <a:lnTo>
                            <a:pt x="525430" y="198366"/>
                          </a:lnTo>
                          <a:lnTo>
                            <a:pt x="525430" y="159698"/>
                          </a:lnTo>
                          <a:lnTo>
                            <a:pt x="489413" y="159698"/>
                          </a:lnTo>
                          <a:close/>
                          <a:moveTo>
                            <a:pt x="57541" y="134268"/>
                          </a:moveTo>
                          <a:lnTo>
                            <a:pt x="119030" y="134268"/>
                          </a:lnTo>
                          <a:lnTo>
                            <a:pt x="119030" y="159698"/>
                          </a:lnTo>
                          <a:lnTo>
                            <a:pt x="83020" y="159698"/>
                          </a:lnTo>
                          <a:lnTo>
                            <a:pt x="83020" y="677888"/>
                          </a:lnTo>
                          <a:lnTo>
                            <a:pt x="57541" y="677888"/>
                          </a:lnTo>
                          <a:close/>
                          <a:moveTo>
                            <a:pt x="489413" y="87375"/>
                          </a:moveTo>
                          <a:lnTo>
                            <a:pt x="608443" y="87375"/>
                          </a:lnTo>
                          <a:lnTo>
                            <a:pt x="608443" y="230748"/>
                          </a:lnTo>
                          <a:lnTo>
                            <a:pt x="582964" y="230748"/>
                          </a:lnTo>
                          <a:lnTo>
                            <a:pt x="582964" y="112805"/>
                          </a:lnTo>
                          <a:lnTo>
                            <a:pt x="489413" y="112805"/>
                          </a:lnTo>
                          <a:close/>
                          <a:moveTo>
                            <a:pt x="0" y="87375"/>
                          </a:moveTo>
                          <a:lnTo>
                            <a:pt x="119030" y="87375"/>
                          </a:lnTo>
                          <a:lnTo>
                            <a:pt x="119030" y="112805"/>
                          </a:lnTo>
                          <a:lnTo>
                            <a:pt x="25479" y="112805"/>
                          </a:lnTo>
                          <a:lnTo>
                            <a:pt x="25479" y="735316"/>
                          </a:lnTo>
                          <a:lnTo>
                            <a:pt x="0" y="735316"/>
                          </a:lnTo>
                          <a:close/>
                          <a:moveTo>
                            <a:pt x="165742" y="74720"/>
                          </a:moveTo>
                          <a:lnTo>
                            <a:pt x="165742" y="154824"/>
                          </a:lnTo>
                          <a:lnTo>
                            <a:pt x="442699" y="154824"/>
                          </a:lnTo>
                          <a:lnTo>
                            <a:pt x="442699" y="74720"/>
                          </a:lnTo>
                          <a:close/>
                          <a:moveTo>
                            <a:pt x="304221" y="25430"/>
                          </a:moveTo>
                          <a:cubicBezTo>
                            <a:pt x="297632" y="25430"/>
                            <a:pt x="292270" y="30780"/>
                            <a:pt x="292270" y="37357"/>
                          </a:cubicBezTo>
                          <a:lnTo>
                            <a:pt x="292270" y="49290"/>
                          </a:lnTo>
                          <a:lnTo>
                            <a:pt x="316178" y="49290"/>
                          </a:lnTo>
                          <a:lnTo>
                            <a:pt x="316178" y="37357"/>
                          </a:lnTo>
                          <a:cubicBezTo>
                            <a:pt x="316178" y="30780"/>
                            <a:pt x="310811" y="25430"/>
                            <a:pt x="304221" y="25430"/>
                          </a:cubicBezTo>
                          <a:close/>
                          <a:moveTo>
                            <a:pt x="304221" y="0"/>
                          </a:moveTo>
                          <a:cubicBezTo>
                            <a:pt x="324863" y="0"/>
                            <a:pt x="341658" y="16761"/>
                            <a:pt x="341658" y="37357"/>
                          </a:cubicBezTo>
                          <a:lnTo>
                            <a:pt x="341658" y="49290"/>
                          </a:lnTo>
                          <a:lnTo>
                            <a:pt x="468179" y="49290"/>
                          </a:lnTo>
                          <a:lnTo>
                            <a:pt x="468179" y="180253"/>
                          </a:lnTo>
                          <a:lnTo>
                            <a:pt x="140263" y="180253"/>
                          </a:lnTo>
                          <a:lnTo>
                            <a:pt x="140263" y="49290"/>
                          </a:lnTo>
                          <a:lnTo>
                            <a:pt x="266790" y="49290"/>
                          </a:lnTo>
                          <a:lnTo>
                            <a:pt x="266790" y="37357"/>
                          </a:lnTo>
                          <a:cubicBezTo>
                            <a:pt x="266790" y="16761"/>
                            <a:pt x="283578" y="0"/>
                            <a:pt x="304221" y="0"/>
                          </a:cubicBezTo>
                          <a:close/>
                        </a:path>
                      </a:pathLst>
                    </a:custGeom>
                    <a:solidFill>
                      <a:sysClr val="window" lastClr="FFFFFF"/>
                    </a:solidFill>
                    <a:ln w="12731" cap="flat">
                      <a:noFill/>
                      <a:prstDash val="solid"/>
                      <a:miter/>
                    </a:ln>
                    <a:effectLst>
                      <a:outerShdw blurRad="63500" sx="102000" sy="102000" algn="ctr" rotWithShape="0">
                        <a:prstClr val="black">
                          <a:alpha val="40000"/>
                        </a:prstClr>
                      </a:outerShdw>
                    </a:effectLst>
                  </p:spPr>
                  <p:txBody>
                    <a:bodyPr rtlCol="0" anchor="ctr"/>
                    <a:lstStyle/>
                    <a:p>
                      <a:pPr defTabSz="457200">
                        <a:defRPr/>
                      </a:pPr>
                      <a:endParaRPr lang="en-US" sz="2000" kern="0">
                        <a:solidFill>
                          <a:schemeClr val="bg1"/>
                        </a:solidFill>
                        <a:cs typeface="Arial" panose="020B0604020202020204" pitchFamily="34" charset="0"/>
                      </a:endParaRPr>
                    </a:p>
                  </p:txBody>
                </p:sp>
              </p:grpSp>
            </p:grpSp>
          </p:grpSp>
        </p:grpSp>
        <p:grpSp>
          <p:nvGrpSpPr>
            <p:cNvPr id="235" name="Group 234">
              <a:extLst>
                <a:ext uri="{FF2B5EF4-FFF2-40B4-BE49-F238E27FC236}">
                  <a16:creationId xmlns:a16="http://schemas.microsoft.com/office/drawing/2014/main" id="{DA369E38-0BDA-69A5-043C-5931266318E7}"/>
                </a:ext>
              </a:extLst>
            </p:cNvPr>
            <p:cNvGrpSpPr/>
            <p:nvPr/>
          </p:nvGrpSpPr>
          <p:grpSpPr>
            <a:xfrm>
              <a:off x="6486957" y="4338692"/>
              <a:ext cx="4756371" cy="2026898"/>
              <a:chOff x="3153746" y="4614265"/>
              <a:chExt cx="4756371" cy="2026898"/>
            </a:xfrm>
          </p:grpSpPr>
          <p:sp>
            <p:nvSpPr>
              <p:cNvPr id="236" name="Rectangle 235">
                <a:extLst>
                  <a:ext uri="{FF2B5EF4-FFF2-40B4-BE49-F238E27FC236}">
                    <a16:creationId xmlns:a16="http://schemas.microsoft.com/office/drawing/2014/main" id="{1E17BA82-840A-25E7-D6EB-29879E575AD4}"/>
                  </a:ext>
                </a:extLst>
              </p:cNvPr>
              <p:cNvSpPr/>
              <p:nvPr/>
            </p:nvSpPr>
            <p:spPr>
              <a:xfrm rot="16200000">
                <a:off x="4518483" y="3249528"/>
                <a:ext cx="2026898" cy="4756371"/>
              </a:xfrm>
              <a:prstGeom prst="rect">
                <a:avLst/>
              </a:prstGeom>
              <a:solidFill>
                <a:sysClr val="window" lastClr="FFFFFF"/>
              </a:solidFill>
              <a:ln w="635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pic>
            <p:nvPicPr>
              <p:cNvPr id="2050" name="Picture 2">
                <a:extLst>
                  <a:ext uri="{FF2B5EF4-FFF2-40B4-BE49-F238E27FC236}">
                    <a16:creationId xmlns:a16="http://schemas.microsoft.com/office/drawing/2014/main" id="{0F7EF1FE-F08B-AF4E-3365-C72CB7C47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394" y="4688987"/>
                <a:ext cx="4673076" cy="187745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9" name="Rectangle 238">
            <a:extLst>
              <a:ext uri="{FF2B5EF4-FFF2-40B4-BE49-F238E27FC236}">
                <a16:creationId xmlns:a16="http://schemas.microsoft.com/office/drawing/2014/main" id="{73A74E9E-2499-3E4C-C558-F840597AAAD6}"/>
              </a:ext>
            </a:extLst>
          </p:cNvPr>
          <p:cNvSpPr/>
          <p:nvPr/>
        </p:nvSpPr>
        <p:spPr>
          <a:xfrm>
            <a:off x="-7496" y="0"/>
            <a:ext cx="1412621" cy="6858000"/>
          </a:xfrm>
          <a:prstGeom prst="rect">
            <a:avLst/>
          </a:prstGeom>
          <a:solidFill>
            <a:sysClr val="windowText" lastClr="000000">
              <a:alpha val="32000"/>
            </a:sysClr>
          </a:solidFill>
          <a:ln w="25400" cap="flat" cmpd="sng" algn="ctr">
            <a:solidFill>
              <a:srgbClr val="E35A35">
                <a:shade val="50000"/>
                <a:alpha val="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244" name="Title 1">
            <a:extLst>
              <a:ext uri="{FF2B5EF4-FFF2-40B4-BE49-F238E27FC236}">
                <a16:creationId xmlns:a16="http://schemas.microsoft.com/office/drawing/2014/main" id="{02C4C90C-BCDD-AAEC-1036-83E19101AF84}"/>
              </a:ext>
            </a:extLst>
          </p:cNvPr>
          <p:cNvSpPr>
            <a:spLocks noGrp="1"/>
          </p:cNvSpPr>
          <p:nvPr>
            <p:ph type="title"/>
          </p:nvPr>
        </p:nvSpPr>
        <p:spPr>
          <a:xfrm>
            <a:off x="5814" y="6211"/>
            <a:ext cx="1386001" cy="6845579"/>
          </a:xfrm>
        </p:spPr>
        <p:txBody>
          <a:bodyPr vert="vert270"/>
          <a:lstStyle/>
          <a:p>
            <a:pPr algn="ctr">
              <a:lnSpc>
                <a:spcPct val="90000"/>
              </a:lnSpc>
            </a:pPr>
            <a:r>
              <a:rPr lang="en-US" sz="36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DINPro-Light" panose="02000504040000020003" pitchFamily="50" charset="0"/>
                <a:cs typeface="Arial" panose="020B0604020202020204" pitchFamily="34" charset="0"/>
              </a:rPr>
              <a:t>Thematic Analysis – Exploratory Data Analysis</a:t>
            </a:r>
          </a:p>
        </p:txBody>
      </p:sp>
    </p:spTree>
    <p:extLst>
      <p:ext uri="{BB962C8B-B14F-4D97-AF65-F5344CB8AC3E}">
        <p14:creationId xmlns:p14="http://schemas.microsoft.com/office/powerpoint/2010/main" val="1330354374"/>
      </p:ext>
    </p:extLst>
  </p:cSld>
  <p:clrMapOvr>
    <a:masterClrMapping/>
  </p:clrMapOvr>
</p:sld>
</file>

<file path=ppt/theme/theme1.xml><?xml version="1.0" encoding="utf-8"?>
<a:theme xmlns:a="http://schemas.openxmlformats.org/drawingml/2006/main" name="AsiaPac">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marL="180975" marR="0" indent="-180975" algn="l">
          <a:spcBef>
            <a:spcPts val="0"/>
          </a:spcBef>
          <a:spcAft>
            <a:spcPts val="0"/>
          </a:spcAft>
          <a:buFont typeface="Arial" panose="020B0604020202020204" pitchFamily="34" charset="0"/>
          <a:buChar char="•"/>
          <a:defRPr sz="1800" dirty="0" smtClean="0">
            <a:effectLst/>
          </a:defRPr>
        </a:defPPr>
      </a:lstStyle>
    </a:txDef>
  </a:objectDefaults>
  <a:extraClrSchemeLst/>
  <a:extLst>
    <a:ext uri="{05A4C25C-085E-4340-85A3-A5531E510DB2}">
      <thm15:themeFamily xmlns:thm15="http://schemas.microsoft.com/office/thememl/2012/main" name="New AsiaPac Powerpoint Template 1" id="{6648CA89-0AFA-49F2-A17A-5E42052321E2}" vid="{67BDC98C-3BCA-4BD8-A4CB-74B32CD906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ysClr val="windowText" lastClr="000000"/>
    </a:dk1>
    <a:lt1>
      <a:sysClr val="window" lastClr="FFFFFF"/>
    </a:lt1>
    <a:dk2>
      <a:srgbClr val="000000"/>
    </a:dk2>
    <a:lt2>
      <a:srgbClr val="FFFFFF"/>
    </a:lt2>
    <a:accent1>
      <a:srgbClr val="D00A6D"/>
    </a:accent1>
    <a:accent2>
      <a:srgbClr val="535E65"/>
    </a:accent2>
    <a:accent3>
      <a:srgbClr val="F86CB2"/>
    </a:accent3>
    <a:accent4>
      <a:srgbClr val="9CA7AE"/>
    </a:accent4>
    <a:accent5>
      <a:srgbClr val="FDCFE6"/>
    </a:accent5>
    <a:accent6>
      <a:srgbClr val="D9DDD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4">
    <a:dk1>
      <a:sysClr val="windowText" lastClr="000000"/>
    </a:dk1>
    <a:lt1>
      <a:sysClr val="window" lastClr="FFFFFF"/>
    </a:lt1>
    <a:dk2>
      <a:srgbClr val="000000"/>
    </a:dk2>
    <a:lt2>
      <a:srgbClr val="FFFFFF"/>
    </a:lt2>
    <a:accent1>
      <a:srgbClr val="D00A6D"/>
    </a:accent1>
    <a:accent2>
      <a:srgbClr val="535E65"/>
    </a:accent2>
    <a:accent3>
      <a:srgbClr val="F86CB2"/>
    </a:accent3>
    <a:accent4>
      <a:srgbClr val="9CA7AE"/>
    </a:accent4>
    <a:accent5>
      <a:srgbClr val="FDCFE6"/>
    </a:accent5>
    <a:accent6>
      <a:srgbClr val="D9DDD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4">
    <a:dk1>
      <a:sysClr val="windowText" lastClr="000000"/>
    </a:dk1>
    <a:lt1>
      <a:sysClr val="window" lastClr="FFFFFF"/>
    </a:lt1>
    <a:dk2>
      <a:srgbClr val="000000"/>
    </a:dk2>
    <a:lt2>
      <a:srgbClr val="FFFFFF"/>
    </a:lt2>
    <a:accent1>
      <a:srgbClr val="D00A6D"/>
    </a:accent1>
    <a:accent2>
      <a:srgbClr val="535E65"/>
    </a:accent2>
    <a:accent3>
      <a:srgbClr val="F86CB2"/>
    </a:accent3>
    <a:accent4>
      <a:srgbClr val="9CA7AE"/>
    </a:accent4>
    <a:accent5>
      <a:srgbClr val="FDCFE6"/>
    </a:accent5>
    <a:accent6>
      <a:srgbClr val="D9DDD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ustom 4">
    <a:dk1>
      <a:sysClr val="windowText" lastClr="000000"/>
    </a:dk1>
    <a:lt1>
      <a:sysClr val="window" lastClr="FFFFFF"/>
    </a:lt1>
    <a:dk2>
      <a:srgbClr val="000000"/>
    </a:dk2>
    <a:lt2>
      <a:srgbClr val="FFFFFF"/>
    </a:lt2>
    <a:accent1>
      <a:srgbClr val="D00A6D"/>
    </a:accent1>
    <a:accent2>
      <a:srgbClr val="535E65"/>
    </a:accent2>
    <a:accent3>
      <a:srgbClr val="F86CB2"/>
    </a:accent3>
    <a:accent4>
      <a:srgbClr val="9CA7AE"/>
    </a:accent4>
    <a:accent5>
      <a:srgbClr val="FDCFE6"/>
    </a:accent5>
    <a:accent6>
      <a:srgbClr val="D9DDD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ustom 4">
    <a:dk1>
      <a:sysClr val="windowText" lastClr="000000"/>
    </a:dk1>
    <a:lt1>
      <a:sysClr val="window" lastClr="FFFFFF"/>
    </a:lt1>
    <a:dk2>
      <a:srgbClr val="000000"/>
    </a:dk2>
    <a:lt2>
      <a:srgbClr val="FFFFFF"/>
    </a:lt2>
    <a:accent1>
      <a:srgbClr val="D00A6D"/>
    </a:accent1>
    <a:accent2>
      <a:srgbClr val="535E65"/>
    </a:accent2>
    <a:accent3>
      <a:srgbClr val="F86CB2"/>
    </a:accent3>
    <a:accent4>
      <a:srgbClr val="9CA7AE"/>
    </a:accent4>
    <a:accent5>
      <a:srgbClr val="FDCFE6"/>
    </a:accent5>
    <a:accent6>
      <a:srgbClr val="D9DDD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Custom 4">
    <a:dk1>
      <a:sysClr val="windowText" lastClr="000000"/>
    </a:dk1>
    <a:lt1>
      <a:sysClr val="window" lastClr="FFFFFF"/>
    </a:lt1>
    <a:dk2>
      <a:srgbClr val="000000"/>
    </a:dk2>
    <a:lt2>
      <a:srgbClr val="FFFFFF"/>
    </a:lt2>
    <a:accent1>
      <a:srgbClr val="D00A6D"/>
    </a:accent1>
    <a:accent2>
      <a:srgbClr val="535E65"/>
    </a:accent2>
    <a:accent3>
      <a:srgbClr val="F86CB2"/>
    </a:accent3>
    <a:accent4>
      <a:srgbClr val="9CA7AE"/>
    </a:accent4>
    <a:accent5>
      <a:srgbClr val="FDCFE6"/>
    </a:accent5>
    <a:accent6>
      <a:srgbClr val="D9DDD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3E6C02063E2447BF43ACDE53981A7B" ma:contentTypeVersion="10" ma:contentTypeDescription="Create a new document." ma:contentTypeScope="" ma:versionID="7ba54d0fb8f5a3cffc4ac364394c56e3">
  <xsd:schema xmlns:xsd="http://www.w3.org/2001/XMLSchema" xmlns:xs="http://www.w3.org/2001/XMLSchema" xmlns:p="http://schemas.microsoft.com/office/2006/metadata/properties" xmlns:ns2="8c74b443-0401-4f0b-8dbf-78d89f544b6c" xmlns:ns3="51dbbda9-6b80-4562-9499-bbab2f74dcfb" targetNamespace="http://schemas.microsoft.com/office/2006/metadata/properties" ma:root="true" ma:fieldsID="c6b6c88b83c1e6e998bc1b6f119752eb" ns2:_="" ns3:_="">
    <xsd:import namespace="8c74b443-0401-4f0b-8dbf-78d89f544b6c"/>
    <xsd:import namespace="51dbbda9-6b80-4562-9499-bbab2f74dcf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4b443-0401-4f0b-8dbf-78d89f544b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dbbda9-6b80-4562-9499-bbab2f74dcf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1E87346-05DE-4AC3-821F-569E32488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74b443-0401-4f0b-8dbf-78d89f544b6c"/>
    <ds:schemaRef ds:uri="51dbbda9-6b80-4562-9499-bbab2f74dc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940637-8EFC-4CC4-8AB6-ABAABC8840AE}">
  <ds:schemaRefs>
    <ds:schemaRef ds:uri="http://schemas.microsoft.com/sharepoint/v3/contenttype/forms"/>
  </ds:schemaRefs>
</ds:datastoreItem>
</file>

<file path=customXml/itemProps3.xml><?xml version="1.0" encoding="utf-8"?>
<ds:datastoreItem xmlns:ds="http://schemas.openxmlformats.org/officeDocument/2006/customXml" ds:itemID="{79921981-C7FE-41A8-A932-3B493ECDAA1B}">
  <ds:schemaRefs>
    <ds:schemaRef ds:uri="http://www.w3.org/XML/1998/namespace"/>
    <ds:schemaRef ds:uri="http://purl.org/dc/elements/1.1/"/>
    <ds:schemaRef ds:uri="8c74b443-0401-4f0b-8dbf-78d89f544b6c"/>
    <ds:schemaRef ds:uri="http://purl.org/dc/dcmitype/"/>
    <ds:schemaRef ds:uri="http://schemas.openxmlformats.org/package/2006/metadata/core-properties"/>
    <ds:schemaRef ds:uri="51dbbda9-6b80-4562-9499-bbab2f74dcfb"/>
    <ds:schemaRef ds:uri="http://schemas.microsoft.com/office/2006/documentManagement/types"/>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New AsiaPac Powerpoint Template</Template>
  <TotalTime>12727</TotalTime>
  <Words>3410</Words>
  <Application>Microsoft Office PowerPoint</Application>
  <PresentationFormat>Widescreen</PresentationFormat>
  <Paragraphs>312</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Black</vt:lpstr>
      <vt:lpstr>Calibri</vt:lpstr>
      <vt:lpstr>Century Gothic</vt:lpstr>
      <vt:lpstr>Courier New</vt:lpstr>
      <vt:lpstr>DINPro-Light</vt:lpstr>
      <vt:lpstr>Wingdings</vt:lpstr>
      <vt:lpstr>AsiaPac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Thematic Analysis – Exploratory Data Analysis</vt:lpstr>
      <vt:lpstr>Thematic Analysis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Kelvin Liew</dc:creator>
  <cp:lastModifiedBy>Kelvin Liew</cp:lastModifiedBy>
  <cp:revision>445</cp:revision>
  <dcterms:created xsi:type="dcterms:W3CDTF">2022-05-22T03:19:12Z</dcterms:created>
  <dcterms:modified xsi:type="dcterms:W3CDTF">2022-06-04T06:06:25Z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0x010100343E6C02063E2447BF43ACDE53981A7B</vt:lpwstr>
  </property>
</Properties>
</file>